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1"/>
    <p:sldMasterId id="2147483715" r:id="rId2"/>
  </p:sldMasterIdLst>
  <p:notesMasterIdLst>
    <p:notesMasterId r:id="rId11"/>
  </p:notesMasterIdLst>
  <p:handoutMasterIdLst>
    <p:handoutMasterId r:id="rId12"/>
  </p:handoutMasterIdLst>
  <p:sldIdLst>
    <p:sldId id="335" r:id="rId3"/>
    <p:sldId id="328" r:id="rId4"/>
    <p:sldId id="329" r:id="rId5"/>
    <p:sldId id="332" r:id="rId6"/>
    <p:sldId id="323" r:id="rId7"/>
    <p:sldId id="336" r:id="rId8"/>
    <p:sldId id="337" r:id="rId9"/>
    <p:sldId id="287" r:id="rId10"/>
  </p:sldIdLst>
  <p:sldSz cx="9144000" cy="5143500" type="screen16x9"/>
  <p:notesSz cx="6858000" cy="9144000"/>
  <p:embeddedFontLst>
    <p:embeddedFont>
      <p:font typeface="DM Sans" pitchFamily="2" charset="-18"/>
      <p:regular r:id="rId13"/>
      <p:bold r:id="rId14"/>
      <p:italic r:id="rId15"/>
      <p:boldItalic r:id="rId16"/>
    </p:embeddedFont>
    <p:embeddedFont>
      <p:font typeface="DM Sans Medium" pitchFamily="2" charset="-18"/>
      <p:regular r:id="rId17"/>
      <p:bold r:id="rId18"/>
      <p:italic r:id="rId19"/>
      <p:boldItalic r:id="rId20"/>
    </p:embeddedFont>
    <p:embeddedFont>
      <p:font typeface="Outfit" panose="020B0604020202020204" charset="0"/>
      <p:regular r:id="rId21"/>
      <p:bold r:id="rId22"/>
    </p:embeddedFont>
    <p:embeddedFont>
      <p:font typeface="Outfit Medium" panose="020B0604020202020204" charset="0"/>
      <p:regular r:id="rId23"/>
      <p:bold r:id="rId24"/>
    </p:embeddedFont>
    <p:embeddedFont>
      <p:font typeface="Poppins" panose="00000500000000000000" pitchFamily="2" charset="-18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kcja domyślna" id="{31EAD4C6-4FF8-449A-A372-8AB2A2AA9511}">
          <p14:sldIdLst>
            <p14:sldId id="335"/>
            <p14:sldId id="328"/>
            <p14:sldId id="329"/>
            <p14:sldId id="332"/>
            <p14:sldId id="323"/>
            <p14:sldId id="336"/>
            <p14:sldId id="337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613"/>
    <a:srgbClr val="B90000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1983073-D94B-49B3-85D2-80FE644ACD5F}">
  <a:tblStyle styleId="{81983073-D94B-49B3-85D2-80FE644ACD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A0309A70-506B-4D16-8CCF-18ADC62BAB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C9660EC-C66F-4210-A45A-553827C8CF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04E8A5-0FD1-4ABA-91BA-C429891D1726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B4FD3D9-8855-4D9A-9AB4-6430A69AEE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4EBE5AB-7597-4D98-9598-4F5FC52ADD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50B80-07AA-4D55-853A-6DBF32FB4B3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82472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fdcf30e0a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fdcf30e0a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6;p15">
            <a:extLst>
              <a:ext uri="{FF2B5EF4-FFF2-40B4-BE49-F238E27FC236}">
                <a16:creationId xmlns:a16="http://schemas.microsoft.com/office/drawing/2014/main" id="{D20E77F0-E1B7-46A8-804C-89968BED2B73}"/>
              </a:ext>
            </a:extLst>
          </p:cNvPr>
          <p:cNvSpPr/>
          <p:nvPr userDrawn="1"/>
        </p:nvSpPr>
        <p:spPr>
          <a:xfrm>
            <a:off x="0" y="0"/>
            <a:ext cx="5648700" cy="974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79;p15">
            <a:extLst>
              <a:ext uri="{FF2B5EF4-FFF2-40B4-BE49-F238E27FC236}">
                <a16:creationId xmlns:a16="http://schemas.microsoft.com/office/drawing/2014/main" id="{4E7B0956-D6FB-4DBE-87CC-338EEC2A7D55}"/>
              </a:ext>
            </a:extLst>
          </p:cNvPr>
          <p:cNvSpPr/>
          <p:nvPr userDrawn="1"/>
        </p:nvSpPr>
        <p:spPr>
          <a:xfrm>
            <a:off x="422500" y="943275"/>
            <a:ext cx="639300" cy="30900"/>
          </a:xfrm>
          <a:prstGeom prst="rect">
            <a:avLst/>
          </a:prstGeom>
          <a:solidFill>
            <a:srgbClr val="FF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88;p15">
            <a:extLst>
              <a:ext uri="{FF2B5EF4-FFF2-40B4-BE49-F238E27FC236}">
                <a16:creationId xmlns:a16="http://schemas.microsoft.com/office/drawing/2014/main" id="{EE1022E0-C684-49C3-85C5-16EF38E57EB7}"/>
              </a:ext>
            </a:extLst>
          </p:cNvPr>
          <p:cNvGrpSpPr/>
          <p:nvPr userDrawn="1"/>
        </p:nvGrpSpPr>
        <p:grpSpPr>
          <a:xfrm>
            <a:off x="5551750" y="-25"/>
            <a:ext cx="3592325" cy="974125"/>
            <a:chOff x="5551750" y="-25"/>
            <a:chExt cx="3592325" cy="974125"/>
          </a:xfrm>
        </p:grpSpPr>
        <p:sp>
          <p:nvSpPr>
            <p:cNvPr id="11" name="Google Shape;89;p15">
              <a:extLst>
                <a:ext uri="{FF2B5EF4-FFF2-40B4-BE49-F238E27FC236}">
                  <a16:creationId xmlns:a16="http://schemas.microsoft.com/office/drawing/2014/main" id="{D5BF7043-DD5A-40D0-9828-88D185CD1A03}"/>
                </a:ext>
              </a:extLst>
            </p:cNvPr>
            <p:cNvSpPr/>
            <p:nvPr/>
          </p:nvSpPr>
          <p:spPr>
            <a:xfrm>
              <a:off x="6071175" y="-25"/>
              <a:ext cx="3072900" cy="974100"/>
            </a:xfrm>
            <a:prstGeom prst="rect">
              <a:avLst/>
            </a:prstGeom>
            <a:solidFill>
              <a:srgbClr val="B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" name="Google Shape;90;p15">
              <a:extLst>
                <a:ext uri="{FF2B5EF4-FFF2-40B4-BE49-F238E27FC236}">
                  <a16:creationId xmlns:a16="http://schemas.microsoft.com/office/drawing/2014/main" id="{421BA9A3-D326-4D81-A862-352752D61238}"/>
                </a:ext>
              </a:extLst>
            </p:cNvPr>
            <p:cNvPicPr preferRelativeResize="0"/>
            <p:nvPr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51750" y="0"/>
              <a:ext cx="1957350" cy="9741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Google Shape;91;p15">
            <a:extLst>
              <a:ext uri="{FF2B5EF4-FFF2-40B4-BE49-F238E27FC236}">
                <a16:creationId xmlns:a16="http://schemas.microsoft.com/office/drawing/2014/main" id="{477D099C-9DDE-4488-BC36-93A1822A6C63}"/>
              </a:ext>
            </a:extLst>
          </p:cNvPr>
          <p:cNvPicPr preferRelativeResize="0"/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100" y="177516"/>
            <a:ext cx="1259126" cy="66030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913A2D3E-C954-4E1F-9ADE-6CA09BEBA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51750" cy="974076"/>
          </a:xfrm>
        </p:spPr>
        <p:txBody>
          <a:bodyPr/>
          <a:lstStyle>
            <a:lvl1pPr>
              <a:defRPr sz="1800" b="1">
                <a:latin typeface="DM Sans" panose="020B060402020202020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5" name="Symbol zastępczy zawartości 2">
            <a:extLst>
              <a:ext uri="{FF2B5EF4-FFF2-40B4-BE49-F238E27FC236}">
                <a16:creationId xmlns:a16="http://schemas.microsoft.com/office/drawing/2014/main" id="{134B5691-A1B1-42AD-B276-7408C7B84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397782"/>
            <a:ext cx="9144000" cy="1745718"/>
          </a:xfrm>
        </p:spPr>
        <p:txBody>
          <a:bodyPr>
            <a:normAutofit/>
          </a:bodyPr>
          <a:lstStyle>
            <a:lvl1pPr>
              <a:defRPr sz="2400">
                <a:latin typeface="DM Sans" panose="020B0604020202020204" charset="-18"/>
              </a:defRPr>
            </a:lvl1pPr>
            <a:lvl2pPr>
              <a:defRPr sz="2000">
                <a:latin typeface="DM Sans" panose="020B0604020202020204" charset="-18"/>
              </a:defRPr>
            </a:lvl2pPr>
            <a:lvl3pPr>
              <a:defRPr sz="1800">
                <a:latin typeface="DM Sans" panose="020B0604020202020204" charset="-18"/>
              </a:defRPr>
            </a:lvl3pPr>
            <a:lvl4pPr>
              <a:defRPr sz="1600">
                <a:latin typeface="DM Sans" panose="020B0604020202020204" charset="-18"/>
              </a:defRPr>
            </a:lvl4pPr>
            <a:lvl5pPr>
              <a:defRPr sz="16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E5E11D3C-A2B5-41A6-A73A-2C5D33EC09C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0" y="1077160"/>
            <a:ext cx="9144000" cy="2038736"/>
          </a:xfrm>
        </p:spPr>
        <p:txBody>
          <a:bodyPr/>
          <a:lstStyle>
            <a:lvl1pPr>
              <a:defRPr sz="1200">
                <a:latin typeface="DM Sans" panose="020B0604020202020204" charset="-18"/>
              </a:defRPr>
            </a:lvl1pPr>
            <a:lvl2pPr>
              <a:defRPr>
                <a:latin typeface="DM Sans" panose="020B0604020202020204" charset="-18"/>
              </a:defRPr>
            </a:lvl2pPr>
            <a:lvl3pPr>
              <a:defRPr>
                <a:latin typeface="DM Sans" panose="020B0604020202020204" charset="-18"/>
              </a:defRPr>
            </a:lvl3pPr>
            <a:lvl4pPr>
              <a:defRPr>
                <a:latin typeface="DM Sans" panose="020B0604020202020204" charset="-18"/>
              </a:defRPr>
            </a:lvl4pPr>
            <a:lvl5pPr>
              <a:defRPr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401486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9FC8DD-A4C9-47FF-87C8-30B7A4EA3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EF948F-1FB0-4FD6-8D7C-CCD95792C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46B8C17-1449-4732-B39E-15220611C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DB40-2B5D-40E0-B8D7-885CA6B98D57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533D4D3-9607-44B5-B022-E65511470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2066124-5609-4B91-A609-8EBA389F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0B43F-618C-49C6-BFE5-5878D03C84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226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313D4A-7FD1-4E5A-9BF7-35A4835E3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1896E79-6C0F-4651-B160-5906A6085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116DC1F-76B7-4422-9C18-D4318DD1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DB40-2B5D-40E0-B8D7-885CA6B98D57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117D46F-4039-438E-BA7B-FAC1372AB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19EC3F1-2D0D-42BA-B80B-FC27B15E6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0B43F-618C-49C6-BFE5-5878D03C84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2462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F6BA85-4F29-447F-85F4-8B842459B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4510CE-8A07-4178-AEA1-153E2EB2B0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61B583A-E3CE-456A-A216-7C3C0DFA68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88D75A6-7B30-4042-B1FC-82BF6DABA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DB40-2B5D-40E0-B8D7-885CA6B98D57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9EF0E1C-039A-43F6-8FDB-BE1B52A2C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4300230-8D66-4B01-A657-4CE3CAD90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0B43F-618C-49C6-BFE5-5878D03C84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7050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C36F04-FF24-4E2E-BD87-36C31635B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B55D244-1B2D-4F6D-AEDA-40063AF7C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95D0419-5F05-4B5D-8AB6-A17F03028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178E887-B0A2-4D83-8D49-BD3ABC17FB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3D27F85-D1B6-4D8D-82B4-2A0F75B1A4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DDDFCF5E-3F0A-4980-B1CF-451C8F1E6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DB40-2B5D-40E0-B8D7-885CA6B98D57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A7FC573-FA01-48C1-A657-E48B2F4D3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9EB480B-E570-4558-B913-6B044F78F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0B43F-618C-49C6-BFE5-5878D03C84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6534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57A4ED-135F-4F8D-AEC9-40BAA0044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70"/>
            <a:ext cx="1969507" cy="587343"/>
          </a:xfrm>
        </p:spPr>
        <p:txBody>
          <a:bodyPr>
            <a:normAutofit/>
          </a:bodyPr>
          <a:lstStyle>
            <a:lvl1pPr>
              <a:defRPr sz="1000">
                <a:latin typeface="DM Sans" panose="020B0604020202020204" charset="-18"/>
              </a:defRPr>
            </a:lvl1pPr>
          </a:lstStyle>
          <a:p>
            <a:endParaRPr lang="pl-PL" dirty="0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9698471-AF7C-4E65-B5DE-F39B7B559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DB40-2B5D-40E0-B8D7-885CA6B98D57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A8A5E2A-951D-438C-8D69-15415A3E3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A1444A0-919E-442D-B9C1-083709058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0B43F-618C-49C6-BFE5-5878D03C844C}" type="slidenum">
              <a:rPr lang="pl-PL" smtClean="0"/>
              <a:t>‹#›</a:t>
            </a:fld>
            <a:endParaRPr lang="pl-PL"/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81F1AA1B-AD61-4977-9228-4D251E296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9247B94E-1465-4A38-BE73-FFCC0315825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810549" y="2571750"/>
            <a:ext cx="2057401" cy="450057"/>
          </a:xfrm>
        </p:spPr>
        <p:txBody>
          <a:bodyPr anchor="b">
            <a:normAutofit/>
          </a:bodyPr>
          <a:lstStyle>
            <a:lvl1pPr marL="0" indent="0">
              <a:buNone/>
              <a:defRPr sz="1000" b="1">
                <a:latin typeface="DM Sans" panose="020B060402020202020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683737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CCFBEBB-9EFF-4AAB-BC00-D1D4A6A1D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DB40-2B5D-40E0-B8D7-885CA6B98D57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BCBBA8A-6AF6-4F0A-9E7A-EEAB80306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375C924-D38E-405A-B27F-210DCC481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0B43F-618C-49C6-BFE5-5878D03C84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4220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E6DDCE-5F46-419A-B3A9-5734C913B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95CA4B-81B9-47B2-AF20-2576B1ACD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1650C35-663E-460E-8DB0-00D8F98BC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21B2C2D-CF60-4722-A282-18C2DAE2E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DB40-2B5D-40E0-B8D7-885CA6B98D57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6AB6D3F-442B-4BB2-837F-E6A5F1E44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D6581B8-F4D8-4698-8632-F101E17B2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0B43F-618C-49C6-BFE5-5878D03C84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8370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FC4032-1C0E-48CA-9835-4FFD30E00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013E17E-0D29-426E-97D6-4E05AA1FFD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210C16F-1F68-484B-909D-C353F5690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D2BC80E-7DE2-4E1A-AFD0-4626B3486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DB40-2B5D-40E0-B8D7-885CA6B98D57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4D3C61B-6FF7-4573-A61B-ACC38BEF8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F35057E-4D26-4670-8CA5-938C49FAB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0B43F-618C-49C6-BFE5-5878D03C84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9203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0CE1CB-04DA-439E-93C3-8D062AE98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251F4EC-782E-4C85-B6B4-9F6ACE48F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73E4ED8-1571-49EA-B384-F8B13F306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DB40-2B5D-40E0-B8D7-885CA6B98D57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23BEEBE-4296-4971-A4B8-C5D72123F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36BE204-6AAB-4390-A4EB-14B2847BD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0B43F-618C-49C6-BFE5-5878D03C84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8671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F71DB2D-98C8-467A-90B0-48AAD78519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B43F122-828A-46EF-B18A-F4972497C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1F3B660-F4E2-49DB-B493-001D797B3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DB40-2B5D-40E0-B8D7-885CA6B98D57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67A6ED5-3E86-41CC-B66A-1FC5830D0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74150F9-53A5-49EC-8325-83D6E1BA6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0B43F-618C-49C6-BFE5-5878D03C84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4201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6;p15">
            <a:extLst>
              <a:ext uri="{FF2B5EF4-FFF2-40B4-BE49-F238E27FC236}">
                <a16:creationId xmlns:a16="http://schemas.microsoft.com/office/drawing/2014/main" id="{D20E77F0-E1B7-46A8-804C-89968BED2B73}"/>
              </a:ext>
            </a:extLst>
          </p:cNvPr>
          <p:cNvSpPr/>
          <p:nvPr userDrawn="1"/>
        </p:nvSpPr>
        <p:spPr>
          <a:xfrm>
            <a:off x="0" y="0"/>
            <a:ext cx="5648700" cy="974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79;p15">
            <a:extLst>
              <a:ext uri="{FF2B5EF4-FFF2-40B4-BE49-F238E27FC236}">
                <a16:creationId xmlns:a16="http://schemas.microsoft.com/office/drawing/2014/main" id="{4E7B0956-D6FB-4DBE-87CC-338EEC2A7D55}"/>
              </a:ext>
            </a:extLst>
          </p:cNvPr>
          <p:cNvSpPr/>
          <p:nvPr userDrawn="1"/>
        </p:nvSpPr>
        <p:spPr>
          <a:xfrm>
            <a:off x="422500" y="943275"/>
            <a:ext cx="639300" cy="30900"/>
          </a:xfrm>
          <a:prstGeom prst="rect">
            <a:avLst/>
          </a:prstGeom>
          <a:solidFill>
            <a:srgbClr val="FF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88;p15">
            <a:extLst>
              <a:ext uri="{FF2B5EF4-FFF2-40B4-BE49-F238E27FC236}">
                <a16:creationId xmlns:a16="http://schemas.microsoft.com/office/drawing/2014/main" id="{EE1022E0-C684-49C3-85C5-16EF38E57EB7}"/>
              </a:ext>
            </a:extLst>
          </p:cNvPr>
          <p:cNvGrpSpPr/>
          <p:nvPr userDrawn="1"/>
        </p:nvGrpSpPr>
        <p:grpSpPr>
          <a:xfrm>
            <a:off x="5551750" y="-25"/>
            <a:ext cx="3592325" cy="974125"/>
            <a:chOff x="5551750" y="-25"/>
            <a:chExt cx="3592325" cy="974125"/>
          </a:xfrm>
        </p:grpSpPr>
        <p:sp>
          <p:nvSpPr>
            <p:cNvPr id="11" name="Google Shape;89;p15">
              <a:extLst>
                <a:ext uri="{FF2B5EF4-FFF2-40B4-BE49-F238E27FC236}">
                  <a16:creationId xmlns:a16="http://schemas.microsoft.com/office/drawing/2014/main" id="{D5BF7043-DD5A-40D0-9828-88D185CD1A03}"/>
                </a:ext>
              </a:extLst>
            </p:cNvPr>
            <p:cNvSpPr/>
            <p:nvPr/>
          </p:nvSpPr>
          <p:spPr>
            <a:xfrm>
              <a:off x="6071175" y="-25"/>
              <a:ext cx="3072900" cy="974100"/>
            </a:xfrm>
            <a:prstGeom prst="rect">
              <a:avLst/>
            </a:prstGeom>
            <a:solidFill>
              <a:srgbClr val="B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" name="Google Shape;90;p15">
              <a:extLst>
                <a:ext uri="{FF2B5EF4-FFF2-40B4-BE49-F238E27FC236}">
                  <a16:creationId xmlns:a16="http://schemas.microsoft.com/office/drawing/2014/main" id="{421BA9A3-D326-4D81-A862-352752D61238}"/>
                </a:ext>
              </a:extLst>
            </p:cNvPr>
            <p:cNvPicPr preferRelativeResize="0"/>
            <p:nvPr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51750" y="0"/>
              <a:ext cx="1957350" cy="9741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Google Shape;91;p15">
            <a:extLst>
              <a:ext uri="{FF2B5EF4-FFF2-40B4-BE49-F238E27FC236}">
                <a16:creationId xmlns:a16="http://schemas.microsoft.com/office/drawing/2014/main" id="{477D099C-9DDE-4488-BC36-93A1822A6C63}"/>
              </a:ext>
            </a:extLst>
          </p:cNvPr>
          <p:cNvPicPr preferRelativeResize="0"/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100" y="177516"/>
            <a:ext cx="1259126" cy="66030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913A2D3E-C954-4E1F-9ADE-6CA09BEBA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51750" cy="974076"/>
          </a:xfrm>
        </p:spPr>
        <p:txBody>
          <a:bodyPr/>
          <a:lstStyle>
            <a:lvl1pPr>
              <a:defRPr sz="1800" b="1">
                <a:latin typeface="DM Sans" panose="020B060402020202020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5" name="Symbol zastępczy zawartości 2">
            <a:extLst>
              <a:ext uri="{FF2B5EF4-FFF2-40B4-BE49-F238E27FC236}">
                <a16:creationId xmlns:a16="http://schemas.microsoft.com/office/drawing/2014/main" id="{134B5691-A1B1-42AD-B276-7408C7B84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397782"/>
            <a:ext cx="9144000" cy="1745718"/>
          </a:xfrm>
        </p:spPr>
        <p:txBody>
          <a:bodyPr>
            <a:normAutofit/>
          </a:bodyPr>
          <a:lstStyle>
            <a:lvl1pPr>
              <a:defRPr sz="2400">
                <a:latin typeface="DM Sans" panose="020B0604020202020204" charset="-18"/>
              </a:defRPr>
            </a:lvl1pPr>
            <a:lvl2pPr>
              <a:defRPr sz="2000">
                <a:latin typeface="DM Sans" panose="020B0604020202020204" charset="-18"/>
              </a:defRPr>
            </a:lvl2pPr>
            <a:lvl3pPr>
              <a:defRPr sz="1800">
                <a:latin typeface="DM Sans" panose="020B0604020202020204" charset="-18"/>
              </a:defRPr>
            </a:lvl3pPr>
            <a:lvl4pPr>
              <a:defRPr sz="1600">
                <a:latin typeface="DM Sans" panose="020B0604020202020204" charset="-18"/>
              </a:defRPr>
            </a:lvl4pPr>
            <a:lvl5pPr>
              <a:defRPr sz="16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E5E11D3C-A2B5-41A6-A73A-2C5D33EC09C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64795" y="1088571"/>
            <a:ext cx="3985522" cy="2038736"/>
          </a:xfrm>
        </p:spPr>
        <p:txBody>
          <a:bodyPr/>
          <a:lstStyle>
            <a:lvl1pPr>
              <a:defRPr sz="1200">
                <a:latin typeface="DM Sans" panose="020B0604020202020204" charset="-18"/>
              </a:defRPr>
            </a:lvl1pPr>
            <a:lvl2pPr>
              <a:defRPr>
                <a:latin typeface="DM Sans" panose="020B0604020202020204" charset="-18"/>
              </a:defRPr>
            </a:lvl2pPr>
            <a:lvl3pPr>
              <a:defRPr>
                <a:latin typeface="DM Sans" panose="020B0604020202020204" charset="-18"/>
              </a:defRPr>
            </a:lvl3pPr>
            <a:lvl4pPr>
              <a:defRPr>
                <a:latin typeface="DM Sans" panose="020B0604020202020204" charset="-18"/>
              </a:defRPr>
            </a:lvl4pPr>
            <a:lvl5pPr>
              <a:defRPr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6AFD95E0-27E2-42ED-B063-825993AE4FE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45942" y="1088571"/>
            <a:ext cx="3594538" cy="2038736"/>
          </a:xfrm>
        </p:spPr>
        <p:txBody>
          <a:bodyPr/>
          <a:lstStyle>
            <a:lvl1pPr>
              <a:defRPr sz="1200">
                <a:latin typeface="DM Sans" panose="020B0604020202020204" charset="-18"/>
              </a:defRPr>
            </a:lvl1pPr>
            <a:lvl2pPr>
              <a:defRPr>
                <a:latin typeface="DM Sans" panose="020B0604020202020204" charset="-18"/>
              </a:defRPr>
            </a:lvl2pPr>
            <a:lvl3pPr>
              <a:defRPr>
                <a:latin typeface="DM Sans" panose="020B0604020202020204" charset="-18"/>
              </a:defRPr>
            </a:lvl3pPr>
            <a:lvl4pPr>
              <a:defRPr>
                <a:latin typeface="DM Sans" panose="020B0604020202020204" charset="-18"/>
              </a:defRPr>
            </a:lvl4pPr>
            <a:lvl5pPr>
              <a:defRPr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191934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175632" cy="4808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  <p:sp>
        <p:nvSpPr>
          <p:cNvPr id="5" name="Google Shape;18;p4">
            <a:extLst>
              <a:ext uri="{FF2B5EF4-FFF2-40B4-BE49-F238E27FC236}">
                <a16:creationId xmlns:a16="http://schemas.microsoft.com/office/drawing/2014/main" id="{09DEFC53-3D11-4EA6-B613-F42C3F67E4B8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464100" y="1304875"/>
            <a:ext cx="3175632" cy="4808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232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6;p15">
            <a:extLst>
              <a:ext uri="{FF2B5EF4-FFF2-40B4-BE49-F238E27FC236}">
                <a16:creationId xmlns:a16="http://schemas.microsoft.com/office/drawing/2014/main" id="{D20E77F0-E1B7-46A8-804C-89968BED2B73}"/>
              </a:ext>
            </a:extLst>
          </p:cNvPr>
          <p:cNvSpPr/>
          <p:nvPr userDrawn="1"/>
        </p:nvSpPr>
        <p:spPr>
          <a:xfrm>
            <a:off x="0" y="0"/>
            <a:ext cx="5648700" cy="974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3" name="Google Shape;91;p15">
            <a:extLst>
              <a:ext uri="{FF2B5EF4-FFF2-40B4-BE49-F238E27FC236}">
                <a16:creationId xmlns:a16="http://schemas.microsoft.com/office/drawing/2014/main" id="{477D099C-9DDE-4488-BC36-93A1822A6C63}"/>
              </a:ext>
            </a:extLst>
          </p:cNvPr>
          <p:cNvPicPr preferRelativeResize="0"/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100" y="177516"/>
            <a:ext cx="1259126" cy="66030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913A2D3E-C954-4E1F-9ADE-6CA09BEBA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51750" cy="895481"/>
          </a:xfrm>
        </p:spPr>
        <p:txBody>
          <a:bodyPr/>
          <a:lstStyle>
            <a:lvl1pPr>
              <a:defRPr sz="1800" b="1">
                <a:latin typeface="DM Sans" panose="020B060402020202020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5" name="Symbol zastępczy zawartości 2">
            <a:extLst>
              <a:ext uri="{FF2B5EF4-FFF2-40B4-BE49-F238E27FC236}">
                <a16:creationId xmlns:a16="http://schemas.microsoft.com/office/drawing/2014/main" id="{134B5691-A1B1-42AD-B276-7408C7B84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397782"/>
            <a:ext cx="9144000" cy="1745718"/>
          </a:xfrm>
        </p:spPr>
        <p:txBody>
          <a:bodyPr>
            <a:normAutofit/>
          </a:bodyPr>
          <a:lstStyle>
            <a:lvl1pPr>
              <a:defRPr sz="2400">
                <a:latin typeface="DM Sans" panose="020B0604020202020204" charset="-18"/>
              </a:defRPr>
            </a:lvl1pPr>
            <a:lvl2pPr>
              <a:defRPr sz="2000">
                <a:latin typeface="DM Sans" panose="020B0604020202020204" charset="-18"/>
              </a:defRPr>
            </a:lvl2pPr>
            <a:lvl3pPr>
              <a:defRPr sz="1800">
                <a:latin typeface="DM Sans" panose="020B0604020202020204" charset="-18"/>
              </a:defRPr>
            </a:lvl3pPr>
            <a:lvl4pPr>
              <a:defRPr sz="1600">
                <a:latin typeface="DM Sans" panose="020B0604020202020204" charset="-18"/>
              </a:defRPr>
            </a:lvl4pPr>
            <a:lvl5pPr>
              <a:defRPr sz="16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E5E11D3C-A2B5-41A6-A73A-2C5D33EC09C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0" y="1077160"/>
            <a:ext cx="9144000" cy="2038736"/>
          </a:xfrm>
        </p:spPr>
        <p:txBody>
          <a:bodyPr/>
          <a:lstStyle>
            <a:lvl1pPr>
              <a:defRPr sz="1200">
                <a:latin typeface="DM Sans" panose="020B0604020202020204" charset="-18"/>
              </a:defRPr>
            </a:lvl1pPr>
            <a:lvl2pPr>
              <a:defRPr>
                <a:latin typeface="DM Sans" panose="020B0604020202020204" charset="-18"/>
              </a:defRPr>
            </a:lvl2pPr>
            <a:lvl3pPr>
              <a:defRPr>
                <a:latin typeface="DM Sans" panose="020B0604020202020204" charset="-18"/>
              </a:defRPr>
            </a:lvl3pPr>
            <a:lvl4pPr>
              <a:defRPr>
                <a:latin typeface="DM Sans" panose="020B0604020202020204" charset="-18"/>
              </a:defRPr>
            </a:lvl4pPr>
            <a:lvl5pPr>
              <a:defRPr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grpSp>
        <p:nvGrpSpPr>
          <p:cNvPr id="17" name="Google Shape;81;p15">
            <a:extLst>
              <a:ext uri="{FF2B5EF4-FFF2-40B4-BE49-F238E27FC236}">
                <a16:creationId xmlns:a16="http://schemas.microsoft.com/office/drawing/2014/main" id="{5DD0468B-384B-4817-BA39-57BBF9C891C4}"/>
              </a:ext>
            </a:extLst>
          </p:cNvPr>
          <p:cNvGrpSpPr/>
          <p:nvPr userDrawn="1"/>
        </p:nvGrpSpPr>
        <p:grpSpPr>
          <a:xfrm>
            <a:off x="5551750" y="-25"/>
            <a:ext cx="3592200" cy="976887"/>
            <a:chOff x="5551750" y="-25"/>
            <a:chExt cx="3592200" cy="976887"/>
          </a:xfrm>
        </p:grpSpPr>
        <p:sp>
          <p:nvSpPr>
            <p:cNvPr id="18" name="Google Shape;82;p15">
              <a:extLst>
                <a:ext uri="{FF2B5EF4-FFF2-40B4-BE49-F238E27FC236}">
                  <a16:creationId xmlns:a16="http://schemas.microsoft.com/office/drawing/2014/main" id="{49822168-0FD9-4472-992D-4DBA0591A3BC}"/>
                </a:ext>
              </a:extLst>
            </p:cNvPr>
            <p:cNvSpPr/>
            <p:nvPr/>
          </p:nvSpPr>
          <p:spPr>
            <a:xfrm>
              <a:off x="5551750" y="-25"/>
              <a:ext cx="3592200" cy="974100"/>
            </a:xfrm>
            <a:prstGeom prst="rect">
              <a:avLst/>
            </a:prstGeom>
            <a:solidFill>
              <a:srgbClr val="066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" name="Google Shape;83;p15">
              <a:extLst>
                <a:ext uri="{FF2B5EF4-FFF2-40B4-BE49-F238E27FC236}">
                  <a16:creationId xmlns:a16="http://schemas.microsoft.com/office/drawing/2014/main" id="{11E18D14-C0F6-436A-85DE-669879FDB687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14350" y="297075"/>
              <a:ext cx="1554099" cy="379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84;p15">
              <a:extLst>
                <a:ext uri="{FF2B5EF4-FFF2-40B4-BE49-F238E27FC236}">
                  <a16:creationId xmlns:a16="http://schemas.microsoft.com/office/drawing/2014/main" id="{267F1388-17A8-468C-B895-A92C054441B6}"/>
                </a:ext>
              </a:extLst>
            </p:cNvPr>
            <p:cNvPicPr preferRelativeResize="0"/>
            <p:nvPr/>
          </p:nvPicPr>
          <p:blipFill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1750" y="1"/>
              <a:ext cx="1668562" cy="9768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Google Shape;166;p21">
            <a:extLst>
              <a:ext uri="{FF2B5EF4-FFF2-40B4-BE49-F238E27FC236}">
                <a16:creationId xmlns:a16="http://schemas.microsoft.com/office/drawing/2014/main" id="{F0826CBD-3D4E-4D58-8F5D-E0CE90CF9A1C}"/>
              </a:ext>
            </a:extLst>
          </p:cNvPr>
          <p:cNvSpPr/>
          <p:nvPr userDrawn="1"/>
        </p:nvSpPr>
        <p:spPr>
          <a:xfrm>
            <a:off x="422500" y="943275"/>
            <a:ext cx="639300" cy="30900"/>
          </a:xfrm>
          <a:prstGeom prst="rect">
            <a:avLst/>
          </a:prstGeom>
          <a:solidFill>
            <a:srgbClr val="1485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18564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6;p15">
            <a:extLst>
              <a:ext uri="{FF2B5EF4-FFF2-40B4-BE49-F238E27FC236}">
                <a16:creationId xmlns:a16="http://schemas.microsoft.com/office/drawing/2014/main" id="{D20E77F0-E1B7-46A8-804C-89968BED2B73}"/>
              </a:ext>
            </a:extLst>
          </p:cNvPr>
          <p:cNvSpPr/>
          <p:nvPr userDrawn="1"/>
        </p:nvSpPr>
        <p:spPr>
          <a:xfrm>
            <a:off x="0" y="0"/>
            <a:ext cx="5648700" cy="974075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91;p15">
            <a:extLst>
              <a:ext uri="{FF2B5EF4-FFF2-40B4-BE49-F238E27FC236}">
                <a16:creationId xmlns:a16="http://schemas.microsoft.com/office/drawing/2014/main" id="{477D099C-9DDE-4488-BC36-93A1822A6C63}"/>
              </a:ext>
            </a:extLst>
          </p:cNvPr>
          <p:cNvPicPr preferRelativeResize="0"/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100" y="177516"/>
            <a:ext cx="1259126" cy="66030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913A2D3E-C954-4E1F-9ADE-6CA09BEBA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51750" cy="974076"/>
          </a:xfrm>
        </p:spPr>
        <p:txBody>
          <a:bodyPr/>
          <a:lstStyle>
            <a:lvl1pPr>
              <a:defRPr sz="1800" b="1">
                <a:latin typeface="DM Sans" panose="020B060402020202020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15" name="Symbol zastępczy zawartości 2">
            <a:extLst>
              <a:ext uri="{FF2B5EF4-FFF2-40B4-BE49-F238E27FC236}">
                <a16:creationId xmlns:a16="http://schemas.microsoft.com/office/drawing/2014/main" id="{134B5691-A1B1-42AD-B276-7408C7B84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397782"/>
            <a:ext cx="9144000" cy="1745718"/>
          </a:xfrm>
        </p:spPr>
        <p:txBody>
          <a:bodyPr>
            <a:normAutofit/>
          </a:bodyPr>
          <a:lstStyle>
            <a:lvl1pPr>
              <a:defRPr sz="2400">
                <a:latin typeface="DM Sans" panose="020B0604020202020204" charset="-18"/>
              </a:defRPr>
            </a:lvl1pPr>
            <a:lvl2pPr>
              <a:defRPr sz="2000">
                <a:latin typeface="DM Sans" panose="020B0604020202020204" charset="-18"/>
              </a:defRPr>
            </a:lvl2pPr>
            <a:lvl3pPr>
              <a:defRPr sz="1800">
                <a:latin typeface="DM Sans" panose="020B0604020202020204" charset="-18"/>
              </a:defRPr>
            </a:lvl3pPr>
            <a:lvl4pPr>
              <a:defRPr sz="1600">
                <a:latin typeface="DM Sans" panose="020B0604020202020204" charset="-18"/>
              </a:defRPr>
            </a:lvl4pPr>
            <a:lvl5pPr>
              <a:defRPr sz="16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E5E11D3C-A2B5-41A6-A73A-2C5D33EC09C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64795" y="1088571"/>
            <a:ext cx="3985522" cy="2038736"/>
          </a:xfrm>
        </p:spPr>
        <p:txBody>
          <a:bodyPr/>
          <a:lstStyle>
            <a:lvl1pPr>
              <a:defRPr sz="1200">
                <a:latin typeface="DM Sans" panose="020B0604020202020204" charset="-18"/>
              </a:defRPr>
            </a:lvl1pPr>
            <a:lvl2pPr>
              <a:defRPr>
                <a:latin typeface="DM Sans" panose="020B0604020202020204" charset="-18"/>
              </a:defRPr>
            </a:lvl2pPr>
            <a:lvl3pPr>
              <a:defRPr>
                <a:latin typeface="DM Sans" panose="020B0604020202020204" charset="-18"/>
              </a:defRPr>
            </a:lvl3pPr>
            <a:lvl4pPr>
              <a:defRPr>
                <a:latin typeface="DM Sans" panose="020B0604020202020204" charset="-18"/>
              </a:defRPr>
            </a:lvl4pPr>
            <a:lvl5pPr>
              <a:defRPr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6AFD95E0-27E2-42ED-B063-825993AE4FE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45942" y="1088571"/>
            <a:ext cx="3594538" cy="2038736"/>
          </a:xfrm>
        </p:spPr>
        <p:txBody>
          <a:bodyPr/>
          <a:lstStyle>
            <a:lvl1pPr>
              <a:defRPr sz="1200">
                <a:latin typeface="DM Sans" panose="020B0604020202020204" charset="-18"/>
              </a:defRPr>
            </a:lvl1pPr>
            <a:lvl2pPr>
              <a:defRPr>
                <a:latin typeface="DM Sans" panose="020B0604020202020204" charset="-18"/>
              </a:defRPr>
            </a:lvl2pPr>
            <a:lvl3pPr>
              <a:defRPr>
                <a:latin typeface="DM Sans" panose="020B0604020202020204" charset="-18"/>
              </a:defRPr>
            </a:lvl3pPr>
            <a:lvl4pPr>
              <a:defRPr>
                <a:latin typeface="DM Sans" panose="020B0604020202020204" charset="-18"/>
              </a:defRPr>
            </a:lvl4pPr>
            <a:lvl5pPr>
              <a:defRPr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grpSp>
        <p:nvGrpSpPr>
          <p:cNvPr id="18" name="Google Shape;81;p15">
            <a:extLst>
              <a:ext uri="{FF2B5EF4-FFF2-40B4-BE49-F238E27FC236}">
                <a16:creationId xmlns:a16="http://schemas.microsoft.com/office/drawing/2014/main" id="{B464933B-C370-4008-B162-1881BD2CB914}"/>
              </a:ext>
            </a:extLst>
          </p:cNvPr>
          <p:cNvGrpSpPr/>
          <p:nvPr userDrawn="1"/>
        </p:nvGrpSpPr>
        <p:grpSpPr>
          <a:xfrm>
            <a:off x="5551750" y="-25"/>
            <a:ext cx="3592200" cy="976887"/>
            <a:chOff x="5551750" y="-25"/>
            <a:chExt cx="3592200" cy="976887"/>
          </a:xfrm>
        </p:grpSpPr>
        <p:sp>
          <p:nvSpPr>
            <p:cNvPr id="19" name="Google Shape;82;p15">
              <a:extLst>
                <a:ext uri="{FF2B5EF4-FFF2-40B4-BE49-F238E27FC236}">
                  <a16:creationId xmlns:a16="http://schemas.microsoft.com/office/drawing/2014/main" id="{57041528-93D3-4163-8CB9-52D0EABBD6E3}"/>
                </a:ext>
              </a:extLst>
            </p:cNvPr>
            <p:cNvSpPr/>
            <p:nvPr/>
          </p:nvSpPr>
          <p:spPr>
            <a:xfrm>
              <a:off x="5551750" y="-25"/>
              <a:ext cx="3592200" cy="974100"/>
            </a:xfrm>
            <a:prstGeom prst="rect">
              <a:avLst/>
            </a:prstGeom>
            <a:solidFill>
              <a:srgbClr val="066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" name="Google Shape;83;p15">
              <a:extLst>
                <a:ext uri="{FF2B5EF4-FFF2-40B4-BE49-F238E27FC236}">
                  <a16:creationId xmlns:a16="http://schemas.microsoft.com/office/drawing/2014/main" id="{1ACBDAE5-861D-4329-88C5-BBDE1F9DCEDF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14350" y="297075"/>
              <a:ext cx="1554099" cy="379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84;p15">
              <a:extLst>
                <a:ext uri="{FF2B5EF4-FFF2-40B4-BE49-F238E27FC236}">
                  <a16:creationId xmlns:a16="http://schemas.microsoft.com/office/drawing/2014/main" id="{120ECC47-2CEE-479D-9FF8-84976E544850}"/>
                </a:ext>
              </a:extLst>
            </p:cNvPr>
            <p:cNvPicPr preferRelativeResize="0"/>
            <p:nvPr/>
          </p:nvPicPr>
          <p:blipFill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1750" y="1"/>
              <a:ext cx="1668562" cy="9768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Google Shape;166;p21">
            <a:extLst>
              <a:ext uri="{FF2B5EF4-FFF2-40B4-BE49-F238E27FC236}">
                <a16:creationId xmlns:a16="http://schemas.microsoft.com/office/drawing/2014/main" id="{CE949553-4D83-45A8-AF4E-9F84735A8AB6}"/>
              </a:ext>
            </a:extLst>
          </p:cNvPr>
          <p:cNvSpPr/>
          <p:nvPr userDrawn="1"/>
        </p:nvSpPr>
        <p:spPr>
          <a:xfrm>
            <a:off x="422500" y="943275"/>
            <a:ext cx="639300" cy="30900"/>
          </a:xfrm>
          <a:prstGeom prst="rect">
            <a:avLst/>
          </a:prstGeom>
          <a:solidFill>
            <a:srgbClr val="1485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8606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6;p15">
            <a:extLst>
              <a:ext uri="{FF2B5EF4-FFF2-40B4-BE49-F238E27FC236}">
                <a16:creationId xmlns:a16="http://schemas.microsoft.com/office/drawing/2014/main" id="{D20E77F0-E1B7-46A8-804C-89968BED2B73}"/>
              </a:ext>
            </a:extLst>
          </p:cNvPr>
          <p:cNvSpPr/>
          <p:nvPr userDrawn="1"/>
        </p:nvSpPr>
        <p:spPr>
          <a:xfrm>
            <a:off x="0" y="0"/>
            <a:ext cx="5648700" cy="974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91;p15">
            <a:extLst>
              <a:ext uri="{FF2B5EF4-FFF2-40B4-BE49-F238E27FC236}">
                <a16:creationId xmlns:a16="http://schemas.microsoft.com/office/drawing/2014/main" id="{477D099C-9DDE-4488-BC36-93A1822A6C63}"/>
              </a:ext>
            </a:extLst>
          </p:cNvPr>
          <p:cNvPicPr preferRelativeResize="0"/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100" y="177516"/>
            <a:ext cx="1259126" cy="66030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913A2D3E-C954-4E1F-9ADE-6CA09BEBA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51750" cy="855279"/>
          </a:xfrm>
        </p:spPr>
        <p:txBody>
          <a:bodyPr/>
          <a:lstStyle>
            <a:lvl1pPr>
              <a:defRPr sz="1800" b="1">
                <a:latin typeface="DM Sans" panose="020B0604020202020204" charset="-18"/>
              </a:defRPr>
            </a:lvl1pPr>
          </a:lstStyle>
          <a:p>
            <a:endParaRPr lang="pl-PL" dirty="0"/>
          </a:p>
        </p:txBody>
      </p:sp>
      <p:sp>
        <p:nvSpPr>
          <p:cNvPr id="15" name="Symbol zastępczy zawartości 2">
            <a:extLst>
              <a:ext uri="{FF2B5EF4-FFF2-40B4-BE49-F238E27FC236}">
                <a16:creationId xmlns:a16="http://schemas.microsoft.com/office/drawing/2014/main" id="{134B5691-A1B1-42AD-B276-7408C7B84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268" y="1412427"/>
            <a:ext cx="4155790" cy="2875794"/>
          </a:xfrm>
        </p:spPr>
        <p:txBody>
          <a:bodyPr>
            <a:normAutofit/>
          </a:bodyPr>
          <a:lstStyle>
            <a:lvl1pPr>
              <a:defRPr sz="2000">
                <a:latin typeface="DM Sans" panose="020B0604020202020204" charset="-18"/>
              </a:defRPr>
            </a:lvl1pPr>
            <a:lvl2pPr>
              <a:defRPr sz="1800">
                <a:latin typeface="DM Sans" panose="020B0604020202020204" charset="-18"/>
              </a:defRPr>
            </a:lvl2pPr>
            <a:lvl3pPr>
              <a:defRPr sz="1600">
                <a:latin typeface="DM Sans" panose="020B0604020202020204" charset="-18"/>
              </a:defRPr>
            </a:lvl3pPr>
            <a:lvl4pPr>
              <a:defRPr sz="1400">
                <a:latin typeface="DM Sans" panose="020B0604020202020204" charset="-18"/>
              </a:defRPr>
            </a:lvl4pPr>
            <a:lvl5pPr>
              <a:defRPr sz="14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E5E11D3C-A2B5-41A6-A73A-2C5D33EC09C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51750" y="974074"/>
            <a:ext cx="3592250" cy="4169425"/>
          </a:xfrm>
        </p:spPr>
        <p:txBody>
          <a:bodyPr>
            <a:normAutofit/>
          </a:bodyPr>
          <a:lstStyle>
            <a:lvl1pPr>
              <a:defRPr sz="2000">
                <a:latin typeface="DM Sans" panose="020B0604020202020204" charset="-18"/>
              </a:defRPr>
            </a:lvl1pPr>
            <a:lvl2pPr>
              <a:defRPr sz="1800">
                <a:latin typeface="DM Sans" panose="020B0604020202020204" charset="-18"/>
              </a:defRPr>
            </a:lvl2pPr>
            <a:lvl3pPr>
              <a:defRPr sz="1600">
                <a:latin typeface="DM Sans" panose="020B0604020202020204" charset="-18"/>
              </a:defRPr>
            </a:lvl3pPr>
            <a:lvl4pPr>
              <a:defRPr sz="1400">
                <a:latin typeface="DM Sans" panose="020B0604020202020204" charset="-18"/>
              </a:defRPr>
            </a:lvl4pPr>
            <a:lvl5pPr>
              <a:defRPr sz="14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grpSp>
        <p:nvGrpSpPr>
          <p:cNvPr id="17" name="Google Shape;81;p15">
            <a:extLst>
              <a:ext uri="{FF2B5EF4-FFF2-40B4-BE49-F238E27FC236}">
                <a16:creationId xmlns:a16="http://schemas.microsoft.com/office/drawing/2014/main" id="{69381302-7BF7-4161-BC8E-F680AA2D7E3A}"/>
              </a:ext>
            </a:extLst>
          </p:cNvPr>
          <p:cNvGrpSpPr/>
          <p:nvPr userDrawn="1"/>
        </p:nvGrpSpPr>
        <p:grpSpPr>
          <a:xfrm>
            <a:off x="5551750" y="-25"/>
            <a:ext cx="3592200" cy="976887"/>
            <a:chOff x="5551750" y="-25"/>
            <a:chExt cx="3592200" cy="976887"/>
          </a:xfrm>
        </p:grpSpPr>
        <p:sp>
          <p:nvSpPr>
            <p:cNvPr id="18" name="Google Shape;82;p15">
              <a:extLst>
                <a:ext uri="{FF2B5EF4-FFF2-40B4-BE49-F238E27FC236}">
                  <a16:creationId xmlns:a16="http://schemas.microsoft.com/office/drawing/2014/main" id="{BC8F8722-5B98-44E6-B2A1-ECD32C18B975}"/>
                </a:ext>
              </a:extLst>
            </p:cNvPr>
            <p:cNvSpPr/>
            <p:nvPr/>
          </p:nvSpPr>
          <p:spPr>
            <a:xfrm>
              <a:off x="5551750" y="-25"/>
              <a:ext cx="3592200" cy="974100"/>
            </a:xfrm>
            <a:prstGeom prst="rect">
              <a:avLst/>
            </a:prstGeom>
            <a:solidFill>
              <a:srgbClr val="066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" name="Google Shape;83;p15">
              <a:extLst>
                <a:ext uri="{FF2B5EF4-FFF2-40B4-BE49-F238E27FC236}">
                  <a16:creationId xmlns:a16="http://schemas.microsoft.com/office/drawing/2014/main" id="{A8273E11-4E4F-4B07-93DE-D0E5C4CC0EED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14350" y="297075"/>
              <a:ext cx="1554099" cy="379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84;p15">
              <a:extLst>
                <a:ext uri="{FF2B5EF4-FFF2-40B4-BE49-F238E27FC236}">
                  <a16:creationId xmlns:a16="http://schemas.microsoft.com/office/drawing/2014/main" id="{3AB3F830-ECFC-4D0F-B8FD-F0CB8370D851}"/>
                </a:ext>
              </a:extLst>
            </p:cNvPr>
            <p:cNvPicPr preferRelativeResize="0"/>
            <p:nvPr/>
          </p:nvPicPr>
          <p:blipFill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1750" y="1"/>
              <a:ext cx="1668562" cy="9768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Google Shape;166;p21">
            <a:extLst>
              <a:ext uri="{FF2B5EF4-FFF2-40B4-BE49-F238E27FC236}">
                <a16:creationId xmlns:a16="http://schemas.microsoft.com/office/drawing/2014/main" id="{520E17E1-D708-48A6-A34E-A0961C35B959}"/>
              </a:ext>
            </a:extLst>
          </p:cNvPr>
          <p:cNvSpPr/>
          <p:nvPr userDrawn="1"/>
        </p:nvSpPr>
        <p:spPr>
          <a:xfrm>
            <a:off x="422500" y="943275"/>
            <a:ext cx="639300" cy="30900"/>
          </a:xfrm>
          <a:prstGeom prst="rect">
            <a:avLst/>
          </a:prstGeom>
          <a:solidFill>
            <a:srgbClr val="1485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03886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6;p15">
            <a:extLst>
              <a:ext uri="{FF2B5EF4-FFF2-40B4-BE49-F238E27FC236}">
                <a16:creationId xmlns:a16="http://schemas.microsoft.com/office/drawing/2014/main" id="{D20E77F0-E1B7-46A8-804C-89968BED2B73}"/>
              </a:ext>
            </a:extLst>
          </p:cNvPr>
          <p:cNvSpPr/>
          <p:nvPr userDrawn="1"/>
        </p:nvSpPr>
        <p:spPr>
          <a:xfrm>
            <a:off x="0" y="0"/>
            <a:ext cx="5648700" cy="974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91;p15">
            <a:extLst>
              <a:ext uri="{FF2B5EF4-FFF2-40B4-BE49-F238E27FC236}">
                <a16:creationId xmlns:a16="http://schemas.microsoft.com/office/drawing/2014/main" id="{477D099C-9DDE-4488-BC36-93A1822A6C63}"/>
              </a:ext>
            </a:extLst>
          </p:cNvPr>
          <p:cNvPicPr preferRelativeResize="0"/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100" y="177516"/>
            <a:ext cx="1259126" cy="66030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913A2D3E-C954-4E1F-9ADE-6CA09BEBA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51750" cy="837819"/>
          </a:xfrm>
        </p:spPr>
        <p:txBody>
          <a:bodyPr/>
          <a:lstStyle>
            <a:lvl1pPr>
              <a:defRPr sz="1800" b="1">
                <a:latin typeface="DM Sans" panose="020B0604020202020204" charset="-18"/>
              </a:defRPr>
            </a:lvl1pPr>
          </a:lstStyle>
          <a:p>
            <a:endParaRPr lang="pl-PL" dirty="0"/>
          </a:p>
        </p:txBody>
      </p:sp>
      <p:sp>
        <p:nvSpPr>
          <p:cNvPr id="15" name="Symbol zastępczy zawartości 2">
            <a:extLst>
              <a:ext uri="{FF2B5EF4-FFF2-40B4-BE49-F238E27FC236}">
                <a16:creationId xmlns:a16="http://schemas.microsoft.com/office/drawing/2014/main" id="{134B5691-A1B1-42AD-B276-7408C7B84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2530" y="1500713"/>
            <a:ext cx="4155790" cy="2875794"/>
          </a:xfrm>
        </p:spPr>
        <p:txBody>
          <a:bodyPr/>
          <a:lstStyle>
            <a:lvl1pPr>
              <a:defRPr sz="1800">
                <a:latin typeface="DM Sans" panose="020B0604020202020204" charset="-18"/>
              </a:defRPr>
            </a:lvl1pPr>
            <a:lvl2pPr>
              <a:defRPr sz="1600">
                <a:latin typeface="DM Sans" panose="020B0604020202020204" charset="-18"/>
              </a:defRPr>
            </a:lvl2pPr>
            <a:lvl3pPr>
              <a:defRPr sz="1400">
                <a:latin typeface="DM Sans" panose="020B0604020202020204" charset="-18"/>
              </a:defRPr>
            </a:lvl3pPr>
            <a:lvl4pPr>
              <a:defRPr sz="1200">
                <a:latin typeface="DM Sans" panose="020B0604020202020204" charset="-18"/>
              </a:defRPr>
            </a:lvl4pPr>
            <a:lvl5pPr>
              <a:defRPr sz="12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E5E11D3C-A2B5-41A6-A73A-2C5D33EC09C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-6047" y="974075"/>
            <a:ext cx="3592250" cy="4169425"/>
          </a:xfrm>
        </p:spPr>
        <p:txBody>
          <a:bodyPr/>
          <a:lstStyle>
            <a:lvl1pPr>
              <a:defRPr sz="1800">
                <a:latin typeface="DM Sans" panose="020B0604020202020204" charset="-18"/>
              </a:defRPr>
            </a:lvl1pPr>
            <a:lvl2pPr>
              <a:defRPr sz="1600">
                <a:latin typeface="DM Sans" panose="020B0604020202020204" charset="-18"/>
              </a:defRPr>
            </a:lvl2pPr>
            <a:lvl3pPr>
              <a:defRPr sz="1400">
                <a:latin typeface="DM Sans" panose="020B0604020202020204" charset="-18"/>
              </a:defRPr>
            </a:lvl3pPr>
            <a:lvl4pPr>
              <a:defRPr sz="1200">
                <a:latin typeface="DM Sans" panose="020B0604020202020204" charset="-18"/>
              </a:defRPr>
            </a:lvl4pPr>
            <a:lvl5pPr>
              <a:defRPr sz="12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grpSp>
        <p:nvGrpSpPr>
          <p:cNvPr id="17" name="Google Shape;81;p15">
            <a:extLst>
              <a:ext uri="{FF2B5EF4-FFF2-40B4-BE49-F238E27FC236}">
                <a16:creationId xmlns:a16="http://schemas.microsoft.com/office/drawing/2014/main" id="{CBDA0867-F67B-49EB-9B55-68EB7096DFF2}"/>
              </a:ext>
            </a:extLst>
          </p:cNvPr>
          <p:cNvGrpSpPr/>
          <p:nvPr userDrawn="1"/>
        </p:nvGrpSpPr>
        <p:grpSpPr>
          <a:xfrm>
            <a:off x="5551750" y="-25"/>
            <a:ext cx="3592200" cy="976887"/>
            <a:chOff x="5551750" y="-25"/>
            <a:chExt cx="3592200" cy="976887"/>
          </a:xfrm>
        </p:grpSpPr>
        <p:sp>
          <p:nvSpPr>
            <p:cNvPr id="18" name="Google Shape;82;p15">
              <a:extLst>
                <a:ext uri="{FF2B5EF4-FFF2-40B4-BE49-F238E27FC236}">
                  <a16:creationId xmlns:a16="http://schemas.microsoft.com/office/drawing/2014/main" id="{56F23982-F5B8-45AE-8D52-B15CE492924B}"/>
                </a:ext>
              </a:extLst>
            </p:cNvPr>
            <p:cNvSpPr/>
            <p:nvPr/>
          </p:nvSpPr>
          <p:spPr>
            <a:xfrm>
              <a:off x="5551750" y="-25"/>
              <a:ext cx="3592200" cy="974100"/>
            </a:xfrm>
            <a:prstGeom prst="rect">
              <a:avLst/>
            </a:prstGeom>
            <a:solidFill>
              <a:srgbClr val="066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" name="Google Shape;83;p15">
              <a:extLst>
                <a:ext uri="{FF2B5EF4-FFF2-40B4-BE49-F238E27FC236}">
                  <a16:creationId xmlns:a16="http://schemas.microsoft.com/office/drawing/2014/main" id="{C42EA9BA-D002-4073-9C01-150264511087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14350" y="297075"/>
              <a:ext cx="1554099" cy="379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84;p15">
              <a:extLst>
                <a:ext uri="{FF2B5EF4-FFF2-40B4-BE49-F238E27FC236}">
                  <a16:creationId xmlns:a16="http://schemas.microsoft.com/office/drawing/2014/main" id="{93BED14E-3B14-4FED-B94A-6103D5D6F1D7}"/>
                </a:ext>
              </a:extLst>
            </p:cNvPr>
            <p:cNvPicPr preferRelativeResize="0"/>
            <p:nvPr/>
          </p:nvPicPr>
          <p:blipFill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1750" y="1"/>
              <a:ext cx="1668562" cy="9768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Google Shape;166;p21">
            <a:extLst>
              <a:ext uri="{FF2B5EF4-FFF2-40B4-BE49-F238E27FC236}">
                <a16:creationId xmlns:a16="http://schemas.microsoft.com/office/drawing/2014/main" id="{504F5962-6F9E-4A5C-B701-8D8E7D88854C}"/>
              </a:ext>
            </a:extLst>
          </p:cNvPr>
          <p:cNvSpPr/>
          <p:nvPr userDrawn="1"/>
        </p:nvSpPr>
        <p:spPr>
          <a:xfrm>
            <a:off x="422500" y="943275"/>
            <a:ext cx="639300" cy="30900"/>
          </a:xfrm>
          <a:prstGeom prst="rect">
            <a:avLst/>
          </a:prstGeom>
          <a:solidFill>
            <a:srgbClr val="1485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59229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ymbol zastępczy zawartości 2">
            <a:extLst>
              <a:ext uri="{FF2B5EF4-FFF2-40B4-BE49-F238E27FC236}">
                <a16:creationId xmlns:a16="http://schemas.microsoft.com/office/drawing/2014/main" id="{C12E7B07-E657-4330-93EC-387F8BAABAD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0" y="974076"/>
            <a:ext cx="9144000" cy="1854850"/>
          </a:xfrm>
        </p:spPr>
        <p:txBody>
          <a:bodyPr/>
          <a:lstStyle>
            <a:lvl1pPr>
              <a:defRPr sz="1800">
                <a:latin typeface="DM Sans" panose="020B0604020202020204" charset="-18"/>
              </a:defRPr>
            </a:lvl1pPr>
            <a:lvl2pPr>
              <a:defRPr sz="1600">
                <a:latin typeface="DM Sans" panose="020B0604020202020204" charset="-18"/>
              </a:defRPr>
            </a:lvl2pPr>
            <a:lvl3pPr>
              <a:defRPr sz="1400">
                <a:latin typeface="DM Sans" panose="020B0604020202020204" charset="-18"/>
              </a:defRPr>
            </a:lvl3pPr>
            <a:lvl4pPr>
              <a:defRPr sz="1200">
                <a:latin typeface="DM Sans" panose="020B0604020202020204" charset="-18"/>
              </a:defRPr>
            </a:lvl4pPr>
            <a:lvl5pPr>
              <a:defRPr sz="12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Google Shape;76;p15">
            <a:extLst>
              <a:ext uri="{FF2B5EF4-FFF2-40B4-BE49-F238E27FC236}">
                <a16:creationId xmlns:a16="http://schemas.microsoft.com/office/drawing/2014/main" id="{D20E77F0-E1B7-46A8-804C-89968BED2B73}"/>
              </a:ext>
            </a:extLst>
          </p:cNvPr>
          <p:cNvSpPr/>
          <p:nvPr userDrawn="1"/>
        </p:nvSpPr>
        <p:spPr>
          <a:xfrm>
            <a:off x="0" y="0"/>
            <a:ext cx="5648700" cy="974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91;p15">
            <a:extLst>
              <a:ext uri="{FF2B5EF4-FFF2-40B4-BE49-F238E27FC236}">
                <a16:creationId xmlns:a16="http://schemas.microsoft.com/office/drawing/2014/main" id="{477D099C-9DDE-4488-BC36-93A1822A6C63}"/>
              </a:ext>
            </a:extLst>
          </p:cNvPr>
          <p:cNvPicPr preferRelativeResize="0"/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100" y="177516"/>
            <a:ext cx="1259126" cy="66030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913A2D3E-C954-4E1F-9ADE-6CA09BEBA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51750" cy="889175"/>
          </a:xfrm>
        </p:spPr>
        <p:txBody>
          <a:bodyPr/>
          <a:lstStyle>
            <a:lvl1pPr>
              <a:defRPr sz="1800" b="1">
                <a:latin typeface="DM Sans" panose="020B0604020202020204" charset="-18"/>
              </a:defRPr>
            </a:lvl1pPr>
          </a:lstStyle>
          <a:p>
            <a:endParaRPr lang="pl-PL" dirty="0"/>
          </a:p>
        </p:txBody>
      </p:sp>
      <p:sp>
        <p:nvSpPr>
          <p:cNvPr id="17" name="Google Shape;97;p16">
            <a:extLst>
              <a:ext uri="{FF2B5EF4-FFF2-40B4-BE49-F238E27FC236}">
                <a16:creationId xmlns:a16="http://schemas.microsoft.com/office/drawing/2014/main" id="{94861D99-801F-4CEA-B7AF-080C83E44C7F}"/>
              </a:ext>
            </a:extLst>
          </p:cNvPr>
          <p:cNvSpPr/>
          <p:nvPr userDrawn="1"/>
        </p:nvSpPr>
        <p:spPr>
          <a:xfrm>
            <a:off x="742150" y="1954775"/>
            <a:ext cx="7745750" cy="204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Symbol zastępczy zawartości 2">
            <a:extLst>
              <a:ext uri="{FF2B5EF4-FFF2-40B4-BE49-F238E27FC236}">
                <a16:creationId xmlns:a16="http://schemas.microsoft.com/office/drawing/2014/main" id="{134B5691-A1B1-42AD-B276-7408C7B84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150" y="2134600"/>
            <a:ext cx="7745750" cy="2465975"/>
          </a:xfrm>
        </p:spPr>
        <p:txBody>
          <a:bodyPr/>
          <a:lstStyle>
            <a:lvl1pPr>
              <a:defRPr sz="1800">
                <a:latin typeface="DM Sans" panose="020B0604020202020204" charset="-18"/>
              </a:defRPr>
            </a:lvl1pPr>
            <a:lvl2pPr>
              <a:defRPr sz="1600">
                <a:latin typeface="DM Sans" panose="020B0604020202020204" charset="-18"/>
              </a:defRPr>
            </a:lvl2pPr>
            <a:lvl3pPr>
              <a:defRPr sz="1400">
                <a:latin typeface="DM Sans" panose="020B0604020202020204" charset="-18"/>
              </a:defRPr>
            </a:lvl3pPr>
            <a:lvl4pPr>
              <a:defRPr sz="1200">
                <a:latin typeface="DM Sans" panose="020B0604020202020204" charset="-18"/>
              </a:defRPr>
            </a:lvl4pPr>
            <a:lvl5pPr>
              <a:defRPr sz="12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grpSp>
        <p:nvGrpSpPr>
          <p:cNvPr id="16" name="Google Shape;81;p15">
            <a:extLst>
              <a:ext uri="{FF2B5EF4-FFF2-40B4-BE49-F238E27FC236}">
                <a16:creationId xmlns:a16="http://schemas.microsoft.com/office/drawing/2014/main" id="{8F71C57F-A9F9-4905-AFB0-FA7C3D5E6301}"/>
              </a:ext>
            </a:extLst>
          </p:cNvPr>
          <p:cNvGrpSpPr/>
          <p:nvPr userDrawn="1"/>
        </p:nvGrpSpPr>
        <p:grpSpPr>
          <a:xfrm>
            <a:off x="5551750" y="-25"/>
            <a:ext cx="3592200" cy="976887"/>
            <a:chOff x="5551750" y="-25"/>
            <a:chExt cx="3592200" cy="976887"/>
          </a:xfrm>
        </p:grpSpPr>
        <p:sp>
          <p:nvSpPr>
            <p:cNvPr id="18" name="Google Shape;82;p15">
              <a:extLst>
                <a:ext uri="{FF2B5EF4-FFF2-40B4-BE49-F238E27FC236}">
                  <a16:creationId xmlns:a16="http://schemas.microsoft.com/office/drawing/2014/main" id="{AB7A8583-E329-4EB0-AC99-730CD7EB5961}"/>
                </a:ext>
              </a:extLst>
            </p:cNvPr>
            <p:cNvSpPr/>
            <p:nvPr/>
          </p:nvSpPr>
          <p:spPr>
            <a:xfrm>
              <a:off x="5551750" y="-25"/>
              <a:ext cx="3592200" cy="974100"/>
            </a:xfrm>
            <a:prstGeom prst="rect">
              <a:avLst/>
            </a:prstGeom>
            <a:solidFill>
              <a:srgbClr val="066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" name="Google Shape;83;p15">
              <a:extLst>
                <a:ext uri="{FF2B5EF4-FFF2-40B4-BE49-F238E27FC236}">
                  <a16:creationId xmlns:a16="http://schemas.microsoft.com/office/drawing/2014/main" id="{26625D6E-D920-4A2A-9F57-EDF4380883F6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14350" y="297075"/>
              <a:ext cx="1554099" cy="379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84;p15">
              <a:extLst>
                <a:ext uri="{FF2B5EF4-FFF2-40B4-BE49-F238E27FC236}">
                  <a16:creationId xmlns:a16="http://schemas.microsoft.com/office/drawing/2014/main" id="{2A6D9932-3931-4727-B9B3-7293C6EC9BB8}"/>
                </a:ext>
              </a:extLst>
            </p:cNvPr>
            <p:cNvPicPr preferRelativeResize="0"/>
            <p:nvPr/>
          </p:nvPicPr>
          <p:blipFill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1750" y="1"/>
              <a:ext cx="1668562" cy="9768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Google Shape;166;p21">
            <a:extLst>
              <a:ext uri="{FF2B5EF4-FFF2-40B4-BE49-F238E27FC236}">
                <a16:creationId xmlns:a16="http://schemas.microsoft.com/office/drawing/2014/main" id="{AC671A02-2A93-4C38-AD69-2E45824944D1}"/>
              </a:ext>
            </a:extLst>
          </p:cNvPr>
          <p:cNvSpPr/>
          <p:nvPr userDrawn="1"/>
        </p:nvSpPr>
        <p:spPr>
          <a:xfrm>
            <a:off x="422500" y="943275"/>
            <a:ext cx="639300" cy="30900"/>
          </a:xfrm>
          <a:prstGeom prst="rect">
            <a:avLst/>
          </a:prstGeom>
          <a:solidFill>
            <a:srgbClr val="1485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86749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6;p15">
            <a:extLst>
              <a:ext uri="{FF2B5EF4-FFF2-40B4-BE49-F238E27FC236}">
                <a16:creationId xmlns:a16="http://schemas.microsoft.com/office/drawing/2014/main" id="{D20E77F0-E1B7-46A8-804C-89968BED2B73}"/>
              </a:ext>
            </a:extLst>
          </p:cNvPr>
          <p:cNvSpPr/>
          <p:nvPr userDrawn="1"/>
        </p:nvSpPr>
        <p:spPr>
          <a:xfrm>
            <a:off x="0" y="0"/>
            <a:ext cx="5648700" cy="974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91;p15">
            <a:extLst>
              <a:ext uri="{FF2B5EF4-FFF2-40B4-BE49-F238E27FC236}">
                <a16:creationId xmlns:a16="http://schemas.microsoft.com/office/drawing/2014/main" id="{477D099C-9DDE-4488-BC36-93A1822A6C63}"/>
              </a:ext>
            </a:extLst>
          </p:cNvPr>
          <p:cNvPicPr preferRelativeResize="0"/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100" y="177516"/>
            <a:ext cx="1259126" cy="66030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913A2D3E-C954-4E1F-9ADE-6CA09BEBA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51750" cy="881606"/>
          </a:xfrm>
        </p:spPr>
        <p:txBody>
          <a:bodyPr/>
          <a:lstStyle>
            <a:lvl1pPr>
              <a:defRPr sz="1800" b="1">
                <a:latin typeface="DM Sans" panose="020B0604020202020204" charset="-18"/>
              </a:defRPr>
            </a:lvl1pPr>
          </a:lstStyle>
          <a:p>
            <a:endParaRPr lang="pl-PL" dirty="0"/>
          </a:p>
        </p:txBody>
      </p:sp>
      <p:sp>
        <p:nvSpPr>
          <p:cNvPr id="15" name="Symbol zastępczy zawartości 2">
            <a:extLst>
              <a:ext uri="{FF2B5EF4-FFF2-40B4-BE49-F238E27FC236}">
                <a16:creationId xmlns:a16="http://schemas.microsoft.com/office/drawing/2014/main" id="{134B5691-A1B1-42AD-B276-7408C7B84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9827" y="1709786"/>
            <a:ext cx="4155790" cy="555110"/>
          </a:xfrm>
        </p:spPr>
        <p:txBody>
          <a:bodyPr/>
          <a:lstStyle>
            <a:lvl1pPr>
              <a:defRPr sz="1800">
                <a:latin typeface="DM Sans" panose="020B0604020202020204" charset="-18"/>
              </a:defRPr>
            </a:lvl1pPr>
            <a:lvl2pPr>
              <a:defRPr sz="1600">
                <a:latin typeface="DM Sans" panose="020B0604020202020204" charset="-18"/>
              </a:defRPr>
            </a:lvl2pPr>
            <a:lvl3pPr>
              <a:defRPr sz="1400">
                <a:latin typeface="DM Sans" panose="020B0604020202020204" charset="-18"/>
              </a:defRPr>
            </a:lvl3pPr>
            <a:lvl4pPr>
              <a:defRPr sz="1200">
                <a:latin typeface="DM Sans" panose="020B0604020202020204" charset="-18"/>
              </a:defRPr>
            </a:lvl4pPr>
            <a:lvl5pPr>
              <a:defRPr sz="12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E5E11D3C-A2B5-41A6-A73A-2C5D33EC09C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95775" y="1708351"/>
            <a:ext cx="3592250" cy="2491874"/>
          </a:xfrm>
        </p:spPr>
        <p:txBody>
          <a:bodyPr/>
          <a:lstStyle>
            <a:lvl1pPr>
              <a:defRPr sz="1800">
                <a:latin typeface="DM Sans" panose="020B0604020202020204" charset="-18"/>
              </a:defRPr>
            </a:lvl1pPr>
            <a:lvl2pPr>
              <a:defRPr sz="1600">
                <a:latin typeface="DM Sans" panose="020B0604020202020204" charset="-18"/>
              </a:defRPr>
            </a:lvl2pPr>
            <a:lvl3pPr>
              <a:defRPr sz="1400">
                <a:latin typeface="DM Sans" panose="020B0604020202020204" charset="-18"/>
              </a:defRPr>
            </a:lvl3pPr>
            <a:lvl4pPr>
              <a:defRPr sz="1200">
                <a:latin typeface="DM Sans" panose="020B0604020202020204" charset="-18"/>
              </a:defRPr>
            </a:lvl4pPr>
            <a:lvl5pPr>
              <a:defRPr sz="12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8967495D-82A8-4B62-9BDC-6C197A4FD41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499827" y="2326565"/>
            <a:ext cx="4155790" cy="555110"/>
          </a:xfrm>
        </p:spPr>
        <p:txBody>
          <a:bodyPr/>
          <a:lstStyle>
            <a:lvl1pPr>
              <a:defRPr sz="1800">
                <a:latin typeface="DM Sans" panose="020B0604020202020204" charset="-18"/>
              </a:defRPr>
            </a:lvl1pPr>
            <a:lvl2pPr>
              <a:defRPr sz="1600">
                <a:latin typeface="DM Sans" panose="020B0604020202020204" charset="-18"/>
              </a:defRPr>
            </a:lvl2pPr>
            <a:lvl3pPr>
              <a:defRPr sz="1400">
                <a:latin typeface="DM Sans" panose="020B0604020202020204" charset="-18"/>
              </a:defRPr>
            </a:lvl3pPr>
            <a:lvl4pPr>
              <a:defRPr sz="1200">
                <a:latin typeface="DM Sans" panose="020B0604020202020204" charset="-18"/>
              </a:defRPr>
            </a:lvl4pPr>
            <a:lvl5pPr>
              <a:defRPr sz="12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9BD84372-E86A-4DEB-A195-11A3A499F55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499827" y="2985840"/>
            <a:ext cx="4155790" cy="555110"/>
          </a:xfrm>
        </p:spPr>
        <p:txBody>
          <a:bodyPr/>
          <a:lstStyle>
            <a:lvl1pPr>
              <a:defRPr sz="1800">
                <a:latin typeface="DM Sans" panose="020B0604020202020204" charset="-18"/>
              </a:defRPr>
            </a:lvl1pPr>
            <a:lvl2pPr>
              <a:defRPr sz="1600">
                <a:latin typeface="DM Sans" panose="020B0604020202020204" charset="-18"/>
              </a:defRPr>
            </a:lvl2pPr>
            <a:lvl3pPr>
              <a:defRPr sz="1400">
                <a:latin typeface="DM Sans" panose="020B0604020202020204" charset="-18"/>
              </a:defRPr>
            </a:lvl3pPr>
            <a:lvl4pPr>
              <a:defRPr sz="1200">
                <a:latin typeface="DM Sans" panose="020B0604020202020204" charset="-18"/>
              </a:defRPr>
            </a:lvl4pPr>
            <a:lvl5pPr>
              <a:defRPr sz="12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3" name="Symbol zastępczy zawartości 2">
            <a:extLst>
              <a:ext uri="{FF2B5EF4-FFF2-40B4-BE49-F238E27FC236}">
                <a16:creationId xmlns:a16="http://schemas.microsoft.com/office/drawing/2014/main" id="{E5EBFCD2-D830-40F9-B7F1-670969229D9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499827" y="3645115"/>
            <a:ext cx="4155790" cy="555110"/>
          </a:xfrm>
        </p:spPr>
        <p:txBody>
          <a:bodyPr/>
          <a:lstStyle>
            <a:lvl1pPr>
              <a:defRPr sz="1800">
                <a:latin typeface="DM Sans" panose="020B0604020202020204" charset="-18"/>
              </a:defRPr>
            </a:lvl1pPr>
            <a:lvl2pPr>
              <a:defRPr sz="1600">
                <a:latin typeface="DM Sans" panose="020B0604020202020204" charset="-18"/>
              </a:defRPr>
            </a:lvl2pPr>
            <a:lvl3pPr>
              <a:defRPr sz="1400">
                <a:latin typeface="DM Sans" panose="020B0604020202020204" charset="-18"/>
              </a:defRPr>
            </a:lvl3pPr>
            <a:lvl4pPr>
              <a:defRPr sz="1200">
                <a:latin typeface="DM Sans" panose="020B0604020202020204" charset="-18"/>
              </a:defRPr>
            </a:lvl4pPr>
            <a:lvl5pPr>
              <a:defRPr sz="12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grpSp>
        <p:nvGrpSpPr>
          <p:cNvPr id="17" name="Google Shape;81;p15">
            <a:extLst>
              <a:ext uri="{FF2B5EF4-FFF2-40B4-BE49-F238E27FC236}">
                <a16:creationId xmlns:a16="http://schemas.microsoft.com/office/drawing/2014/main" id="{FAA499FA-8CAB-4F6D-9A52-B4C632295E34}"/>
              </a:ext>
            </a:extLst>
          </p:cNvPr>
          <p:cNvGrpSpPr/>
          <p:nvPr userDrawn="1"/>
        </p:nvGrpSpPr>
        <p:grpSpPr>
          <a:xfrm>
            <a:off x="5551750" y="-25"/>
            <a:ext cx="3592200" cy="976887"/>
            <a:chOff x="5551750" y="-25"/>
            <a:chExt cx="3592200" cy="976887"/>
          </a:xfrm>
        </p:grpSpPr>
        <p:sp>
          <p:nvSpPr>
            <p:cNvPr id="18" name="Google Shape;82;p15">
              <a:extLst>
                <a:ext uri="{FF2B5EF4-FFF2-40B4-BE49-F238E27FC236}">
                  <a16:creationId xmlns:a16="http://schemas.microsoft.com/office/drawing/2014/main" id="{8D00F144-A3CE-4015-B90C-50B0844B3CB3}"/>
                </a:ext>
              </a:extLst>
            </p:cNvPr>
            <p:cNvSpPr/>
            <p:nvPr/>
          </p:nvSpPr>
          <p:spPr>
            <a:xfrm>
              <a:off x="5551750" y="-25"/>
              <a:ext cx="3592200" cy="974100"/>
            </a:xfrm>
            <a:prstGeom prst="rect">
              <a:avLst/>
            </a:prstGeom>
            <a:solidFill>
              <a:srgbClr val="066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" name="Google Shape;83;p15">
              <a:extLst>
                <a:ext uri="{FF2B5EF4-FFF2-40B4-BE49-F238E27FC236}">
                  <a16:creationId xmlns:a16="http://schemas.microsoft.com/office/drawing/2014/main" id="{8B0DF64F-9272-4122-8DF4-50249C6E7A05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14350" y="297075"/>
              <a:ext cx="1554099" cy="379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84;p15">
              <a:extLst>
                <a:ext uri="{FF2B5EF4-FFF2-40B4-BE49-F238E27FC236}">
                  <a16:creationId xmlns:a16="http://schemas.microsoft.com/office/drawing/2014/main" id="{6EA8F1A7-E8C8-4D6F-BE58-6BC24240D93D}"/>
                </a:ext>
              </a:extLst>
            </p:cNvPr>
            <p:cNvPicPr preferRelativeResize="0"/>
            <p:nvPr/>
          </p:nvPicPr>
          <p:blipFill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1750" y="1"/>
              <a:ext cx="1668562" cy="9768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Google Shape;166;p21">
            <a:extLst>
              <a:ext uri="{FF2B5EF4-FFF2-40B4-BE49-F238E27FC236}">
                <a16:creationId xmlns:a16="http://schemas.microsoft.com/office/drawing/2014/main" id="{265574CC-FE72-4272-8CFA-A6AB7030AC38}"/>
              </a:ext>
            </a:extLst>
          </p:cNvPr>
          <p:cNvSpPr/>
          <p:nvPr userDrawn="1"/>
        </p:nvSpPr>
        <p:spPr>
          <a:xfrm>
            <a:off x="422500" y="943275"/>
            <a:ext cx="639300" cy="30900"/>
          </a:xfrm>
          <a:prstGeom prst="rect">
            <a:avLst/>
          </a:prstGeom>
          <a:solidFill>
            <a:srgbClr val="1485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77120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6;p15">
            <a:extLst>
              <a:ext uri="{FF2B5EF4-FFF2-40B4-BE49-F238E27FC236}">
                <a16:creationId xmlns:a16="http://schemas.microsoft.com/office/drawing/2014/main" id="{D20E77F0-E1B7-46A8-804C-89968BED2B73}"/>
              </a:ext>
            </a:extLst>
          </p:cNvPr>
          <p:cNvSpPr/>
          <p:nvPr userDrawn="1"/>
        </p:nvSpPr>
        <p:spPr>
          <a:xfrm>
            <a:off x="0" y="0"/>
            <a:ext cx="5648700" cy="974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91;p15">
            <a:extLst>
              <a:ext uri="{FF2B5EF4-FFF2-40B4-BE49-F238E27FC236}">
                <a16:creationId xmlns:a16="http://schemas.microsoft.com/office/drawing/2014/main" id="{477D099C-9DDE-4488-BC36-93A1822A6C63}"/>
              </a:ext>
            </a:extLst>
          </p:cNvPr>
          <p:cNvPicPr preferRelativeResize="0"/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100" y="177516"/>
            <a:ext cx="1259126" cy="66030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913A2D3E-C954-4E1F-9ADE-6CA09BEBA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51750" cy="895481"/>
          </a:xfrm>
        </p:spPr>
        <p:txBody>
          <a:bodyPr/>
          <a:lstStyle>
            <a:lvl1pPr>
              <a:defRPr sz="1800" b="1">
                <a:latin typeface="DM Sans" panose="020B0604020202020204" charset="-18"/>
              </a:defRPr>
            </a:lvl1pPr>
          </a:lstStyle>
          <a:p>
            <a:endParaRPr lang="pl-PL" dirty="0"/>
          </a:p>
        </p:txBody>
      </p:sp>
      <p:sp>
        <p:nvSpPr>
          <p:cNvPr id="15" name="Symbol zastępczy zawartości 2">
            <a:extLst>
              <a:ext uri="{FF2B5EF4-FFF2-40B4-BE49-F238E27FC236}">
                <a16:creationId xmlns:a16="http://schemas.microsoft.com/office/drawing/2014/main" id="{134B5691-A1B1-42AD-B276-7408C7B84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73" y="1391111"/>
            <a:ext cx="4155790" cy="1681975"/>
          </a:xfrm>
        </p:spPr>
        <p:txBody>
          <a:bodyPr/>
          <a:lstStyle>
            <a:lvl1pPr>
              <a:defRPr sz="1800">
                <a:latin typeface="DM Sans" panose="020B0604020202020204" charset="-18"/>
              </a:defRPr>
            </a:lvl1pPr>
            <a:lvl2pPr>
              <a:defRPr sz="1600">
                <a:latin typeface="DM Sans" panose="020B0604020202020204" charset="-18"/>
              </a:defRPr>
            </a:lvl2pPr>
            <a:lvl3pPr>
              <a:defRPr sz="1400">
                <a:latin typeface="DM Sans" panose="020B0604020202020204" charset="-18"/>
              </a:defRPr>
            </a:lvl3pPr>
            <a:lvl4pPr>
              <a:defRPr sz="1200">
                <a:latin typeface="DM Sans" panose="020B0604020202020204" charset="-18"/>
              </a:defRPr>
            </a:lvl4pPr>
            <a:lvl5pPr>
              <a:defRPr sz="12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E5E11D3C-A2B5-41A6-A73A-2C5D33EC09C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-6047" y="992995"/>
            <a:ext cx="3140231" cy="2468406"/>
          </a:xfrm>
        </p:spPr>
        <p:txBody>
          <a:bodyPr/>
          <a:lstStyle>
            <a:lvl1pPr>
              <a:defRPr sz="1800">
                <a:latin typeface="DM Sans" panose="020B0604020202020204" charset="-18"/>
              </a:defRPr>
            </a:lvl1pPr>
            <a:lvl2pPr>
              <a:defRPr sz="1600">
                <a:latin typeface="DM Sans" panose="020B0604020202020204" charset="-18"/>
              </a:defRPr>
            </a:lvl2pPr>
            <a:lvl3pPr>
              <a:defRPr sz="1400">
                <a:latin typeface="DM Sans" panose="020B0604020202020204" charset="-18"/>
              </a:defRPr>
            </a:lvl3pPr>
            <a:lvl4pPr>
              <a:defRPr sz="1200">
                <a:latin typeface="DM Sans" panose="020B0604020202020204" charset="-18"/>
              </a:defRPr>
            </a:lvl4pPr>
            <a:lvl5pPr>
              <a:defRPr sz="12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17" name="Google Shape;167;p21">
            <a:extLst>
              <a:ext uri="{FF2B5EF4-FFF2-40B4-BE49-F238E27FC236}">
                <a16:creationId xmlns:a16="http://schemas.microsoft.com/office/drawing/2014/main" id="{D93EB997-80A5-49B8-9857-EF75E4DA392B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61525"/>
            <a:ext cx="6029952" cy="1681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oogle Shape;81;p15">
            <a:extLst>
              <a:ext uri="{FF2B5EF4-FFF2-40B4-BE49-F238E27FC236}">
                <a16:creationId xmlns:a16="http://schemas.microsoft.com/office/drawing/2014/main" id="{4A01746F-D110-4E68-B61A-243110AEF753}"/>
              </a:ext>
            </a:extLst>
          </p:cNvPr>
          <p:cNvGrpSpPr/>
          <p:nvPr userDrawn="1"/>
        </p:nvGrpSpPr>
        <p:grpSpPr>
          <a:xfrm>
            <a:off x="5551750" y="-25"/>
            <a:ext cx="3592200" cy="976887"/>
            <a:chOff x="5551750" y="-25"/>
            <a:chExt cx="3592200" cy="976887"/>
          </a:xfrm>
        </p:grpSpPr>
        <p:sp>
          <p:nvSpPr>
            <p:cNvPr id="22" name="Google Shape;82;p15">
              <a:extLst>
                <a:ext uri="{FF2B5EF4-FFF2-40B4-BE49-F238E27FC236}">
                  <a16:creationId xmlns:a16="http://schemas.microsoft.com/office/drawing/2014/main" id="{0B841015-6BCF-40D1-A1F5-27922078F2D5}"/>
                </a:ext>
              </a:extLst>
            </p:cNvPr>
            <p:cNvSpPr/>
            <p:nvPr/>
          </p:nvSpPr>
          <p:spPr>
            <a:xfrm>
              <a:off x="5551750" y="-25"/>
              <a:ext cx="3592200" cy="974100"/>
            </a:xfrm>
            <a:prstGeom prst="rect">
              <a:avLst/>
            </a:prstGeom>
            <a:solidFill>
              <a:srgbClr val="066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" name="Google Shape;83;p15">
              <a:extLst>
                <a:ext uri="{FF2B5EF4-FFF2-40B4-BE49-F238E27FC236}">
                  <a16:creationId xmlns:a16="http://schemas.microsoft.com/office/drawing/2014/main" id="{8F1546AA-96D1-4667-B801-07C6022460EE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14350" y="297075"/>
              <a:ext cx="1554099" cy="379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84;p15">
              <a:extLst>
                <a:ext uri="{FF2B5EF4-FFF2-40B4-BE49-F238E27FC236}">
                  <a16:creationId xmlns:a16="http://schemas.microsoft.com/office/drawing/2014/main" id="{B111F0BC-4204-4CE8-8F35-8E9B78F18A3A}"/>
                </a:ext>
              </a:extLst>
            </p:cNvPr>
            <p:cNvPicPr preferRelativeResize="0"/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1750" y="1"/>
              <a:ext cx="1668562" cy="9768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Google Shape;162;p21">
            <a:extLst>
              <a:ext uri="{FF2B5EF4-FFF2-40B4-BE49-F238E27FC236}">
                <a16:creationId xmlns:a16="http://schemas.microsoft.com/office/drawing/2014/main" id="{0D1E102C-4721-4B49-ADEA-0CF248D8B29F}"/>
              </a:ext>
            </a:extLst>
          </p:cNvPr>
          <p:cNvSpPr/>
          <p:nvPr userDrawn="1"/>
        </p:nvSpPr>
        <p:spPr>
          <a:xfrm>
            <a:off x="5555800" y="3463350"/>
            <a:ext cx="3588300" cy="1682100"/>
          </a:xfrm>
          <a:prstGeom prst="rect">
            <a:avLst/>
          </a:prstGeom>
          <a:solidFill>
            <a:srgbClr val="066C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" name="Google Shape;183;p21">
            <a:extLst>
              <a:ext uri="{FF2B5EF4-FFF2-40B4-BE49-F238E27FC236}">
                <a16:creationId xmlns:a16="http://schemas.microsoft.com/office/drawing/2014/main" id="{E63E127C-E897-4F8C-9E3A-5F53209AA3D2}"/>
              </a:ext>
            </a:extLst>
          </p:cNvPr>
          <p:cNvPicPr preferRelativeResize="0"/>
          <p:nvPr userDrawn="1"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750" y="3463350"/>
            <a:ext cx="2872965" cy="168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66;p21">
            <a:extLst>
              <a:ext uri="{FF2B5EF4-FFF2-40B4-BE49-F238E27FC236}">
                <a16:creationId xmlns:a16="http://schemas.microsoft.com/office/drawing/2014/main" id="{5724D63D-E716-4029-9403-8B25792B39EA}"/>
              </a:ext>
            </a:extLst>
          </p:cNvPr>
          <p:cNvSpPr/>
          <p:nvPr userDrawn="1"/>
        </p:nvSpPr>
        <p:spPr>
          <a:xfrm>
            <a:off x="422500" y="943275"/>
            <a:ext cx="639300" cy="30900"/>
          </a:xfrm>
          <a:prstGeom prst="rect">
            <a:avLst/>
          </a:prstGeom>
          <a:solidFill>
            <a:srgbClr val="1485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6005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6;p15">
            <a:extLst>
              <a:ext uri="{FF2B5EF4-FFF2-40B4-BE49-F238E27FC236}">
                <a16:creationId xmlns:a16="http://schemas.microsoft.com/office/drawing/2014/main" id="{D20E77F0-E1B7-46A8-804C-89968BED2B73}"/>
              </a:ext>
            </a:extLst>
          </p:cNvPr>
          <p:cNvSpPr/>
          <p:nvPr userDrawn="1"/>
        </p:nvSpPr>
        <p:spPr>
          <a:xfrm>
            <a:off x="0" y="0"/>
            <a:ext cx="5648700" cy="974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3" name="Google Shape;91;p15">
            <a:extLst>
              <a:ext uri="{FF2B5EF4-FFF2-40B4-BE49-F238E27FC236}">
                <a16:creationId xmlns:a16="http://schemas.microsoft.com/office/drawing/2014/main" id="{477D099C-9DDE-4488-BC36-93A1822A6C63}"/>
              </a:ext>
            </a:extLst>
          </p:cNvPr>
          <p:cNvPicPr preferRelativeResize="0"/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100" y="177516"/>
            <a:ext cx="1259126" cy="66030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913A2D3E-C954-4E1F-9ADE-6CA09BEBA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51750" cy="895481"/>
          </a:xfrm>
        </p:spPr>
        <p:txBody>
          <a:bodyPr/>
          <a:lstStyle>
            <a:lvl1pPr>
              <a:defRPr sz="1800" b="1">
                <a:latin typeface="DM Sans" panose="020B0604020202020204" charset="-18"/>
              </a:defRPr>
            </a:lvl1pPr>
          </a:lstStyle>
          <a:p>
            <a:endParaRPr lang="pl-PL" dirty="0"/>
          </a:p>
        </p:txBody>
      </p:sp>
      <p:sp>
        <p:nvSpPr>
          <p:cNvPr id="15" name="Symbol zastępczy zawartości 2">
            <a:extLst>
              <a:ext uri="{FF2B5EF4-FFF2-40B4-BE49-F238E27FC236}">
                <a16:creationId xmlns:a16="http://schemas.microsoft.com/office/drawing/2014/main" id="{134B5691-A1B1-42AD-B276-7408C7B84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73" y="1391111"/>
            <a:ext cx="4155790" cy="1681975"/>
          </a:xfrm>
        </p:spPr>
        <p:txBody>
          <a:bodyPr/>
          <a:lstStyle>
            <a:lvl1pPr>
              <a:defRPr sz="1800">
                <a:latin typeface="DM Sans" panose="020B0604020202020204" charset="-18"/>
              </a:defRPr>
            </a:lvl1pPr>
            <a:lvl2pPr>
              <a:defRPr sz="1600">
                <a:latin typeface="DM Sans" panose="020B0604020202020204" charset="-18"/>
              </a:defRPr>
            </a:lvl2pPr>
            <a:lvl3pPr>
              <a:defRPr sz="1400">
                <a:latin typeface="DM Sans" panose="020B0604020202020204" charset="-18"/>
              </a:defRPr>
            </a:lvl3pPr>
            <a:lvl4pPr>
              <a:defRPr sz="1200">
                <a:latin typeface="DM Sans" panose="020B0604020202020204" charset="-18"/>
              </a:defRPr>
            </a:lvl4pPr>
            <a:lvl5pPr>
              <a:defRPr sz="12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E5E11D3C-A2B5-41A6-A73A-2C5D33EC09C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-6047" y="992995"/>
            <a:ext cx="3140231" cy="2468406"/>
          </a:xfrm>
        </p:spPr>
        <p:txBody>
          <a:bodyPr/>
          <a:lstStyle>
            <a:lvl1pPr>
              <a:defRPr sz="1800">
                <a:latin typeface="DM Sans" panose="020B0604020202020204" charset="-18"/>
              </a:defRPr>
            </a:lvl1pPr>
            <a:lvl2pPr>
              <a:defRPr sz="1600">
                <a:latin typeface="DM Sans" panose="020B0604020202020204" charset="-18"/>
              </a:defRPr>
            </a:lvl2pPr>
            <a:lvl3pPr>
              <a:defRPr sz="1400">
                <a:latin typeface="DM Sans" panose="020B0604020202020204" charset="-18"/>
              </a:defRPr>
            </a:lvl3pPr>
            <a:lvl4pPr>
              <a:defRPr sz="1200">
                <a:latin typeface="DM Sans" panose="020B0604020202020204" charset="-18"/>
              </a:defRPr>
            </a:lvl4pPr>
            <a:lvl5pPr>
              <a:defRPr sz="12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17" name="Google Shape;167;p21">
            <a:extLst>
              <a:ext uri="{FF2B5EF4-FFF2-40B4-BE49-F238E27FC236}">
                <a16:creationId xmlns:a16="http://schemas.microsoft.com/office/drawing/2014/main" id="{D93EB997-80A5-49B8-9857-EF75E4DA392B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61525"/>
            <a:ext cx="6029952" cy="1681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oogle Shape;81;p15">
            <a:extLst>
              <a:ext uri="{FF2B5EF4-FFF2-40B4-BE49-F238E27FC236}">
                <a16:creationId xmlns:a16="http://schemas.microsoft.com/office/drawing/2014/main" id="{4A01746F-D110-4E68-B61A-243110AEF753}"/>
              </a:ext>
            </a:extLst>
          </p:cNvPr>
          <p:cNvGrpSpPr/>
          <p:nvPr userDrawn="1"/>
        </p:nvGrpSpPr>
        <p:grpSpPr>
          <a:xfrm>
            <a:off x="5551750" y="-25"/>
            <a:ext cx="3592200" cy="976887"/>
            <a:chOff x="5551750" y="-25"/>
            <a:chExt cx="3592200" cy="976887"/>
          </a:xfrm>
        </p:grpSpPr>
        <p:sp>
          <p:nvSpPr>
            <p:cNvPr id="22" name="Google Shape;82;p15">
              <a:extLst>
                <a:ext uri="{FF2B5EF4-FFF2-40B4-BE49-F238E27FC236}">
                  <a16:creationId xmlns:a16="http://schemas.microsoft.com/office/drawing/2014/main" id="{0B841015-6BCF-40D1-A1F5-27922078F2D5}"/>
                </a:ext>
              </a:extLst>
            </p:cNvPr>
            <p:cNvSpPr/>
            <p:nvPr/>
          </p:nvSpPr>
          <p:spPr>
            <a:xfrm>
              <a:off x="5551750" y="-25"/>
              <a:ext cx="3592200" cy="974100"/>
            </a:xfrm>
            <a:prstGeom prst="rect">
              <a:avLst/>
            </a:prstGeom>
            <a:solidFill>
              <a:srgbClr val="066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" name="Google Shape;83;p15">
              <a:extLst>
                <a:ext uri="{FF2B5EF4-FFF2-40B4-BE49-F238E27FC236}">
                  <a16:creationId xmlns:a16="http://schemas.microsoft.com/office/drawing/2014/main" id="{8F1546AA-96D1-4667-B801-07C6022460EE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14350" y="297075"/>
              <a:ext cx="1554099" cy="379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84;p15">
              <a:extLst>
                <a:ext uri="{FF2B5EF4-FFF2-40B4-BE49-F238E27FC236}">
                  <a16:creationId xmlns:a16="http://schemas.microsoft.com/office/drawing/2014/main" id="{B111F0BC-4204-4CE8-8F35-8E9B78F18A3A}"/>
                </a:ext>
              </a:extLst>
            </p:cNvPr>
            <p:cNvPicPr preferRelativeResize="0"/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1750" y="1"/>
              <a:ext cx="1668562" cy="9768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Google Shape;162;p21">
            <a:extLst>
              <a:ext uri="{FF2B5EF4-FFF2-40B4-BE49-F238E27FC236}">
                <a16:creationId xmlns:a16="http://schemas.microsoft.com/office/drawing/2014/main" id="{0D1E102C-4721-4B49-ADEA-0CF248D8B29F}"/>
              </a:ext>
            </a:extLst>
          </p:cNvPr>
          <p:cNvSpPr/>
          <p:nvPr userDrawn="1"/>
        </p:nvSpPr>
        <p:spPr>
          <a:xfrm>
            <a:off x="5555800" y="3463350"/>
            <a:ext cx="3588300" cy="1682100"/>
          </a:xfrm>
          <a:prstGeom prst="rect">
            <a:avLst/>
          </a:prstGeom>
          <a:solidFill>
            <a:srgbClr val="066C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" name="Google Shape;183;p21">
            <a:extLst>
              <a:ext uri="{FF2B5EF4-FFF2-40B4-BE49-F238E27FC236}">
                <a16:creationId xmlns:a16="http://schemas.microsoft.com/office/drawing/2014/main" id="{E63E127C-E897-4F8C-9E3A-5F53209AA3D2}"/>
              </a:ext>
            </a:extLst>
          </p:cNvPr>
          <p:cNvPicPr preferRelativeResize="0"/>
          <p:nvPr userDrawn="1"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750" y="3463350"/>
            <a:ext cx="2872965" cy="168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14110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6;p15">
            <a:extLst>
              <a:ext uri="{FF2B5EF4-FFF2-40B4-BE49-F238E27FC236}">
                <a16:creationId xmlns:a16="http://schemas.microsoft.com/office/drawing/2014/main" id="{D20E77F0-E1B7-46A8-804C-89968BED2B73}"/>
              </a:ext>
            </a:extLst>
          </p:cNvPr>
          <p:cNvSpPr/>
          <p:nvPr userDrawn="1"/>
        </p:nvSpPr>
        <p:spPr>
          <a:xfrm>
            <a:off x="0" y="0"/>
            <a:ext cx="5648700" cy="974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91;p15">
            <a:extLst>
              <a:ext uri="{FF2B5EF4-FFF2-40B4-BE49-F238E27FC236}">
                <a16:creationId xmlns:a16="http://schemas.microsoft.com/office/drawing/2014/main" id="{477D099C-9DDE-4488-BC36-93A1822A6C63}"/>
              </a:ext>
            </a:extLst>
          </p:cNvPr>
          <p:cNvPicPr preferRelativeResize="0"/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100" y="177516"/>
            <a:ext cx="1259126" cy="66030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913A2D3E-C954-4E1F-9ADE-6CA09BEBA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51750" cy="885337"/>
          </a:xfrm>
        </p:spPr>
        <p:txBody>
          <a:bodyPr/>
          <a:lstStyle>
            <a:lvl1pPr>
              <a:defRPr sz="1800" b="1">
                <a:latin typeface="DM Sans" panose="020B0604020202020204" charset="-18"/>
              </a:defRPr>
            </a:lvl1pPr>
          </a:lstStyle>
          <a:p>
            <a:endParaRPr lang="pl-PL" dirty="0"/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E5E11D3C-A2B5-41A6-A73A-2C5D33EC09C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99626" y="1055742"/>
            <a:ext cx="2656224" cy="465609"/>
          </a:xfrm>
        </p:spPr>
        <p:txBody>
          <a:bodyPr/>
          <a:lstStyle>
            <a:lvl1pPr>
              <a:defRPr sz="1800">
                <a:latin typeface="DM Sans" panose="020B0604020202020204" charset="-18"/>
              </a:defRPr>
            </a:lvl1pPr>
            <a:lvl2pPr>
              <a:defRPr sz="1600">
                <a:latin typeface="DM Sans" panose="020B0604020202020204" charset="-18"/>
              </a:defRPr>
            </a:lvl2pPr>
            <a:lvl3pPr>
              <a:defRPr sz="1400">
                <a:latin typeface="DM Sans" panose="020B0604020202020204" charset="-18"/>
              </a:defRPr>
            </a:lvl3pPr>
            <a:lvl4pPr>
              <a:defRPr sz="1200">
                <a:latin typeface="DM Sans" panose="020B0604020202020204" charset="-18"/>
              </a:defRPr>
            </a:lvl4pPr>
            <a:lvl5pPr>
              <a:defRPr sz="12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17" name="Google Shape;167;p21">
            <a:extLst>
              <a:ext uri="{FF2B5EF4-FFF2-40B4-BE49-F238E27FC236}">
                <a16:creationId xmlns:a16="http://schemas.microsoft.com/office/drawing/2014/main" id="{D93EB997-80A5-49B8-9857-EF75E4DA392B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61525"/>
            <a:ext cx="6029952" cy="168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77;p21">
            <a:extLst>
              <a:ext uri="{FF2B5EF4-FFF2-40B4-BE49-F238E27FC236}">
                <a16:creationId xmlns:a16="http://schemas.microsoft.com/office/drawing/2014/main" id="{8D2432C5-C7A8-4B42-AB6C-EB97FCF0D049}"/>
              </a:ext>
            </a:extLst>
          </p:cNvPr>
          <p:cNvSpPr/>
          <p:nvPr userDrawn="1"/>
        </p:nvSpPr>
        <p:spPr>
          <a:xfrm>
            <a:off x="3899100" y="2384125"/>
            <a:ext cx="1100100" cy="30900"/>
          </a:xfrm>
          <a:prstGeom prst="rect">
            <a:avLst/>
          </a:prstGeom>
          <a:solidFill>
            <a:srgbClr val="FF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" name="Google Shape;179;p21">
            <a:extLst>
              <a:ext uri="{FF2B5EF4-FFF2-40B4-BE49-F238E27FC236}">
                <a16:creationId xmlns:a16="http://schemas.microsoft.com/office/drawing/2014/main" id="{CAA8B167-4CD4-4372-B9FE-17D00C12B3E9}"/>
              </a:ext>
            </a:extLst>
          </p:cNvPr>
          <p:cNvCxnSpPr/>
          <p:nvPr userDrawn="1"/>
        </p:nvCxnSpPr>
        <p:spPr>
          <a:xfrm>
            <a:off x="3231425" y="1594850"/>
            <a:ext cx="0" cy="1319400"/>
          </a:xfrm>
          <a:prstGeom prst="straightConnector1">
            <a:avLst/>
          </a:prstGeom>
          <a:noFill/>
          <a:ln w="19050" cap="flat" cmpd="sng">
            <a:solidFill>
              <a:srgbClr val="FFAE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3" name="Google Shape;180;p21">
            <a:extLst>
              <a:ext uri="{FF2B5EF4-FFF2-40B4-BE49-F238E27FC236}">
                <a16:creationId xmlns:a16="http://schemas.microsoft.com/office/drawing/2014/main" id="{DDBEA604-F058-4239-A048-8FC612C8ED2E}"/>
              </a:ext>
            </a:extLst>
          </p:cNvPr>
          <p:cNvSpPr/>
          <p:nvPr userDrawn="1"/>
        </p:nvSpPr>
        <p:spPr>
          <a:xfrm>
            <a:off x="5648700" y="2384125"/>
            <a:ext cx="1100100" cy="30900"/>
          </a:xfrm>
          <a:prstGeom prst="rect">
            <a:avLst/>
          </a:prstGeom>
          <a:solidFill>
            <a:srgbClr val="FF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81;p21">
            <a:extLst>
              <a:ext uri="{FF2B5EF4-FFF2-40B4-BE49-F238E27FC236}">
                <a16:creationId xmlns:a16="http://schemas.microsoft.com/office/drawing/2014/main" id="{51756CC3-2CEC-4AFF-838A-F970D0A08F3C}"/>
              </a:ext>
            </a:extLst>
          </p:cNvPr>
          <p:cNvSpPr/>
          <p:nvPr userDrawn="1"/>
        </p:nvSpPr>
        <p:spPr>
          <a:xfrm>
            <a:off x="7388475" y="2384125"/>
            <a:ext cx="1100100" cy="30900"/>
          </a:xfrm>
          <a:prstGeom prst="rect">
            <a:avLst/>
          </a:prstGeom>
          <a:solidFill>
            <a:srgbClr val="FF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85;p21">
            <a:extLst>
              <a:ext uri="{FF2B5EF4-FFF2-40B4-BE49-F238E27FC236}">
                <a16:creationId xmlns:a16="http://schemas.microsoft.com/office/drawing/2014/main" id="{FD90B62A-7F0B-49E4-9F8D-28CD42F666C5}"/>
              </a:ext>
            </a:extLst>
          </p:cNvPr>
          <p:cNvSpPr txBox="1">
            <a:spLocks noGrp="1"/>
          </p:cNvSpPr>
          <p:nvPr>
            <p:ph type="subTitle" idx="11"/>
          </p:nvPr>
        </p:nvSpPr>
        <p:spPr>
          <a:xfrm>
            <a:off x="6899288" y="2158975"/>
            <a:ext cx="3387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+</a:t>
            </a:r>
            <a:endParaRPr sz="2300" baseline="30000">
              <a:solidFill>
                <a:schemeClr val="dk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6" name="Google Shape;186;p21">
            <a:extLst>
              <a:ext uri="{FF2B5EF4-FFF2-40B4-BE49-F238E27FC236}">
                <a16:creationId xmlns:a16="http://schemas.microsoft.com/office/drawing/2014/main" id="{84274AF3-D640-4F4D-8F9C-CCD4EFB41551}"/>
              </a:ext>
            </a:extLst>
          </p:cNvPr>
          <p:cNvSpPr txBox="1">
            <a:spLocks/>
          </p:cNvSpPr>
          <p:nvPr userDrawn="1"/>
        </p:nvSpPr>
        <p:spPr>
          <a:xfrm>
            <a:off x="5140588" y="2158975"/>
            <a:ext cx="338700" cy="481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Font typeface="Arial" panose="020B0604020202020204" pitchFamily="34" charset="0"/>
              <a:buNone/>
            </a:pPr>
            <a:r>
              <a:rPr lang="pl" sz="2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+</a:t>
            </a:r>
            <a:endParaRPr lang="pl" sz="2300" baseline="30000">
              <a:solidFill>
                <a:schemeClr val="dk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pic>
        <p:nvPicPr>
          <p:cNvPr id="27" name="Google Shape;190;p21">
            <a:extLst>
              <a:ext uri="{FF2B5EF4-FFF2-40B4-BE49-F238E27FC236}">
                <a16:creationId xmlns:a16="http://schemas.microsoft.com/office/drawing/2014/main" id="{B668CE75-DDCD-4310-A875-383693272894}"/>
              </a:ext>
            </a:extLst>
          </p:cNvPr>
          <p:cNvPicPr preferRelativeResize="0"/>
          <p:nvPr userDrawn="1"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5850" y="1706687"/>
            <a:ext cx="233248" cy="23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91;p21">
            <a:extLst>
              <a:ext uri="{FF2B5EF4-FFF2-40B4-BE49-F238E27FC236}">
                <a16:creationId xmlns:a16="http://schemas.microsoft.com/office/drawing/2014/main" id="{4DE098DF-EBF4-4A14-89CC-5E29F43A810D}"/>
              </a:ext>
            </a:extLst>
          </p:cNvPr>
          <p:cNvPicPr preferRelativeResize="0"/>
          <p:nvPr userDrawn="1"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9300" y="1706687"/>
            <a:ext cx="233248" cy="23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92;p21">
            <a:extLst>
              <a:ext uri="{FF2B5EF4-FFF2-40B4-BE49-F238E27FC236}">
                <a16:creationId xmlns:a16="http://schemas.microsoft.com/office/drawing/2014/main" id="{B062166D-5F24-4359-B4C2-39094946AF53}"/>
              </a:ext>
            </a:extLst>
          </p:cNvPr>
          <p:cNvPicPr preferRelativeResize="0"/>
          <p:nvPr userDrawn="1"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225" y="1706687"/>
            <a:ext cx="233248" cy="23322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18;p4">
            <a:extLst>
              <a:ext uri="{FF2B5EF4-FFF2-40B4-BE49-F238E27FC236}">
                <a16:creationId xmlns:a16="http://schemas.microsoft.com/office/drawing/2014/main" id="{E8A6B3BA-4268-4261-A18A-A3719E1BFF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914464" y="1555009"/>
            <a:ext cx="1503305" cy="7284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latin typeface="DM Sans" panose="020B0604020202020204" charset="-18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38" name="Google Shape;18;p4">
            <a:extLst>
              <a:ext uri="{FF2B5EF4-FFF2-40B4-BE49-F238E27FC236}">
                <a16:creationId xmlns:a16="http://schemas.microsoft.com/office/drawing/2014/main" id="{2B2B5E34-B7B8-4205-BAAC-1BCE432B6EC2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3853093" y="2515673"/>
            <a:ext cx="1287489" cy="6717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latin typeface="DM Sans" panose="020B0604020202020204" charset="-18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39" name="Google Shape;18;p4">
            <a:extLst>
              <a:ext uri="{FF2B5EF4-FFF2-40B4-BE49-F238E27FC236}">
                <a16:creationId xmlns:a16="http://schemas.microsoft.com/office/drawing/2014/main" id="{4070B396-6958-47F7-AAC9-CEAA0168EBA1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5720234" y="1553256"/>
            <a:ext cx="1503305" cy="7284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latin typeface="DM Sans" panose="020B0604020202020204" charset="-18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0" name="Google Shape;18;p4">
            <a:extLst>
              <a:ext uri="{FF2B5EF4-FFF2-40B4-BE49-F238E27FC236}">
                <a16:creationId xmlns:a16="http://schemas.microsoft.com/office/drawing/2014/main" id="{E5CC3707-461C-4A93-8553-655108FA8EE5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7495786" y="1555008"/>
            <a:ext cx="1503305" cy="7284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latin typeface="DM Sans" panose="020B0604020202020204" charset="-18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1" name="Google Shape;18;p4">
            <a:extLst>
              <a:ext uri="{FF2B5EF4-FFF2-40B4-BE49-F238E27FC236}">
                <a16:creationId xmlns:a16="http://schemas.microsoft.com/office/drawing/2014/main" id="{C09D1F99-A64E-4367-BC83-82B3860F700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5611799" y="2515673"/>
            <a:ext cx="1287489" cy="6717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latin typeface="DM Sans" panose="020B0604020202020204" charset="-18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2" name="Google Shape;18;p4">
            <a:extLst>
              <a:ext uri="{FF2B5EF4-FFF2-40B4-BE49-F238E27FC236}">
                <a16:creationId xmlns:a16="http://schemas.microsoft.com/office/drawing/2014/main" id="{9CA80B4E-A8B1-4B7B-B206-BD4E55C51226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7370499" y="2515673"/>
            <a:ext cx="1287489" cy="6717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latin typeface="DM Sans" panose="020B0604020202020204" charset="-18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30" name="Google Shape;81;p15">
            <a:extLst>
              <a:ext uri="{FF2B5EF4-FFF2-40B4-BE49-F238E27FC236}">
                <a16:creationId xmlns:a16="http://schemas.microsoft.com/office/drawing/2014/main" id="{DF028C55-8A0C-4748-9741-DF067CD9AD45}"/>
              </a:ext>
            </a:extLst>
          </p:cNvPr>
          <p:cNvGrpSpPr/>
          <p:nvPr userDrawn="1"/>
        </p:nvGrpSpPr>
        <p:grpSpPr>
          <a:xfrm>
            <a:off x="5551750" y="-25"/>
            <a:ext cx="3592200" cy="976887"/>
            <a:chOff x="5551750" y="-25"/>
            <a:chExt cx="3592200" cy="976887"/>
          </a:xfrm>
        </p:grpSpPr>
        <p:sp>
          <p:nvSpPr>
            <p:cNvPr id="31" name="Google Shape;82;p15">
              <a:extLst>
                <a:ext uri="{FF2B5EF4-FFF2-40B4-BE49-F238E27FC236}">
                  <a16:creationId xmlns:a16="http://schemas.microsoft.com/office/drawing/2014/main" id="{2DA5BE99-6025-4F5E-8EA7-B1F74771A3FC}"/>
                </a:ext>
              </a:extLst>
            </p:cNvPr>
            <p:cNvSpPr/>
            <p:nvPr/>
          </p:nvSpPr>
          <p:spPr>
            <a:xfrm>
              <a:off x="5551750" y="-25"/>
              <a:ext cx="3592200" cy="974100"/>
            </a:xfrm>
            <a:prstGeom prst="rect">
              <a:avLst/>
            </a:prstGeom>
            <a:solidFill>
              <a:srgbClr val="066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" name="Google Shape;83;p15">
              <a:extLst>
                <a:ext uri="{FF2B5EF4-FFF2-40B4-BE49-F238E27FC236}">
                  <a16:creationId xmlns:a16="http://schemas.microsoft.com/office/drawing/2014/main" id="{F298C375-CA91-496E-9658-7DBEAD168381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14350" y="297075"/>
              <a:ext cx="1554099" cy="379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84;p15">
              <a:extLst>
                <a:ext uri="{FF2B5EF4-FFF2-40B4-BE49-F238E27FC236}">
                  <a16:creationId xmlns:a16="http://schemas.microsoft.com/office/drawing/2014/main" id="{A0F0D039-5A62-4373-B622-50AA02BD0461}"/>
                </a:ext>
              </a:extLst>
            </p:cNvPr>
            <p:cNvPicPr preferRelativeResize="0"/>
            <p:nvPr/>
          </p:nvPicPr>
          <p:blipFill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1750" y="1"/>
              <a:ext cx="1668562" cy="9768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Google Shape;162;p21">
            <a:extLst>
              <a:ext uri="{FF2B5EF4-FFF2-40B4-BE49-F238E27FC236}">
                <a16:creationId xmlns:a16="http://schemas.microsoft.com/office/drawing/2014/main" id="{471B67A3-826B-4958-93F7-1D8E78FD8AA1}"/>
              </a:ext>
            </a:extLst>
          </p:cNvPr>
          <p:cNvSpPr/>
          <p:nvPr userDrawn="1"/>
        </p:nvSpPr>
        <p:spPr>
          <a:xfrm>
            <a:off x="5555800" y="3463350"/>
            <a:ext cx="3588300" cy="1682100"/>
          </a:xfrm>
          <a:prstGeom prst="rect">
            <a:avLst/>
          </a:prstGeom>
          <a:solidFill>
            <a:srgbClr val="066C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" name="Google Shape;183;p21">
            <a:extLst>
              <a:ext uri="{FF2B5EF4-FFF2-40B4-BE49-F238E27FC236}">
                <a16:creationId xmlns:a16="http://schemas.microsoft.com/office/drawing/2014/main" id="{E4FA2B95-E9EF-4D27-8A19-B5A602CD32DC}"/>
              </a:ext>
            </a:extLst>
          </p:cNvPr>
          <p:cNvPicPr preferRelativeResize="0"/>
          <p:nvPr userDrawn="1"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750" y="3463350"/>
            <a:ext cx="2872965" cy="168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166;p21">
            <a:extLst>
              <a:ext uri="{FF2B5EF4-FFF2-40B4-BE49-F238E27FC236}">
                <a16:creationId xmlns:a16="http://schemas.microsoft.com/office/drawing/2014/main" id="{31CBF1E8-7414-4CD1-AEF4-74B01D8BB9B4}"/>
              </a:ext>
            </a:extLst>
          </p:cNvPr>
          <p:cNvSpPr/>
          <p:nvPr userDrawn="1"/>
        </p:nvSpPr>
        <p:spPr>
          <a:xfrm>
            <a:off x="422500" y="943275"/>
            <a:ext cx="639300" cy="30900"/>
          </a:xfrm>
          <a:prstGeom prst="rect">
            <a:avLst/>
          </a:prstGeom>
          <a:solidFill>
            <a:srgbClr val="1485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752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6;p15">
            <a:extLst>
              <a:ext uri="{FF2B5EF4-FFF2-40B4-BE49-F238E27FC236}">
                <a16:creationId xmlns:a16="http://schemas.microsoft.com/office/drawing/2014/main" id="{D20E77F0-E1B7-46A8-804C-89968BED2B73}"/>
              </a:ext>
            </a:extLst>
          </p:cNvPr>
          <p:cNvSpPr/>
          <p:nvPr userDrawn="1"/>
        </p:nvSpPr>
        <p:spPr>
          <a:xfrm>
            <a:off x="0" y="0"/>
            <a:ext cx="5648700" cy="974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79;p15">
            <a:extLst>
              <a:ext uri="{FF2B5EF4-FFF2-40B4-BE49-F238E27FC236}">
                <a16:creationId xmlns:a16="http://schemas.microsoft.com/office/drawing/2014/main" id="{4E7B0956-D6FB-4DBE-87CC-338EEC2A7D55}"/>
              </a:ext>
            </a:extLst>
          </p:cNvPr>
          <p:cNvSpPr/>
          <p:nvPr userDrawn="1"/>
        </p:nvSpPr>
        <p:spPr>
          <a:xfrm>
            <a:off x="422500" y="943275"/>
            <a:ext cx="639300" cy="30900"/>
          </a:xfrm>
          <a:prstGeom prst="rect">
            <a:avLst/>
          </a:prstGeom>
          <a:solidFill>
            <a:srgbClr val="FF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88;p15">
            <a:extLst>
              <a:ext uri="{FF2B5EF4-FFF2-40B4-BE49-F238E27FC236}">
                <a16:creationId xmlns:a16="http://schemas.microsoft.com/office/drawing/2014/main" id="{EE1022E0-C684-49C3-85C5-16EF38E57EB7}"/>
              </a:ext>
            </a:extLst>
          </p:cNvPr>
          <p:cNvGrpSpPr/>
          <p:nvPr userDrawn="1"/>
        </p:nvGrpSpPr>
        <p:grpSpPr>
          <a:xfrm>
            <a:off x="5551750" y="-25"/>
            <a:ext cx="3592325" cy="974125"/>
            <a:chOff x="5551750" y="-25"/>
            <a:chExt cx="3592325" cy="974125"/>
          </a:xfrm>
        </p:grpSpPr>
        <p:sp>
          <p:nvSpPr>
            <p:cNvPr id="11" name="Google Shape;89;p15">
              <a:extLst>
                <a:ext uri="{FF2B5EF4-FFF2-40B4-BE49-F238E27FC236}">
                  <a16:creationId xmlns:a16="http://schemas.microsoft.com/office/drawing/2014/main" id="{D5BF7043-DD5A-40D0-9828-88D185CD1A03}"/>
                </a:ext>
              </a:extLst>
            </p:cNvPr>
            <p:cNvSpPr/>
            <p:nvPr/>
          </p:nvSpPr>
          <p:spPr>
            <a:xfrm>
              <a:off x="6071175" y="-25"/>
              <a:ext cx="3072900" cy="974100"/>
            </a:xfrm>
            <a:prstGeom prst="rect">
              <a:avLst/>
            </a:prstGeom>
            <a:solidFill>
              <a:srgbClr val="B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" name="Google Shape;90;p15">
              <a:extLst>
                <a:ext uri="{FF2B5EF4-FFF2-40B4-BE49-F238E27FC236}">
                  <a16:creationId xmlns:a16="http://schemas.microsoft.com/office/drawing/2014/main" id="{421BA9A3-D326-4D81-A862-352752D61238}"/>
                </a:ext>
              </a:extLst>
            </p:cNvPr>
            <p:cNvPicPr preferRelativeResize="0"/>
            <p:nvPr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51750" y="0"/>
              <a:ext cx="1957350" cy="9741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Google Shape;91;p15">
            <a:extLst>
              <a:ext uri="{FF2B5EF4-FFF2-40B4-BE49-F238E27FC236}">
                <a16:creationId xmlns:a16="http://schemas.microsoft.com/office/drawing/2014/main" id="{477D099C-9DDE-4488-BC36-93A1822A6C63}"/>
              </a:ext>
            </a:extLst>
          </p:cNvPr>
          <p:cNvPicPr preferRelativeResize="0"/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100" y="177516"/>
            <a:ext cx="1259126" cy="66030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913A2D3E-C954-4E1F-9ADE-6CA09BEBA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51750" cy="974076"/>
          </a:xfrm>
        </p:spPr>
        <p:txBody>
          <a:bodyPr/>
          <a:lstStyle>
            <a:lvl1pPr>
              <a:defRPr sz="1800" b="1">
                <a:latin typeface="DM Sans" panose="020B0604020202020204" charset="-18"/>
              </a:defRPr>
            </a:lvl1pPr>
          </a:lstStyle>
          <a:p>
            <a:endParaRPr lang="pl-PL" dirty="0"/>
          </a:p>
        </p:txBody>
      </p:sp>
      <p:sp>
        <p:nvSpPr>
          <p:cNvPr id="15" name="Symbol zastępczy zawartości 2">
            <a:extLst>
              <a:ext uri="{FF2B5EF4-FFF2-40B4-BE49-F238E27FC236}">
                <a16:creationId xmlns:a16="http://schemas.microsoft.com/office/drawing/2014/main" id="{134B5691-A1B1-42AD-B276-7408C7B84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268" y="1412427"/>
            <a:ext cx="4155790" cy="2875794"/>
          </a:xfrm>
        </p:spPr>
        <p:txBody>
          <a:bodyPr>
            <a:normAutofit/>
          </a:bodyPr>
          <a:lstStyle>
            <a:lvl1pPr>
              <a:defRPr sz="2000">
                <a:latin typeface="DM Sans" panose="020B0604020202020204" charset="-18"/>
              </a:defRPr>
            </a:lvl1pPr>
            <a:lvl2pPr>
              <a:defRPr sz="1800">
                <a:latin typeface="DM Sans" panose="020B0604020202020204" charset="-18"/>
              </a:defRPr>
            </a:lvl2pPr>
            <a:lvl3pPr>
              <a:defRPr sz="1600">
                <a:latin typeface="DM Sans" panose="020B0604020202020204" charset="-18"/>
              </a:defRPr>
            </a:lvl3pPr>
            <a:lvl4pPr>
              <a:defRPr sz="1400">
                <a:latin typeface="DM Sans" panose="020B0604020202020204" charset="-18"/>
              </a:defRPr>
            </a:lvl4pPr>
            <a:lvl5pPr>
              <a:defRPr sz="14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E5E11D3C-A2B5-41A6-A73A-2C5D33EC09C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551750" y="974074"/>
            <a:ext cx="3592250" cy="4169425"/>
          </a:xfrm>
        </p:spPr>
        <p:txBody>
          <a:bodyPr>
            <a:normAutofit/>
          </a:bodyPr>
          <a:lstStyle>
            <a:lvl1pPr>
              <a:defRPr sz="2000">
                <a:latin typeface="DM Sans" panose="020B0604020202020204" charset="-18"/>
              </a:defRPr>
            </a:lvl1pPr>
            <a:lvl2pPr>
              <a:defRPr sz="1800">
                <a:latin typeface="DM Sans" panose="020B0604020202020204" charset="-18"/>
              </a:defRPr>
            </a:lvl2pPr>
            <a:lvl3pPr>
              <a:defRPr sz="1600">
                <a:latin typeface="DM Sans" panose="020B0604020202020204" charset="-18"/>
              </a:defRPr>
            </a:lvl3pPr>
            <a:lvl4pPr>
              <a:defRPr sz="1400">
                <a:latin typeface="DM Sans" panose="020B0604020202020204" charset="-18"/>
              </a:defRPr>
            </a:lvl4pPr>
            <a:lvl5pPr>
              <a:defRPr sz="14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230087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49;p20">
            <a:extLst>
              <a:ext uri="{FF2B5EF4-FFF2-40B4-BE49-F238E27FC236}">
                <a16:creationId xmlns:a16="http://schemas.microsoft.com/office/drawing/2014/main" id="{8A38E3B0-C1BC-4900-87E6-3FFE57D8979F}"/>
              </a:ext>
            </a:extLst>
          </p:cNvPr>
          <p:cNvSpPr/>
          <p:nvPr userDrawn="1"/>
        </p:nvSpPr>
        <p:spPr>
          <a:xfrm>
            <a:off x="0" y="0"/>
            <a:ext cx="6076800" cy="5143500"/>
          </a:xfrm>
          <a:prstGeom prst="rect">
            <a:avLst/>
          </a:prstGeom>
          <a:solidFill>
            <a:srgbClr val="1485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" name="Google Shape;157;p20">
            <a:extLst>
              <a:ext uri="{FF2B5EF4-FFF2-40B4-BE49-F238E27FC236}">
                <a16:creationId xmlns:a16="http://schemas.microsoft.com/office/drawing/2014/main" id="{D997805C-9BBB-4621-BC07-6F3663D83CD6}"/>
              </a:ext>
            </a:extLst>
          </p:cNvPr>
          <p:cNvCxnSpPr/>
          <p:nvPr userDrawn="1"/>
        </p:nvCxnSpPr>
        <p:spPr>
          <a:xfrm>
            <a:off x="688400" y="1303925"/>
            <a:ext cx="4625100" cy="5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159;p20">
            <a:extLst>
              <a:ext uri="{FF2B5EF4-FFF2-40B4-BE49-F238E27FC236}">
                <a16:creationId xmlns:a16="http://schemas.microsoft.com/office/drawing/2014/main" id="{719B21C5-4FB2-482C-B896-9A0204BE6B34}"/>
              </a:ext>
            </a:extLst>
          </p:cNvPr>
          <p:cNvCxnSpPr/>
          <p:nvPr userDrawn="1"/>
        </p:nvCxnSpPr>
        <p:spPr>
          <a:xfrm>
            <a:off x="567110" y="4487034"/>
            <a:ext cx="4625100" cy="5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Tytuł 1">
            <a:extLst>
              <a:ext uri="{FF2B5EF4-FFF2-40B4-BE49-F238E27FC236}">
                <a16:creationId xmlns:a16="http://schemas.microsoft.com/office/drawing/2014/main" id="{B961306A-F76A-4551-AFAE-BFE674E0F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75" y="252248"/>
            <a:ext cx="5551750" cy="974076"/>
          </a:xfrm>
        </p:spPr>
        <p:txBody>
          <a:bodyPr/>
          <a:lstStyle>
            <a:lvl1pPr>
              <a:defRPr sz="1800" b="1">
                <a:latin typeface="DM Sans" panose="020B0604020202020204" charset="-18"/>
              </a:defRPr>
            </a:lvl1pPr>
          </a:lstStyle>
          <a:p>
            <a:endParaRPr lang="pl-PL" dirty="0"/>
          </a:p>
        </p:txBody>
      </p:sp>
      <p:sp>
        <p:nvSpPr>
          <p:cNvPr id="42" name="Symbol zastępczy zawartości 2">
            <a:extLst>
              <a:ext uri="{FF2B5EF4-FFF2-40B4-BE49-F238E27FC236}">
                <a16:creationId xmlns:a16="http://schemas.microsoft.com/office/drawing/2014/main" id="{3216CC33-1A63-46D1-AC73-5435BAB1B3C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6644" y="1555897"/>
            <a:ext cx="2514306" cy="1912517"/>
          </a:xfrm>
        </p:spPr>
        <p:txBody>
          <a:bodyPr/>
          <a:lstStyle>
            <a:lvl1pPr>
              <a:defRPr sz="1800">
                <a:latin typeface="DM Sans" panose="020B0604020202020204" charset="-18"/>
              </a:defRPr>
            </a:lvl1pPr>
            <a:lvl2pPr>
              <a:defRPr sz="1600">
                <a:latin typeface="DM Sans" panose="020B0604020202020204" charset="-18"/>
              </a:defRPr>
            </a:lvl2pPr>
            <a:lvl3pPr>
              <a:defRPr sz="1400">
                <a:latin typeface="DM Sans" panose="020B0604020202020204" charset="-18"/>
              </a:defRPr>
            </a:lvl3pPr>
            <a:lvl4pPr>
              <a:defRPr sz="1200">
                <a:latin typeface="DM Sans" panose="020B0604020202020204" charset="-18"/>
              </a:defRPr>
            </a:lvl4pPr>
            <a:lvl5pPr>
              <a:defRPr sz="12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3" name="Symbol zastępczy zawartości 2">
            <a:extLst>
              <a:ext uri="{FF2B5EF4-FFF2-40B4-BE49-F238E27FC236}">
                <a16:creationId xmlns:a16="http://schemas.microsoft.com/office/drawing/2014/main" id="{CF2D04A4-C78E-414A-8595-02AE15E4FC2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780025" y="2571749"/>
            <a:ext cx="1610901" cy="668518"/>
          </a:xfrm>
        </p:spPr>
        <p:txBody>
          <a:bodyPr/>
          <a:lstStyle>
            <a:lvl1pPr marL="0" indent="0">
              <a:buNone/>
              <a:defRPr sz="1800">
                <a:latin typeface="DM Sans" panose="020B0604020202020204" charset="-18"/>
              </a:defRPr>
            </a:lvl1pPr>
            <a:lvl2pPr>
              <a:defRPr sz="1600">
                <a:latin typeface="DM Sans" panose="020B0604020202020204" charset="-18"/>
              </a:defRPr>
            </a:lvl2pPr>
            <a:lvl3pPr>
              <a:defRPr sz="1400">
                <a:latin typeface="DM Sans" panose="020B0604020202020204" charset="-18"/>
              </a:defRPr>
            </a:lvl3pPr>
            <a:lvl4pPr>
              <a:defRPr sz="1200">
                <a:latin typeface="DM Sans" panose="020B0604020202020204" charset="-18"/>
              </a:defRPr>
            </a:lvl4pPr>
            <a:lvl5pPr>
              <a:defRPr sz="12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0" name="Google Shape;158;p20">
            <a:extLst>
              <a:ext uri="{FF2B5EF4-FFF2-40B4-BE49-F238E27FC236}">
                <a16:creationId xmlns:a16="http://schemas.microsoft.com/office/drawing/2014/main" id="{EBCC1623-37C9-4C8D-8034-DCF6B564FFBA}"/>
              </a:ext>
            </a:extLst>
          </p:cNvPr>
          <p:cNvSpPr/>
          <p:nvPr userDrawn="1"/>
        </p:nvSpPr>
        <p:spPr>
          <a:xfrm>
            <a:off x="3780025" y="2139179"/>
            <a:ext cx="1517700" cy="15177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68D6E8CB-DBD9-4B0E-83B2-39240D163A2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076799" y="0"/>
            <a:ext cx="3067201" cy="5143500"/>
          </a:xfrm>
        </p:spPr>
        <p:txBody>
          <a:bodyPr/>
          <a:lstStyle>
            <a:lvl1pPr>
              <a:defRPr sz="1800">
                <a:latin typeface="DM Sans" panose="020B0604020202020204" charset="-18"/>
              </a:defRPr>
            </a:lvl1pPr>
            <a:lvl2pPr>
              <a:defRPr sz="1600">
                <a:latin typeface="DM Sans" panose="020B0604020202020204" charset="-18"/>
              </a:defRPr>
            </a:lvl2pPr>
            <a:lvl3pPr>
              <a:defRPr sz="1400">
                <a:latin typeface="DM Sans" panose="020B0604020202020204" charset="-18"/>
              </a:defRPr>
            </a:lvl3pPr>
            <a:lvl4pPr>
              <a:defRPr sz="1200">
                <a:latin typeface="DM Sans" panose="020B0604020202020204" charset="-18"/>
              </a:defRPr>
            </a:lvl4pPr>
            <a:lvl5pPr>
              <a:defRPr sz="12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1331949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9FC8DD-A4C9-47FF-87C8-30B7A4EA3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</p:spPr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EF948F-1FB0-4FD6-8D7C-CCD95792C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46B8C17-1449-4732-B39E-15220611C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DB40-2B5D-40E0-B8D7-885CA6B98D57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533D4D3-9607-44B5-B022-E65511470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2066124-5609-4B91-A609-8EBA389F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0B43F-618C-49C6-BFE5-5878D03C84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30619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313D4A-7FD1-4E5A-9BF7-35A4835E3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1896E79-6C0F-4651-B160-5906A6085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116DC1F-76B7-4422-9C18-D4318DD1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DB40-2B5D-40E0-B8D7-885CA6B98D57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117D46F-4039-438E-BA7B-FAC1372AB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19EC3F1-2D0D-42BA-B80B-FC27B15E6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0B43F-618C-49C6-BFE5-5878D03C84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62287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F6BA85-4F29-447F-85F4-8B842459B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4510CE-8A07-4178-AEA1-153E2EB2B0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61B583A-E3CE-456A-A216-7C3C0DFA68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88D75A6-7B30-4042-B1FC-82BF6DABA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DB40-2B5D-40E0-B8D7-885CA6B98D57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9EF0E1C-039A-43F6-8FDB-BE1B52A2C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4300230-8D66-4B01-A657-4CE3CAD90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0B43F-618C-49C6-BFE5-5878D03C84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70325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C36F04-FF24-4E2E-BD87-36C31635B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B55D244-1B2D-4F6D-AEDA-40063AF7C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95D0419-5F05-4B5D-8AB6-A17F03028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178E887-B0A2-4D83-8D49-BD3ABC17FB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3D27F85-D1B6-4D8D-82B4-2A0F75B1A4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DDDFCF5E-3F0A-4980-B1CF-451C8F1E6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DB40-2B5D-40E0-B8D7-885CA6B98D57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A7FC573-FA01-48C1-A657-E48B2F4D3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9EB480B-E570-4558-B913-6B044F78F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0B43F-618C-49C6-BFE5-5878D03C84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0117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57A4ED-135F-4F8D-AEC9-40BAA0044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70"/>
            <a:ext cx="1969507" cy="587343"/>
          </a:xfrm>
        </p:spPr>
        <p:txBody>
          <a:bodyPr>
            <a:normAutofit/>
          </a:bodyPr>
          <a:lstStyle>
            <a:lvl1pPr>
              <a:defRPr sz="1000">
                <a:latin typeface="DM Sans" panose="020B0604020202020204" charset="-18"/>
              </a:defRPr>
            </a:lvl1pPr>
          </a:lstStyle>
          <a:p>
            <a:endParaRPr lang="pl-PL" dirty="0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9698471-AF7C-4E65-B5DE-F39B7B559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DB40-2B5D-40E0-B8D7-885CA6B98D57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A8A5E2A-951D-438C-8D69-15415A3E3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A1444A0-919E-442D-B9C1-083709058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0B43F-618C-49C6-BFE5-5878D03C844C}" type="slidenum">
              <a:rPr lang="pl-PL" smtClean="0"/>
              <a:t>‹#›</a:t>
            </a:fld>
            <a:endParaRPr lang="pl-PL"/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81F1AA1B-AD61-4977-9228-4D251E296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9247B94E-1465-4A38-BE73-FFCC0315825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810549" y="2571750"/>
            <a:ext cx="2057401" cy="450057"/>
          </a:xfrm>
        </p:spPr>
        <p:txBody>
          <a:bodyPr anchor="b">
            <a:normAutofit/>
          </a:bodyPr>
          <a:lstStyle>
            <a:lvl1pPr marL="0" indent="0">
              <a:buNone/>
              <a:defRPr sz="1000" b="1">
                <a:latin typeface="DM Sans" panose="020B0604020202020204" charset="-1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987445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CCFBEBB-9EFF-4AAB-BC00-D1D4A6A1D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DB40-2B5D-40E0-B8D7-885CA6B98D57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BCBBA8A-6AF6-4F0A-9E7A-EEAB80306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375C924-D38E-405A-B27F-210DCC481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0B43F-618C-49C6-BFE5-5878D03C84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80223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E6DDCE-5F46-419A-B3A9-5734C913B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95CA4B-81B9-47B2-AF20-2576B1ACD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1650C35-663E-460E-8DB0-00D8F98BC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21B2C2D-CF60-4722-A282-18C2DAE2E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DB40-2B5D-40E0-B8D7-885CA6B98D57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6AB6D3F-442B-4BB2-837F-E6A5F1E44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D6581B8-F4D8-4698-8632-F101E17B2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0B43F-618C-49C6-BFE5-5878D03C84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39497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FC4032-1C0E-48CA-9835-4FFD30E00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013E17E-0D29-426E-97D6-4E05AA1FFD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210C16F-1F68-484B-909D-C353F5690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D2BC80E-7DE2-4E1A-AFD0-4626B3486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DB40-2B5D-40E0-B8D7-885CA6B98D57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4D3C61B-6FF7-4573-A61B-ACC38BEF8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F35057E-4D26-4670-8CA5-938C49FAB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0B43F-618C-49C6-BFE5-5878D03C84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87285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0CE1CB-04DA-439E-93C3-8D062AE98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251F4EC-782E-4C85-B6B4-9F6ACE48F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73E4ED8-1571-49EA-B384-F8B13F306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DB40-2B5D-40E0-B8D7-885CA6B98D57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23BEEBE-4296-4971-A4B8-C5D72123F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36BE204-6AAB-4390-A4EB-14B2847BD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0B43F-618C-49C6-BFE5-5878D03C84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4165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6;p15">
            <a:extLst>
              <a:ext uri="{FF2B5EF4-FFF2-40B4-BE49-F238E27FC236}">
                <a16:creationId xmlns:a16="http://schemas.microsoft.com/office/drawing/2014/main" id="{D20E77F0-E1B7-46A8-804C-89968BED2B73}"/>
              </a:ext>
            </a:extLst>
          </p:cNvPr>
          <p:cNvSpPr/>
          <p:nvPr userDrawn="1"/>
        </p:nvSpPr>
        <p:spPr>
          <a:xfrm>
            <a:off x="0" y="0"/>
            <a:ext cx="5648700" cy="974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79;p15">
            <a:extLst>
              <a:ext uri="{FF2B5EF4-FFF2-40B4-BE49-F238E27FC236}">
                <a16:creationId xmlns:a16="http://schemas.microsoft.com/office/drawing/2014/main" id="{4E7B0956-D6FB-4DBE-87CC-338EEC2A7D55}"/>
              </a:ext>
            </a:extLst>
          </p:cNvPr>
          <p:cNvSpPr/>
          <p:nvPr userDrawn="1"/>
        </p:nvSpPr>
        <p:spPr>
          <a:xfrm>
            <a:off x="422500" y="943275"/>
            <a:ext cx="639300" cy="30900"/>
          </a:xfrm>
          <a:prstGeom prst="rect">
            <a:avLst/>
          </a:prstGeom>
          <a:solidFill>
            <a:srgbClr val="FF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88;p15">
            <a:extLst>
              <a:ext uri="{FF2B5EF4-FFF2-40B4-BE49-F238E27FC236}">
                <a16:creationId xmlns:a16="http://schemas.microsoft.com/office/drawing/2014/main" id="{EE1022E0-C684-49C3-85C5-16EF38E57EB7}"/>
              </a:ext>
            </a:extLst>
          </p:cNvPr>
          <p:cNvGrpSpPr/>
          <p:nvPr userDrawn="1"/>
        </p:nvGrpSpPr>
        <p:grpSpPr>
          <a:xfrm>
            <a:off x="5551750" y="-25"/>
            <a:ext cx="3592325" cy="974125"/>
            <a:chOff x="5551750" y="-25"/>
            <a:chExt cx="3592325" cy="974125"/>
          </a:xfrm>
        </p:grpSpPr>
        <p:sp>
          <p:nvSpPr>
            <p:cNvPr id="11" name="Google Shape;89;p15">
              <a:extLst>
                <a:ext uri="{FF2B5EF4-FFF2-40B4-BE49-F238E27FC236}">
                  <a16:creationId xmlns:a16="http://schemas.microsoft.com/office/drawing/2014/main" id="{D5BF7043-DD5A-40D0-9828-88D185CD1A03}"/>
                </a:ext>
              </a:extLst>
            </p:cNvPr>
            <p:cNvSpPr/>
            <p:nvPr/>
          </p:nvSpPr>
          <p:spPr>
            <a:xfrm>
              <a:off x="6071175" y="-25"/>
              <a:ext cx="3072900" cy="974100"/>
            </a:xfrm>
            <a:prstGeom prst="rect">
              <a:avLst/>
            </a:prstGeom>
            <a:solidFill>
              <a:srgbClr val="B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" name="Google Shape;90;p15">
              <a:extLst>
                <a:ext uri="{FF2B5EF4-FFF2-40B4-BE49-F238E27FC236}">
                  <a16:creationId xmlns:a16="http://schemas.microsoft.com/office/drawing/2014/main" id="{421BA9A3-D326-4D81-A862-352752D61238}"/>
                </a:ext>
              </a:extLst>
            </p:cNvPr>
            <p:cNvPicPr preferRelativeResize="0"/>
            <p:nvPr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51750" y="0"/>
              <a:ext cx="1957350" cy="9741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Google Shape;91;p15">
            <a:extLst>
              <a:ext uri="{FF2B5EF4-FFF2-40B4-BE49-F238E27FC236}">
                <a16:creationId xmlns:a16="http://schemas.microsoft.com/office/drawing/2014/main" id="{477D099C-9DDE-4488-BC36-93A1822A6C63}"/>
              </a:ext>
            </a:extLst>
          </p:cNvPr>
          <p:cNvPicPr preferRelativeResize="0"/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100" y="177516"/>
            <a:ext cx="1259126" cy="66030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913A2D3E-C954-4E1F-9ADE-6CA09BEBA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51750" cy="974076"/>
          </a:xfrm>
        </p:spPr>
        <p:txBody>
          <a:bodyPr/>
          <a:lstStyle>
            <a:lvl1pPr>
              <a:defRPr sz="1800" b="1">
                <a:latin typeface="DM Sans" panose="020B0604020202020204" charset="-18"/>
              </a:defRPr>
            </a:lvl1pPr>
          </a:lstStyle>
          <a:p>
            <a:endParaRPr lang="pl-PL" dirty="0"/>
          </a:p>
        </p:txBody>
      </p:sp>
      <p:sp>
        <p:nvSpPr>
          <p:cNvPr id="15" name="Symbol zastępczy zawartości 2">
            <a:extLst>
              <a:ext uri="{FF2B5EF4-FFF2-40B4-BE49-F238E27FC236}">
                <a16:creationId xmlns:a16="http://schemas.microsoft.com/office/drawing/2014/main" id="{134B5691-A1B1-42AD-B276-7408C7B84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2530" y="1500713"/>
            <a:ext cx="4155790" cy="2875794"/>
          </a:xfrm>
        </p:spPr>
        <p:txBody>
          <a:bodyPr/>
          <a:lstStyle>
            <a:lvl1pPr>
              <a:defRPr sz="1800">
                <a:latin typeface="DM Sans" panose="020B0604020202020204" charset="-18"/>
              </a:defRPr>
            </a:lvl1pPr>
            <a:lvl2pPr>
              <a:defRPr sz="1600">
                <a:latin typeface="DM Sans" panose="020B0604020202020204" charset="-18"/>
              </a:defRPr>
            </a:lvl2pPr>
            <a:lvl3pPr>
              <a:defRPr sz="1400">
                <a:latin typeface="DM Sans" panose="020B0604020202020204" charset="-18"/>
              </a:defRPr>
            </a:lvl3pPr>
            <a:lvl4pPr>
              <a:defRPr sz="1200">
                <a:latin typeface="DM Sans" panose="020B0604020202020204" charset="-18"/>
              </a:defRPr>
            </a:lvl4pPr>
            <a:lvl5pPr>
              <a:defRPr sz="12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E5E11D3C-A2B5-41A6-A73A-2C5D33EC09C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-6047" y="974075"/>
            <a:ext cx="3592250" cy="4169425"/>
          </a:xfrm>
        </p:spPr>
        <p:txBody>
          <a:bodyPr/>
          <a:lstStyle>
            <a:lvl1pPr>
              <a:defRPr sz="1800">
                <a:latin typeface="DM Sans" panose="020B0604020202020204" charset="-18"/>
              </a:defRPr>
            </a:lvl1pPr>
            <a:lvl2pPr>
              <a:defRPr sz="1600">
                <a:latin typeface="DM Sans" panose="020B0604020202020204" charset="-18"/>
              </a:defRPr>
            </a:lvl2pPr>
            <a:lvl3pPr>
              <a:defRPr sz="1400">
                <a:latin typeface="DM Sans" panose="020B0604020202020204" charset="-18"/>
              </a:defRPr>
            </a:lvl3pPr>
            <a:lvl4pPr>
              <a:defRPr sz="1200">
                <a:latin typeface="DM Sans" panose="020B0604020202020204" charset="-18"/>
              </a:defRPr>
            </a:lvl4pPr>
            <a:lvl5pPr>
              <a:defRPr sz="12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6383805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F71DB2D-98C8-467A-90B0-48AAD78519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B43F122-828A-46EF-B18A-F4972497C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1F3B660-F4E2-49DB-B493-001D797B3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BDB40-2B5D-40E0-B8D7-885CA6B98D57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67A6ED5-3E86-41CC-B66A-1FC5830D0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74150F9-53A5-49EC-8325-83D6E1BA6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0B43F-618C-49C6-BFE5-5878D03C84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8738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ymbol zastępczy zawartości 2">
            <a:extLst>
              <a:ext uri="{FF2B5EF4-FFF2-40B4-BE49-F238E27FC236}">
                <a16:creationId xmlns:a16="http://schemas.microsoft.com/office/drawing/2014/main" id="{C12E7B07-E657-4330-93EC-387F8BAABAD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0" y="974076"/>
            <a:ext cx="9144000" cy="1854850"/>
          </a:xfrm>
        </p:spPr>
        <p:txBody>
          <a:bodyPr/>
          <a:lstStyle>
            <a:lvl1pPr>
              <a:defRPr sz="1800">
                <a:latin typeface="DM Sans" panose="020B0604020202020204" charset="-18"/>
              </a:defRPr>
            </a:lvl1pPr>
            <a:lvl2pPr>
              <a:defRPr sz="1600">
                <a:latin typeface="DM Sans" panose="020B0604020202020204" charset="-18"/>
              </a:defRPr>
            </a:lvl2pPr>
            <a:lvl3pPr>
              <a:defRPr sz="1400">
                <a:latin typeface="DM Sans" panose="020B0604020202020204" charset="-18"/>
              </a:defRPr>
            </a:lvl3pPr>
            <a:lvl4pPr>
              <a:defRPr sz="1200">
                <a:latin typeface="DM Sans" panose="020B0604020202020204" charset="-18"/>
              </a:defRPr>
            </a:lvl4pPr>
            <a:lvl5pPr>
              <a:defRPr sz="12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Google Shape;76;p15">
            <a:extLst>
              <a:ext uri="{FF2B5EF4-FFF2-40B4-BE49-F238E27FC236}">
                <a16:creationId xmlns:a16="http://schemas.microsoft.com/office/drawing/2014/main" id="{D20E77F0-E1B7-46A8-804C-89968BED2B73}"/>
              </a:ext>
            </a:extLst>
          </p:cNvPr>
          <p:cNvSpPr/>
          <p:nvPr userDrawn="1"/>
        </p:nvSpPr>
        <p:spPr>
          <a:xfrm>
            <a:off x="0" y="0"/>
            <a:ext cx="5648700" cy="974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79;p15">
            <a:extLst>
              <a:ext uri="{FF2B5EF4-FFF2-40B4-BE49-F238E27FC236}">
                <a16:creationId xmlns:a16="http://schemas.microsoft.com/office/drawing/2014/main" id="{4E7B0956-D6FB-4DBE-87CC-338EEC2A7D55}"/>
              </a:ext>
            </a:extLst>
          </p:cNvPr>
          <p:cNvSpPr/>
          <p:nvPr userDrawn="1"/>
        </p:nvSpPr>
        <p:spPr>
          <a:xfrm>
            <a:off x="422500" y="943275"/>
            <a:ext cx="639300" cy="30900"/>
          </a:xfrm>
          <a:prstGeom prst="rect">
            <a:avLst/>
          </a:prstGeom>
          <a:solidFill>
            <a:srgbClr val="FF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88;p15">
            <a:extLst>
              <a:ext uri="{FF2B5EF4-FFF2-40B4-BE49-F238E27FC236}">
                <a16:creationId xmlns:a16="http://schemas.microsoft.com/office/drawing/2014/main" id="{EE1022E0-C684-49C3-85C5-16EF38E57EB7}"/>
              </a:ext>
            </a:extLst>
          </p:cNvPr>
          <p:cNvGrpSpPr/>
          <p:nvPr userDrawn="1"/>
        </p:nvGrpSpPr>
        <p:grpSpPr>
          <a:xfrm>
            <a:off x="5551750" y="-25"/>
            <a:ext cx="3592325" cy="974125"/>
            <a:chOff x="5551750" y="-25"/>
            <a:chExt cx="3592325" cy="974125"/>
          </a:xfrm>
        </p:grpSpPr>
        <p:sp>
          <p:nvSpPr>
            <p:cNvPr id="11" name="Google Shape;89;p15">
              <a:extLst>
                <a:ext uri="{FF2B5EF4-FFF2-40B4-BE49-F238E27FC236}">
                  <a16:creationId xmlns:a16="http://schemas.microsoft.com/office/drawing/2014/main" id="{D5BF7043-DD5A-40D0-9828-88D185CD1A03}"/>
                </a:ext>
              </a:extLst>
            </p:cNvPr>
            <p:cNvSpPr/>
            <p:nvPr/>
          </p:nvSpPr>
          <p:spPr>
            <a:xfrm>
              <a:off x="6071175" y="-25"/>
              <a:ext cx="3072900" cy="974100"/>
            </a:xfrm>
            <a:prstGeom prst="rect">
              <a:avLst/>
            </a:prstGeom>
            <a:solidFill>
              <a:srgbClr val="B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" name="Google Shape;90;p15">
              <a:extLst>
                <a:ext uri="{FF2B5EF4-FFF2-40B4-BE49-F238E27FC236}">
                  <a16:creationId xmlns:a16="http://schemas.microsoft.com/office/drawing/2014/main" id="{421BA9A3-D326-4D81-A862-352752D61238}"/>
                </a:ext>
              </a:extLst>
            </p:cNvPr>
            <p:cNvPicPr preferRelativeResize="0"/>
            <p:nvPr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51750" y="0"/>
              <a:ext cx="1957350" cy="9741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Google Shape;91;p15">
            <a:extLst>
              <a:ext uri="{FF2B5EF4-FFF2-40B4-BE49-F238E27FC236}">
                <a16:creationId xmlns:a16="http://schemas.microsoft.com/office/drawing/2014/main" id="{477D099C-9DDE-4488-BC36-93A1822A6C63}"/>
              </a:ext>
            </a:extLst>
          </p:cNvPr>
          <p:cNvPicPr preferRelativeResize="0"/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100" y="177516"/>
            <a:ext cx="1259126" cy="66030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913A2D3E-C954-4E1F-9ADE-6CA09BEBA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51750" cy="974076"/>
          </a:xfrm>
        </p:spPr>
        <p:txBody>
          <a:bodyPr/>
          <a:lstStyle>
            <a:lvl1pPr>
              <a:defRPr sz="1800" b="1">
                <a:latin typeface="DM Sans" panose="020B0604020202020204" charset="-18"/>
              </a:defRPr>
            </a:lvl1pPr>
          </a:lstStyle>
          <a:p>
            <a:endParaRPr lang="pl-PL" dirty="0"/>
          </a:p>
        </p:txBody>
      </p:sp>
      <p:sp>
        <p:nvSpPr>
          <p:cNvPr id="17" name="Google Shape;97;p16">
            <a:extLst>
              <a:ext uri="{FF2B5EF4-FFF2-40B4-BE49-F238E27FC236}">
                <a16:creationId xmlns:a16="http://schemas.microsoft.com/office/drawing/2014/main" id="{94861D99-801F-4CEA-B7AF-080C83E44C7F}"/>
              </a:ext>
            </a:extLst>
          </p:cNvPr>
          <p:cNvSpPr/>
          <p:nvPr userDrawn="1"/>
        </p:nvSpPr>
        <p:spPr>
          <a:xfrm>
            <a:off x="742150" y="1954775"/>
            <a:ext cx="7745750" cy="204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Symbol zastępczy zawartości 2">
            <a:extLst>
              <a:ext uri="{FF2B5EF4-FFF2-40B4-BE49-F238E27FC236}">
                <a16:creationId xmlns:a16="http://schemas.microsoft.com/office/drawing/2014/main" id="{134B5691-A1B1-42AD-B276-7408C7B84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150" y="2134600"/>
            <a:ext cx="7745750" cy="2465975"/>
          </a:xfrm>
        </p:spPr>
        <p:txBody>
          <a:bodyPr/>
          <a:lstStyle>
            <a:lvl1pPr>
              <a:defRPr sz="1800">
                <a:latin typeface="DM Sans" panose="020B0604020202020204" charset="-18"/>
              </a:defRPr>
            </a:lvl1pPr>
            <a:lvl2pPr>
              <a:defRPr sz="1600">
                <a:latin typeface="DM Sans" panose="020B0604020202020204" charset="-18"/>
              </a:defRPr>
            </a:lvl2pPr>
            <a:lvl3pPr>
              <a:defRPr sz="1400">
                <a:latin typeface="DM Sans" panose="020B0604020202020204" charset="-18"/>
              </a:defRPr>
            </a:lvl3pPr>
            <a:lvl4pPr>
              <a:defRPr sz="1200">
                <a:latin typeface="DM Sans" panose="020B0604020202020204" charset="-18"/>
              </a:defRPr>
            </a:lvl4pPr>
            <a:lvl5pPr>
              <a:defRPr sz="12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24042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6;p15">
            <a:extLst>
              <a:ext uri="{FF2B5EF4-FFF2-40B4-BE49-F238E27FC236}">
                <a16:creationId xmlns:a16="http://schemas.microsoft.com/office/drawing/2014/main" id="{D20E77F0-E1B7-46A8-804C-89968BED2B73}"/>
              </a:ext>
            </a:extLst>
          </p:cNvPr>
          <p:cNvSpPr/>
          <p:nvPr userDrawn="1"/>
        </p:nvSpPr>
        <p:spPr>
          <a:xfrm>
            <a:off x="0" y="0"/>
            <a:ext cx="5648700" cy="974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79;p15">
            <a:extLst>
              <a:ext uri="{FF2B5EF4-FFF2-40B4-BE49-F238E27FC236}">
                <a16:creationId xmlns:a16="http://schemas.microsoft.com/office/drawing/2014/main" id="{4E7B0956-D6FB-4DBE-87CC-338EEC2A7D55}"/>
              </a:ext>
            </a:extLst>
          </p:cNvPr>
          <p:cNvSpPr/>
          <p:nvPr userDrawn="1"/>
        </p:nvSpPr>
        <p:spPr>
          <a:xfrm>
            <a:off x="422500" y="943275"/>
            <a:ext cx="639300" cy="30900"/>
          </a:xfrm>
          <a:prstGeom prst="rect">
            <a:avLst/>
          </a:prstGeom>
          <a:solidFill>
            <a:srgbClr val="FF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88;p15">
            <a:extLst>
              <a:ext uri="{FF2B5EF4-FFF2-40B4-BE49-F238E27FC236}">
                <a16:creationId xmlns:a16="http://schemas.microsoft.com/office/drawing/2014/main" id="{EE1022E0-C684-49C3-85C5-16EF38E57EB7}"/>
              </a:ext>
            </a:extLst>
          </p:cNvPr>
          <p:cNvGrpSpPr/>
          <p:nvPr userDrawn="1"/>
        </p:nvGrpSpPr>
        <p:grpSpPr>
          <a:xfrm>
            <a:off x="5551750" y="-25"/>
            <a:ext cx="3592325" cy="974125"/>
            <a:chOff x="5551750" y="-25"/>
            <a:chExt cx="3592325" cy="974125"/>
          </a:xfrm>
        </p:grpSpPr>
        <p:sp>
          <p:nvSpPr>
            <p:cNvPr id="11" name="Google Shape;89;p15">
              <a:extLst>
                <a:ext uri="{FF2B5EF4-FFF2-40B4-BE49-F238E27FC236}">
                  <a16:creationId xmlns:a16="http://schemas.microsoft.com/office/drawing/2014/main" id="{D5BF7043-DD5A-40D0-9828-88D185CD1A03}"/>
                </a:ext>
              </a:extLst>
            </p:cNvPr>
            <p:cNvSpPr/>
            <p:nvPr/>
          </p:nvSpPr>
          <p:spPr>
            <a:xfrm>
              <a:off x="6071175" y="-25"/>
              <a:ext cx="3072900" cy="974100"/>
            </a:xfrm>
            <a:prstGeom prst="rect">
              <a:avLst/>
            </a:prstGeom>
            <a:solidFill>
              <a:srgbClr val="B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" name="Google Shape;90;p15">
              <a:extLst>
                <a:ext uri="{FF2B5EF4-FFF2-40B4-BE49-F238E27FC236}">
                  <a16:creationId xmlns:a16="http://schemas.microsoft.com/office/drawing/2014/main" id="{421BA9A3-D326-4D81-A862-352752D61238}"/>
                </a:ext>
              </a:extLst>
            </p:cNvPr>
            <p:cNvPicPr preferRelativeResize="0"/>
            <p:nvPr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51750" y="0"/>
              <a:ext cx="1957350" cy="9741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Google Shape;91;p15">
            <a:extLst>
              <a:ext uri="{FF2B5EF4-FFF2-40B4-BE49-F238E27FC236}">
                <a16:creationId xmlns:a16="http://schemas.microsoft.com/office/drawing/2014/main" id="{477D099C-9DDE-4488-BC36-93A1822A6C63}"/>
              </a:ext>
            </a:extLst>
          </p:cNvPr>
          <p:cNvPicPr preferRelativeResize="0"/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100" y="177516"/>
            <a:ext cx="1259126" cy="66030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913A2D3E-C954-4E1F-9ADE-6CA09BEBA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51750" cy="974076"/>
          </a:xfrm>
        </p:spPr>
        <p:txBody>
          <a:bodyPr/>
          <a:lstStyle>
            <a:lvl1pPr>
              <a:defRPr sz="1800" b="1">
                <a:latin typeface="DM Sans" panose="020B0604020202020204" charset="-18"/>
              </a:defRPr>
            </a:lvl1pPr>
          </a:lstStyle>
          <a:p>
            <a:endParaRPr lang="pl-PL" dirty="0"/>
          </a:p>
        </p:txBody>
      </p:sp>
      <p:sp>
        <p:nvSpPr>
          <p:cNvPr id="15" name="Symbol zastępczy zawartości 2">
            <a:extLst>
              <a:ext uri="{FF2B5EF4-FFF2-40B4-BE49-F238E27FC236}">
                <a16:creationId xmlns:a16="http://schemas.microsoft.com/office/drawing/2014/main" id="{134B5691-A1B1-42AD-B276-7408C7B84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9827" y="1709786"/>
            <a:ext cx="4155790" cy="555110"/>
          </a:xfrm>
        </p:spPr>
        <p:txBody>
          <a:bodyPr/>
          <a:lstStyle>
            <a:lvl1pPr>
              <a:defRPr sz="1800">
                <a:latin typeface="DM Sans" panose="020B0604020202020204" charset="-18"/>
              </a:defRPr>
            </a:lvl1pPr>
            <a:lvl2pPr>
              <a:defRPr sz="1600">
                <a:latin typeface="DM Sans" panose="020B0604020202020204" charset="-18"/>
              </a:defRPr>
            </a:lvl2pPr>
            <a:lvl3pPr>
              <a:defRPr sz="1400">
                <a:latin typeface="DM Sans" panose="020B0604020202020204" charset="-18"/>
              </a:defRPr>
            </a:lvl3pPr>
            <a:lvl4pPr>
              <a:defRPr sz="1200">
                <a:latin typeface="DM Sans" panose="020B0604020202020204" charset="-18"/>
              </a:defRPr>
            </a:lvl4pPr>
            <a:lvl5pPr>
              <a:defRPr sz="12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E5E11D3C-A2B5-41A6-A73A-2C5D33EC09C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95775" y="1708351"/>
            <a:ext cx="3592250" cy="2491874"/>
          </a:xfrm>
        </p:spPr>
        <p:txBody>
          <a:bodyPr/>
          <a:lstStyle>
            <a:lvl1pPr>
              <a:defRPr sz="1800">
                <a:latin typeface="DM Sans" panose="020B0604020202020204" charset="-18"/>
              </a:defRPr>
            </a:lvl1pPr>
            <a:lvl2pPr>
              <a:defRPr sz="1600">
                <a:latin typeface="DM Sans" panose="020B0604020202020204" charset="-18"/>
              </a:defRPr>
            </a:lvl2pPr>
            <a:lvl3pPr>
              <a:defRPr sz="1400">
                <a:latin typeface="DM Sans" panose="020B0604020202020204" charset="-18"/>
              </a:defRPr>
            </a:lvl3pPr>
            <a:lvl4pPr>
              <a:defRPr sz="1200">
                <a:latin typeface="DM Sans" panose="020B0604020202020204" charset="-18"/>
              </a:defRPr>
            </a:lvl4pPr>
            <a:lvl5pPr>
              <a:defRPr sz="12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8967495D-82A8-4B62-9BDC-6C197A4FD41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499827" y="2326565"/>
            <a:ext cx="4155790" cy="555110"/>
          </a:xfrm>
        </p:spPr>
        <p:txBody>
          <a:bodyPr/>
          <a:lstStyle>
            <a:lvl1pPr>
              <a:defRPr sz="1800">
                <a:latin typeface="DM Sans" panose="020B0604020202020204" charset="-18"/>
              </a:defRPr>
            </a:lvl1pPr>
            <a:lvl2pPr>
              <a:defRPr sz="1600">
                <a:latin typeface="DM Sans" panose="020B0604020202020204" charset="-18"/>
              </a:defRPr>
            </a:lvl2pPr>
            <a:lvl3pPr>
              <a:defRPr sz="1400">
                <a:latin typeface="DM Sans" panose="020B0604020202020204" charset="-18"/>
              </a:defRPr>
            </a:lvl3pPr>
            <a:lvl4pPr>
              <a:defRPr sz="1200">
                <a:latin typeface="DM Sans" panose="020B0604020202020204" charset="-18"/>
              </a:defRPr>
            </a:lvl4pPr>
            <a:lvl5pPr>
              <a:defRPr sz="12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9BD84372-E86A-4DEB-A195-11A3A499F558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499827" y="2985840"/>
            <a:ext cx="4155790" cy="555110"/>
          </a:xfrm>
        </p:spPr>
        <p:txBody>
          <a:bodyPr/>
          <a:lstStyle>
            <a:lvl1pPr>
              <a:defRPr sz="1800">
                <a:latin typeface="DM Sans" panose="020B0604020202020204" charset="-18"/>
              </a:defRPr>
            </a:lvl1pPr>
            <a:lvl2pPr>
              <a:defRPr sz="1600">
                <a:latin typeface="DM Sans" panose="020B0604020202020204" charset="-18"/>
              </a:defRPr>
            </a:lvl2pPr>
            <a:lvl3pPr>
              <a:defRPr sz="1400">
                <a:latin typeface="DM Sans" panose="020B0604020202020204" charset="-18"/>
              </a:defRPr>
            </a:lvl3pPr>
            <a:lvl4pPr>
              <a:defRPr sz="1200">
                <a:latin typeface="DM Sans" panose="020B0604020202020204" charset="-18"/>
              </a:defRPr>
            </a:lvl4pPr>
            <a:lvl5pPr>
              <a:defRPr sz="12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23" name="Symbol zastępczy zawartości 2">
            <a:extLst>
              <a:ext uri="{FF2B5EF4-FFF2-40B4-BE49-F238E27FC236}">
                <a16:creationId xmlns:a16="http://schemas.microsoft.com/office/drawing/2014/main" id="{E5EBFCD2-D830-40F9-B7F1-670969229D9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499827" y="3645115"/>
            <a:ext cx="4155790" cy="555110"/>
          </a:xfrm>
        </p:spPr>
        <p:txBody>
          <a:bodyPr/>
          <a:lstStyle>
            <a:lvl1pPr>
              <a:defRPr sz="1800">
                <a:latin typeface="DM Sans" panose="020B0604020202020204" charset="-18"/>
              </a:defRPr>
            </a:lvl1pPr>
            <a:lvl2pPr>
              <a:defRPr sz="1600">
                <a:latin typeface="DM Sans" panose="020B0604020202020204" charset="-18"/>
              </a:defRPr>
            </a:lvl2pPr>
            <a:lvl3pPr>
              <a:defRPr sz="1400">
                <a:latin typeface="DM Sans" panose="020B0604020202020204" charset="-18"/>
              </a:defRPr>
            </a:lvl3pPr>
            <a:lvl4pPr>
              <a:defRPr sz="1200">
                <a:latin typeface="DM Sans" panose="020B0604020202020204" charset="-18"/>
              </a:defRPr>
            </a:lvl4pPr>
            <a:lvl5pPr>
              <a:defRPr sz="12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927747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6;p15">
            <a:extLst>
              <a:ext uri="{FF2B5EF4-FFF2-40B4-BE49-F238E27FC236}">
                <a16:creationId xmlns:a16="http://schemas.microsoft.com/office/drawing/2014/main" id="{D20E77F0-E1B7-46A8-804C-89968BED2B73}"/>
              </a:ext>
            </a:extLst>
          </p:cNvPr>
          <p:cNvSpPr/>
          <p:nvPr userDrawn="1"/>
        </p:nvSpPr>
        <p:spPr>
          <a:xfrm>
            <a:off x="0" y="0"/>
            <a:ext cx="5648700" cy="974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79;p15">
            <a:extLst>
              <a:ext uri="{FF2B5EF4-FFF2-40B4-BE49-F238E27FC236}">
                <a16:creationId xmlns:a16="http://schemas.microsoft.com/office/drawing/2014/main" id="{4E7B0956-D6FB-4DBE-87CC-338EEC2A7D55}"/>
              </a:ext>
            </a:extLst>
          </p:cNvPr>
          <p:cNvSpPr/>
          <p:nvPr userDrawn="1"/>
        </p:nvSpPr>
        <p:spPr>
          <a:xfrm>
            <a:off x="422500" y="943275"/>
            <a:ext cx="639300" cy="30900"/>
          </a:xfrm>
          <a:prstGeom prst="rect">
            <a:avLst/>
          </a:prstGeom>
          <a:solidFill>
            <a:srgbClr val="FF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88;p15">
            <a:extLst>
              <a:ext uri="{FF2B5EF4-FFF2-40B4-BE49-F238E27FC236}">
                <a16:creationId xmlns:a16="http://schemas.microsoft.com/office/drawing/2014/main" id="{EE1022E0-C684-49C3-85C5-16EF38E57EB7}"/>
              </a:ext>
            </a:extLst>
          </p:cNvPr>
          <p:cNvGrpSpPr/>
          <p:nvPr userDrawn="1"/>
        </p:nvGrpSpPr>
        <p:grpSpPr>
          <a:xfrm>
            <a:off x="5551750" y="-25"/>
            <a:ext cx="3592325" cy="974125"/>
            <a:chOff x="5551750" y="-25"/>
            <a:chExt cx="3592325" cy="974125"/>
          </a:xfrm>
        </p:grpSpPr>
        <p:sp>
          <p:nvSpPr>
            <p:cNvPr id="11" name="Google Shape;89;p15">
              <a:extLst>
                <a:ext uri="{FF2B5EF4-FFF2-40B4-BE49-F238E27FC236}">
                  <a16:creationId xmlns:a16="http://schemas.microsoft.com/office/drawing/2014/main" id="{D5BF7043-DD5A-40D0-9828-88D185CD1A03}"/>
                </a:ext>
              </a:extLst>
            </p:cNvPr>
            <p:cNvSpPr/>
            <p:nvPr/>
          </p:nvSpPr>
          <p:spPr>
            <a:xfrm>
              <a:off x="6071175" y="-25"/>
              <a:ext cx="3072900" cy="974100"/>
            </a:xfrm>
            <a:prstGeom prst="rect">
              <a:avLst/>
            </a:prstGeom>
            <a:solidFill>
              <a:srgbClr val="B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" name="Google Shape;90;p15">
              <a:extLst>
                <a:ext uri="{FF2B5EF4-FFF2-40B4-BE49-F238E27FC236}">
                  <a16:creationId xmlns:a16="http://schemas.microsoft.com/office/drawing/2014/main" id="{421BA9A3-D326-4D81-A862-352752D61238}"/>
                </a:ext>
              </a:extLst>
            </p:cNvPr>
            <p:cNvPicPr preferRelativeResize="0"/>
            <p:nvPr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51750" y="0"/>
              <a:ext cx="1957350" cy="9741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Google Shape;91;p15">
            <a:extLst>
              <a:ext uri="{FF2B5EF4-FFF2-40B4-BE49-F238E27FC236}">
                <a16:creationId xmlns:a16="http://schemas.microsoft.com/office/drawing/2014/main" id="{477D099C-9DDE-4488-BC36-93A1822A6C63}"/>
              </a:ext>
            </a:extLst>
          </p:cNvPr>
          <p:cNvPicPr preferRelativeResize="0"/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100" y="177516"/>
            <a:ext cx="1259126" cy="66030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913A2D3E-C954-4E1F-9ADE-6CA09BEBA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51750" cy="974076"/>
          </a:xfrm>
        </p:spPr>
        <p:txBody>
          <a:bodyPr/>
          <a:lstStyle>
            <a:lvl1pPr>
              <a:defRPr sz="1800" b="1">
                <a:latin typeface="DM Sans" panose="020B0604020202020204" charset="-18"/>
              </a:defRPr>
            </a:lvl1pPr>
          </a:lstStyle>
          <a:p>
            <a:endParaRPr lang="pl-PL" dirty="0"/>
          </a:p>
        </p:txBody>
      </p:sp>
      <p:sp>
        <p:nvSpPr>
          <p:cNvPr id="15" name="Symbol zastępczy zawartości 2">
            <a:extLst>
              <a:ext uri="{FF2B5EF4-FFF2-40B4-BE49-F238E27FC236}">
                <a16:creationId xmlns:a16="http://schemas.microsoft.com/office/drawing/2014/main" id="{134B5691-A1B1-42AD-B276-7408C7B84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73" y="1391111"/>
            <a:ext cx="4155790" cy="1681975"/>
          </a:xfrm>
        </p:spPr>
        <p:txBody>
          <a:bodyPr/>
          <a:lstStyle>
            <a:lvl1pPr>
              <a:defRPr sz="1800">
                <a:latin typeface="DM Sans" panose="020B0604020202020204" charset="-18"/>
              </a:defRPr>
            </a:lvl1pPr>
            <a:lvl2pPr>
              <a:defRPr sz="1600">
                <a:latin typeface="DM Sans" panose="020B0604020202020204" charset="-18"/>
              </a:defRPr>
            </a:lvl2pPr>
            <a:lvl3pPr>
              <a:defRPr sz="1400">
                <a:latin typeface="DM Sans" panose="020B0604020202020204" charset="-18"/>
              </a:defRPr>
            </a:lvl3pPr>
            <a:lvl4pPr>
              <a:defRPr sz="1200">
                <a:latin typeface="DM Sans" panose="020B0604020202020204" charset="-18"/>
              </a:defRPr>
            </a:lvl4pPr>
            <a:lvl5pPr>
              <a:defRPr sz="12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E5E11D3C-A2B5-41A6-A73A-2C5D33EC09C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-6047" y="992995"/>
            <a:ext cx="3140231" cy="2468406"/>
          </a:xfrm>
        </p:spPr>
        <p:txBody>
          <a:bodyPr/>
          <a:lstStyle>
            <a:lvl1pPr>
              <a:defRPr sz="1800">
                <a:latin typeface="DM Sans" panose="020B0604020202020204" charset="-18"/>
              </a:defRPr>
            </a:lvl1pPr>
            <a:lvl2pPr>
              <a:defRPr sz="1600">
                <a:latin typeface="DM Sans" panose="020B0604020202020204" charset="-18"/>
              </a:defRPr>
            </a:lvl2pPr>
            <a:lvl3pPr>
              <a:defRPr sz="1400">
                <a:latin typeface="DM Sans" panose="020B0604020202020204" charset="-18"/>
              </a:defRPr>
            </a:lvl3pPr>
            <a:lvl4pPr>
              <a:defRPr sz="1200">
                <a:latin typeface="DM Sans" panose="020B0604020202020204" charset="-18"/>
              </a:defRPr>
            </a:lvl4pPr>
            <a:lvl5pPr>
              <a:defRPr sz="12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17" name="Google Shape;167;p21">
            <a:extLst>
              <a:ext uri="{FF2B5EF4-FFF2-40B4-BE49-F238E27FC236}">
                <a16:creationId xmlns:a16="http://schemas.microsoft.com/office/drawing/2014/main" id="{D93EB997-80A5-49B8-9857-EF75E4DA392B}"/>
              </a:ext>
            </a:extLst>
          </p:cNvPr>
          <p:cNvPicPr preferRelativeResize="0"/>
          <p:nvPr userDrawn="1"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61525"/>
            <a:ext cx="6029952" cy="1681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oogle Shape;172;p21">
            <a:extLst>
              <a:ext uri="{FF2B5EF4-FFF2-40B4-BE49-F238E27FC236}">
                <a16:creationId xmlns:a16="http://schemas.microsoft.com/office/drawing/2014/main" id="{35CF3E50-808B-4704-BE50-7B4106CACA95}"/>
              </a:ext>
            </a:extLst>
          </p:cNvPr>
          <p:cNvGrpSpPr/>
          <p:nvPr userDrawn="1"/>
        </p:nvGrpSpPr>
        <p:grpSpPr>
          <a:xfrm>
            <a:off x="5551750" y="3461525"/>
            <a:ext cx="3592200" cy="1682100"/>
            <a:chOff x="5551750" y="3461525"/>
            <a:chExt cx="3592200" cy="1682100"/>
          </a:xfrm>
        </p:grpSpPr>
        <p:sp>
          <p:nvSpPr>
            <p:cNvPr id="19" name="Google Shape;173;p21">
              <a:extLst>
                <a:ext uri="{FF2B5EF4-FFF2-40B4-BE49-F238E27FC236}">
                  <a16:creationId xmlns:a16="http://schemas.microsoft.com/office/drawing/2014/main" id="{61BCF60D-9C44-4E7F-9AF0-78EBFF21C959}"/>
                </a:ext>
              </a:extLst>
            </p:cNvPr>
            <p:cNvSpPr/>
            <p:nvPr/>
          </p:nvSpPr>
          <p:spPr>
            <a:xfrm>
              <a:off x="5551750" y="3461525"/>
              <a:ext cx="3592200" cy="1682100"/>
            </a:xfrm>
            <a:prstGeom prst="rect">
              <a:avLst/>
            </a:prstGeom>
            <a:solidFill>
              <a:srgbClr val="B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0" name="Google Shape;174;p21">
              <a:extLst>
                <a:ext uri="{FF2B5EF4-FFF2-40B4-BE49-F238E27FC236}">
                  <a16:creationId xmlns:a16="http://schemas.microsoft.com/office/drawing/2014/main" id="{7A06981A-BBF9-49B0-B090-906230EEFB1E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51750" y="3461525"/>
              <a:ext cx="3379775" cy="168197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93394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6;p15">
            <a:extLst>
              <a:ext uri="{FF2B5EF4-FFF2-40B4-BE49-F238E27FC236}">
                <a16:creationId xmlns:a16="http://schemas.microsoft.com/office/drawing/2014/main" id="{D20E77F0-E1B7-46A8-804C-89968BED2B73}"/>
              </a:ext>
            </a:extLst>
          </p:cNvPr>
          <p:cNvSpPr/>
          <p:nvPr userDrawn="1"/>
        </p:nvSpPr>
        <p:spPr>
          <a:xfrm>
            <a:off x="0" y="0"/>
            <a:ext cx="5648700" cy="974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79;p15">
            <a:extLst>
              <a:ext uri="{FF2B5EF4-FFF2-40B4-BE49-F238E27FC236}">
                <a16:creationId xmlns:a16="http://schemas.microsoft.com/office/drawing/2014/main" id="{4E7B0956-D6FB-4DBE-87CC-338EEC2A7D55}"/>
              </a:ext>
            </a:extLst>
          </p:cNvPr>
          <p:cNvSpPr/>
          <p:nvPr userDrawn="1"/>
        </p:nvSpPr>
        <p:spPr>
          <a:xfrm>
            <a:off x="422500" y="943275"/>
            <a:ext cx="639300" cy="30900"/>
          </a:xfrm>
          <a:prstGeom prst="rect">
            <a:avLst/>
          </a:prstGeom>
          <a:solidFill>
            <a:srgbClr val="FF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88;p15">
            <a:extLst>
              <a:ext uri="{FF2B5EF4-FFF2-40B4-BE49-F238E27FC236}">
                <a16:creationId xmlns:a16="http://schemas.microsoft.com/office/drawing/2014/main" id="{EE1022E0-C684-49C3-85C5-16EF38E57EB7}"/>
              </a:ext>
            </a:extLst>
          </p:cNvPr>
          <p:cNvGrpSpPr/>
          <p:nvPr userDrawn="1"/>
        </p:nvGrpSpPr>
        <p:grpSpPr>
          <a:xfrm>
            <a:off x="5551750" y="-25"/>
            <a:ext cx="3592325" cy="974125"/>
            <a:chOff x="5551750" y="-25"/>
            <a:chExt cx="3592325" cy="974125"/>
          </a:xfrm>
        </p:grpSpPr>
        <p:sp>
          <p:nvSpPr>
            <p:cNvPr id="11" name="Google Shape;89;p15">
              <a:extLst>
                <a:ext uri="{FF2B5EF4-FFF2-40B4-BE49-F238E27FC236}">
                  <a16:creationId xmlns:a16="http://schemas.microsoft.com/office/drawing/2014/main" id="{D5BF7043-DD5A-40D0-9828-88D185CD1A03}"/>
                </a:ext>
              </a:extLst>
            </p:cNvPr>
            <p:cNvSpPr/>
            <p:nvPr/>
          </p:nvSpPr>
          <p:spPr>
            <a:xfrm>
              <a:off x="6071175" y="-25"/>
              <a:ext cx="3072900" cy="974100"/>
            </a:xfrm>
            <a:prstGeom prst="rect">
              <a:avLst/>
            </a:prstGeom>
            <a:solidFill>
              <a:srgbClr val="B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" name="Google Shape;90;p15">
              <a:extLst>
                <a:ext uri="{FF2B5EF4-FFF2-40B4-BE49-F238E27FC236}">
                  <a16:creationId xmlns:a16="http://schemas.microsoft.com/office/drawing/2014/main" id="{421BA9A3-D326-4D81-A862-352752D61238}"/>
                </a:ext>
              </a:extLst>
            </p:cNvPr>
            <p:cNvPicPr preferRelativeResize="0"/>
            <p:nvPr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51750" y="0"/>
              <a:ext cx="1957350" cy="9741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Google Shape;91;p15">
            <a:extLst>
              <a:ext uri="{FF2B5EF4-FFF2-40B4-BE49-F238E27FC236}">
                <a16:creationId xmlns:a16="http://schemas.microsoft.com/office/drawing/2014/main" id="{477D099C-9DDE-4488-BC36-93A1822A6C63}"/>
              </a:ext>
            </a:extLst>
          </p:cNvPr>
          <p:cNvPicPr preferRelativeResize="0"/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100" y="177516"/>
            <a:ext cx="1259126" cy="66030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913A2D3E-C954-4E1F-9ADE-6CA09BEBA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51750" cy="974076"/>
          </a:xfrm>
        </p:spPr>
        <p:txBody>
          <a:bodyPr/>
          <a:lstStyle>
            <a:lvl1pPr>
              <a:defRPr sz="1800" b="1">
                <a:latin typeface="DM Sans" panose="020B0604020202020204" charset="-18"/>
              </a:defRPr>
            </a:lvl1pPr>
          </a:lstStyle>
          <a:p>
            <a:endParaRPr lang="pl-PL" dirty="0"/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E5E11D3C-A2B5-41A6-A73A-2C5D33EC09C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99626" y="1055742"/>
            <a:ext cx="2656224" cy="465609"/>
          </a:xfrm>
        </p:spPr>
        <p:txBody>
          <a:bodyPr/>
          <a:lstStyle>
            <a:lvl1pPr>
              <a:defRPr sz="1800">
                <a:latin typeface="DM Sans" panose="020B0604020202020204" charset="-18"/>
              </a:defRPr>
            </a:lvl1pPr>
            <a:lvl2pPr>
              <a:defRPr sz="1600">
                <a:latin typeface="DM Sans" panose="020B0604020202020204" charset="-18"/>
              </a:defRPr>
            </a:lvl2pPr>
            <a:lvl3pPr>
              <a:defRPr sz="1400">
                <a:latin typeface="DM Sans" panose="020B0604020202020204" charset="-18"/>
              </a:defRPr>
            </a:lvl3pPr>
            <a:lvl4pPr>
              <a:defRPr sz="1200">
                <a:latin typeface="DM Sans" panose="020B0604020202020204" charset="-18"/>
              </a:defRPr>
            </a:lvl4pPr>
            <a:lvl5pPr>
              <a:defRPr sz="12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17" name="Google Shape;167;p21">
            <a:extLst>
              <a:ext uri="{FF2B5EF4-FFF2-40B4-BE49-F238E27FC236}">
                <a16:creationId xmlns:a16="http://schemas.microsoft.com/office/drawing/2014/main" id="{D93EB997-80A5-49B8-9857-EF75E4DA392B}"/>
              </a:ext>
            </a:extLst>
          </p:cNvPr>
          <p:cNvPicPr preferRelativeResize="0"/>
          <p:nvPr userDrawn="1"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61525"/>
            <a:ext cx="6029952" cy="1681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oogle Shape;172;p21">
            <a:extLst>
              <a:ext uri="{FF2B5EF4-FFF2-40B4-BE49-F238E27FC236}">
                <a16:creationId xmlns:a16="http://schemas.microsoft.com/office/drawing/2014/main" id="{35CF3E50-808B-4704-BE50-7B4106CACA95}"/>
              </a:ext>
            </a:extLst>
          </p:cNvPr>
          <p:cNvGrpSpPr/>
          <p:nvPr userDrawn="1"/>
        </p:nvGrpSpPr>
        <p:grpSpPr>
          <a:xfrm>
            <a:off x="5551750" y="3461525"/>
            <a:ext cx="3592200" cy="1682100"/>
            <a:chOff x="5551750" y="3461525"/>
            <a:chExt cx="3592200" cy="1682100"/>
          </a:xfrm>
        </p:grpSpPr>
        <p:sp>
          <p:nvSpPr>
            <p:cNvPr id="19" name="Google Shape;173;p21">
              <a:extLst>
                <a:ext uri="{FF2B5EF4-FFF2-40B4-BE49-F238E27FC236}">
                  <a16:creationId xmlns:a16="http://schemas.microsoft.com/office/drawing/2014/main" id="{61BCF60D-9C44-4E7F-9AF0-78EBFF21C959}"/>
                </a:ext>
              </a:extLst>
            </p:cNvPr>
            <p:cNvSpPr/>
            <p:nvPr/>
          </p:nvSpPr>
          <p:spPr>
            <a:xfrm>
              <a:off x="5551750" y="3461525"/>
              <a:ext cx="3592200" cy="1682100"/>
            </a:xfrm>
            <a:prstGeom prst="rect">
              <a:avLst/>
            </a:prstGeom>
            <a:solidFill>
              <a:srgbClr val="B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0" name="Google Shape;174;p21">
              <a:extLst>
                <a:ext uri="{FF2B5EF4-FFF2-40B4-BE49-F238E27FC236}">
                  <a16:creationId xmlns:a16="http://schemas.microsoft.com/office/drawing/2014/main" id="{7A06981A-BBF9-49B0-B090-906230EEFB1E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51750" y="3461525"/>
              <a:ext cx="3379775" cy="16819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Google Shape;177;p21">
            <a:extLst>
              <a:ext uri="{FF2B5EF4-FFF2-40B4-BE49-F238E27FC236}">
                <a16:creationId xmlns:a16="http://schemas.microsoft.com/office/drawing/2014/main" id="{8D2432C5-C7A8-4B42-AB6C-EB97FCF0D049}"/>
              </a:ext>
            </a:extLst>
          </p:cNvPr>
          <p:cNvSpPr/>
          <p:nvPr userDrawn="1"/>
        </p:nvSpPr>
        <p:spPr>
          <a:xfrm>
            <a:off x="3899100" y="2384125"/>
            <a:ext cx="1100100" cy="30900"/>
          </a:xfrm>
          <a:prstGeom prst="rect">
            <a:avLst/>
          </a:prstGeom>
          <a:solidFill>
            <a:srgbClr val="FF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" name="Google Shape;179;p21">
            <a:extLst>
              <a:ext uri="{FF2B5EF4-FFF2-40B4-BE49-F238E27FC236}">
                <a16:creationId xmlns:a16="http://schemas.microsoft.com/office/drawing/2014/main" id="{CAA8B167-4CD4-4372-B9FE-17D00C12B3E9}"/>
              </a:ext>
            </a:extLst>
          </p:cNvPr>
          <p:cNvCxnSpPr/>
          <p:nvPr userDrawn="1"/>
        </p:nvCxnSpPr>
        <p:spPr>
          <a:xfrm>
            <a:off x="3231425" y="1594850"/>
            <a:ext cx="0" cy="1319400"/>
          </a:xfrm>
          <a:prstGeom prst="straightConnector1">
            <a:avLst/>
          </a:prstGeom>
          <a:noFill/>
          <a:ln w="19050" cap="flat" cmpd="sng">
            <a:solidFill>
              <a:srgbClr val="FFAE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3" name="Google Shape;180;p21">
            <a:extLst>
              <a:ext uri="{FF2B5EF4-FFF2-40B4-BE49-F238E27FC236}">
                <a16:creationId xmlns:a16="http://schemas.microsoft.com/office/drawing/2014/main" id="{DDBEA604-F058-4239-A048-8FC612C8ED2E}"/>
              </a:ext>
            </a:extLst>
          </p:cNvPr>
          <p:cNvSpPr/>
          <p:nvPr userDrawn="1"/>
        </p:nvSpPr>
        <p:spPr>
          <a:xfrm>
            <a:off x="5648700" y="2384125"/>
            <a:ext cx="1100100" cy="30900"/>
          </a:xfrm>
          <a:prstGeom prst="rect">
            <a:avLst/>
          </a:prstGeom>
          <a:solidFill>
            <a:srgbClr val="FF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81;p21">
            <a:extLst>
              <a:ext uri="{FF2B5EF4-FFF2-40B4-BE49-F238E27FC236}">
                <a16:creationId xmlns:a16="http://schemas.microsoft.com/office/drawing/2014/main" id="{51756CC3-2CEC-4AFF-838A-F970D0A08F3C}"/>
              </a:ext>
            </a:extLst>
          </p:cNvPr>
          <p:cNvSpPr/>
          <p:nvPr userDrawn="1"/>
        </p:nvSpPr>
        <p:spPr>
          <a:xfrm>
            <a:off x="7388475" y="2384125"/>
            <a:ext cx="1100100" cy="30900"/>
          </a:xfrm>
          <a:prstGeom prst="rect">
            <a:avLst/>
          </a:prstGeom>
          <a:solidFill>
            <a:srgbClr val="FF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85;p21">
            <a:extLst>
              <a:ext uri="{FF2B5EF4-FFF2-40B4-BE49-F238E27FC236}">
                <a16:creationId xmlns:a16="http://schemas.microsoft.com/office/drawing/2014/main" id="{FD90B62A-7F0B-49E4-9F8D-28CD42F666C5}"/>
              </a:ext>
            </a:extLst>
          </p:cNvPr>
          <p:cNvSpPr txBox="1">
            <a:spLocks noGrp="1"/>
          </p:cNvSpPr>
          <p:nvPr>
            <p:ph type="subTitle" idx="11"/>
          </p:nvPr>
        </p:nvSpPr>
        <p:spPr>
          <a:xfrm>
            <a:off x="6899288" y="2158975"/>
            <a:ext cx="3387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+</a:t>
            </a:r>
            <a:endParaRPr sz="2300" baseline="30000">
              <a:solidFill>
                <a:schemeClr val="dk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sp>
        <p:nvSpPr>
          <p:cNvPr id="26" name="Google Shape;186;p21">
            <a:extLst>
              <a:ext uri="{FF2B5EF4-FFF2-40B4-BE49-F238E27FC236}">
                <a16:creationId xmlns:a16="http://schemas.microsoft.com/office/drawing/2014/main" id="{84274AF3-D640-4F4D-8F9C-CCD4EFB41551}"/>
              </a:ext>
            </a:extLst>
          </p:cNvPr>
          <p:cNvSpPr txBox="1">
            <a:spLocks/>
          </p:cNvSpPr>
          <p:nvPr userDrawn="1"/>
        </p:nvSpPr>
        <p:spPr>
          <a:xfrm>
            <a:off x="5140588" y="2158975"/>
            <a:ext cx="338700" cy="481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Font typeface="Arial" panose="020B0604020202020204" pitchFamily="34" charset="0"/>
              <a:buNone/>
            </a:pPr>
            <a:r>
              <a:rPr lang="pl" sz="2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+</a:t>
            </a:r>
            <a:endParaRPr lang="pl" sz="2300" baseline="30000">
              <a:solidFill>
                <a:schemeClr val="dk1"/>
              </a:solidFill>
              <a:latin typeface="DM Sans Medium"/>
              <a:ea typeface="DM Sans Medium"/>
              <a:cs typeface="DM Sans Medium"/>
              <a:sym typeface="DM Sans Medium"/>
            </a:endParaRPr>
          </a:p>
        </p:txBody>
      </p:sp>
      <p:pic>
        <p:nvPicPr>
          <p:cNvPr id="27" name="Google Shape;190;p21">
            <a:extLst>
              <a:ext uri="{FF2B5EF4-FFF2-40B4-BE49-F238E27FC236}">
                <a16:creationId xmlns:a16="http://schemas.microsoft.com/office/drawing/2014/main" id="{B668CE75-DDCD-4310-A875-383693272894}"/>
              </a:ext>
            </a:extLst>
          </p:cNvPr>
          <p:cNvPicPr preferRelativeResize="0"/>
          <p:nvPr userDrawn="1"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5850" y="1706687"/>
            <a:ext cx="233248" cy="23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91;p21">
            <a:extLst>
              <a:ext uri="{FF2B5EF4-FFF2-40B4-BE49-F238E27FC236}">
                <a16:creationId xmlns:a16="http://schemas.microsoft.com/office/drawing/2014/main" id="{4DE098DF-EBF4-4A14-89CC-5E29F43A810D}"/>
              </a:ext>
            </a:extLst>
          </p:cNvPr>
          <p:cNvPicPr preferRelativeResize="0"/>
          <p:nvPr userDrawn="1"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9300" y="1706687"/>
            <a:ext cx="233248" cy="23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92;p21">
            <a:extLst>
              <a:ext uri="{FF2B5EF4-FFF2-40B4-BE49-F238E27FC236}">
                <a16:creationId xmlns:a16="http://schemas.microsoft.com/office/drawing/2014/main" id="{B062166D-5F24-4359-B4C2-39094946AF53}"/>
              </a:ext>
            </a:extLst>
          </p:cNvPr>
          <p:cNvPicPr preferRelativeResize="0"/>
          <p:nvPr userDrawn="1"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225" y="1706687"/>
            <a:ext cx="233248" cy="23322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18;p4">
            <a:extLst>
              <a:ext uri="{FF2B5EF4-FFF2-40B4-BE49-F238E27FC236}">
                <a16:creationId xmlns:a16="http://schemas.microsoft.com/office/drawing/2014/main" id="{E8A6B3BA-4268-4261-A18A-A3719E1BFF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914464" y="1555009"/>
            <a:ext cx="1503305" cy="7284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latin typeface="DM Sans" panose="020B0604020202020204" charset="-18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38" name="Google Shape;18;p4">
            <a:extLst>
              <a:ext uri="{FF2B5EF4-FFF2-40B4-BE49-F238E27FC236}">
                <a16:creationId xmlns:a16="http://schemas.microsoft.com/office/drawing/2014/main" id="{2B2B5E34-B7B8-4205-BAAC-1BCE432B6EC2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3853093" y="2515673"/>
            <a:ext cx="1287489" cy="6717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latin typeface="DM Sans" panose="020B0604020202020204" charset="-18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39" name="Google Shape;18;p4">
            <a:extLst>
              <a:ext uri="{FF2B5EF4-FFF2-40B4-BE49-F238E27FC236}">
                <a16:creationId xmlns:a16="http://schemas.microsoft.com/office/drawing/2014/main" id="{4070B396-6958-47F7-AAC9-CEAA0168EBA1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5720234" y="1553256"/>
            <a:ext cx="1503305" cy="7284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latin typeface="DM Sans" panose="020B0604020202020204" charset="-18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0" name="Google Shape;18;p4">
            <a:extLst>
              <a:ext uri="{FF2B5EF4-FFF2-40B4-BE49-F238E27FC236}">
                <a16:creationId xmlns:a16="http://schemas.microsoft.com/office/drawing/2014/main" id="{E5CC3707-461C-4A93-8553-655108FA8EE5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7495786" y="1555008"/>
            <a:ext cx="1503305" cy="7284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latin typeface="DM Sans" panose="020B0604020202020204" charset="-18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1" name="Google Shape;18;p4">
            <a:extLst>
              <a:ext uri="{FF2B5EF4-FFF2-40B4-BE49-F238E27FC236}">
                <a16:creationId xmlns:a16="http://schemas.microsoft.com/office/drawing/2014/main" id="{C09D1F99-A64E-4367-BC83-82B3860F7003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5611799" y="2515673"/>
            <a:ext cx="1287489" cy="6717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latin typeface="DM Sans" panose="020B0604020202020204" charset="-18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2" name="Google Shape;18;p4">
            <a:extLst>
              <a:ext uri="{FF2B5EF4-FFF2-40B4-BE49-F238E27FC236}">
                <a16:creationId xmlns:a16="http://schemas.microsoft.com/office/drawing/2014/main" id="{9CA80B4E-A8B1-4B7B-B206-BD4E55C51226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7370499" y="2515673"/>
            <a:ext cx="1287489" cy="6717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latin typeface="DM Sans" panose="020B0604020202020204" charset="-18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1319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154;p20">
            <a:extLst>
              <a:ext uri="{FF2B5EF4-FFF2-40B4-BE49-F238E27FC236}">
                <a16:creationId xmlns:a16="http://schemas.microsoft.com/office/drawing/2014/main" id="{D18B5CFF-BAC0-4E36-ABFB-1C032EAC4ADD}"/>
              </a:ext>
            </a:extLst>
          </p:cNvPr>
          <p:cNvSpPr/>
          <p:nvPr userDrawn="1"/>
        </p:nvSpPr>
        <p:spPr>
          <a:xfrm>
            <a:off x="0" y="0"/>
            <a:ext cx="6076800" cy="5143500"/>
          </a:xfrm>
          <a:prstGeom prst="rect">
            <a:avLst/>
          </a:prstGeom>
          <a:solidFill>
            <a:srgbClr val="FF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34" name="Google Shape;157;p20">
            <a:extLst>
              <a:ext uri="{FF2B5EF4-FFF2-40B4-BE49-F238E27FC236}">
                <a16:creationId xmlns:a16="http://schemas.microsoft.com/office/drawing/2014/main" id="{D997805C-9BBB-4621-BC07-6F3663D83CD6}"/>
              </a:ext>
            </a:extLst>
          </p:cNvPr>
          <p:cNvCxnSpPr/>
          <p:nvPr userDrawn="1"/>
        </p:nvCxnSpPr>
        <p:spPr>
          <a:xfrm>
            <a:off x="688400" y="1303925"/>
            <a:ext cx="4625100" cy="5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159;p20">
            <a:extLst>
              <a:ext uri="{FF2B5EF4-FFF2-40B4-BE49-F238E27FC236}">
                <a16:creationId xmlns:a16="http://schemas.microsoft.com/office/drawing/2014/main" id="{719B21C5-4FB2-482C-B896-9A0204BE6B34}"/>
              </a:ext>
            </a:extLst>
          </p:cNvPr>
          <p:cNvCxnSpPr/>
          <p:nvPr userDrawn="1"/>
        </p:nvCxnSpPr>
        <p:spPr>
          <a:xfrm>
            <a:off x="567110" y="4487034"/>
            <a:ext cx="4625100" cy="5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Tytuł 1">
            <a:extLst>
              <a:ext uri="{FF2B5EF4-FFF2-40B4-BE49-F238E27FC236}">
                <a16:creationId xmlns:a16="http://schemas.microsoft.com/office/drawing/2014/main" id="{B961306A-F76A-4551-AFAE-BFE674E0F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75" y="252248"/>
            <a:ext cx="5551750" cy="974076"/>
          </a:xfrm>
        </p:spPr>
        <p:txBody>
          <a:bodyPr/>
          <a:lstStyle>
            <a:lvl1pPr>
              <a:defRPr sz="1800" b="1">
                <a:latin typeface="DM Sans" panose="020B0604020202020204" charset="-18"/>
              </a:defRPr>
            </a:lvl1pPr>
          </a:lstStyle>
          <a:p>
            <a:endParaRPr lang="pl-PL" dirty="0"/>
          </a:p>
        </p:txBody>
      </p:sp>
      <p:sp>
        <p:nvSpPr>
          <p:cNvPr id="42" name="Symbol zastępczy zawartości 2">
            <a:extLst>
              <a:ext uri="{FF2B5EF4-FFF2-40B4-BE49-F238E27FC236}">
                <a16:creationId xmlns:a16="http://schemas.microsoft.com/office/drawing/2014/main" id="{3216CC33-1A63-46D1-AC73-5435BAB1B3C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6644" y="1555897"/>
            <a:ext cx="2514306" cy="1912517"/>
          </a:xfrm>
        </p:spPr>
        <p:txBody>
          <a:bodyPr/>
          <a:lstStyle>
            <a:lvl1pPr>
              <a:defRPr sz="1800">
                <a:latin typeface="DM Sans" panose="020B0604020202020204" charset="-18"/>
              </a:defRPr>
            </a:lvl1pPr>
            <a:lvl2pPr>
              <a:defRPr sz="1600">
                <a:latin typeface="DM Sans" panose="020B0604020202020204" charset="-18"/>
              </a:defRPr>
            </a:lvl2pPr>
            <a:lvl3pPr>
              <a:defRPr sz="1400">
                <a:latin typeface="DM Sans" panose="020B0604020202020204" charset="-18"/>
              </a:defRPr>
            </a:lvl3pPr>
            <a:lvl4pPr>
              <a:defRPr sz="1200">
                <a:latin typeface="DM Sans" panose="020B0604020202020204" charset="-18"/>
              </a:defRPr>
            </a:lvl4pPr>
            <a:lvl5pPr>
              <a:defRPr sz="12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3" name="Symbol zastępczy zawartości 2">
            <a:extLst>
              <a:ext uri="{FF2B5EF4-FFF2-40B4-BE49-F238E27FC236}">
                <a16:creationId xmlns:a16="http://schemas.microsoft.com/office/drawing/2014/main" id="{CF2D04A4-C78E-414A-8595-02AE15E4FC2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780025" y="2571749"/>
            <a:ext cx="1610901" cy="668518"/>
          </a:xfrm>
        </p:spPr>
        <p:txBody>
          <a:bodyPr/>
          <a:lstStyle>
            <a:lvl1pPr marL="0" indent="0">
              <a:buNone/>
              <a:defRPr sz="1800">
                <a:latin typeface="DM Sans" panose="020B0604020202020204" charset="-18"/>
              </a:defRPr>
            </a:lvl1pPr>
            <a:lvl2pPr>
              <a:defRPr sz="1600">
                <a:latin typeface="DM Sans" panose="020B0604020202020204" charset="-18"/>
              </a:defRPr>
            </a:lvl2pPr>
            <a:lvl3pPr>
              <a:defRPr sz="1400">
                <a:latin typeface="DM Sans" panose="020B0604020202020204" charset="-18"/>
              </a:defRPr>
            </a:lvl3pPr>
            <a:lvl4pPr>
              <a:defRPr sz="1200">
                <a:latin typeface="DM Sans" panose="020B0604020202020204" charset="-18"/>
              </a:defRPr>
            </a:lvl4pPr>
            <a:lvl5pPr>
              <a:defRPr sz="12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0" name="Google Shape;158;p20">
            <a:extLst>
              <a:ext uri="{FF2B5EF4-FFF2-40B4-BE49-F238E27FC236}">
                <a16:creationId xmlns:a16="http://schemas.microsoft.com/office/drawing/2014/main" id="{EBCC1623-37C9-4C8D-8034-DCF6B564FFBA}"/>
              </a:ext>
            </a:extLst>
          </p:cNvPr>
          <p:cNvSpPr/>
          <p:nvPr userDrawn="1"/>
        </p:nvSpPr>
        <p:spPr>
          <a:xfrm>
            <a:off x="3780025" y="2139179"/>
            <a:ext cx="1517700" cy="15177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68D6E8CB-DBD9-4B0E-83B2-39240D163A2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076799" y="0"/>
            <a:ext cx="3067201" cy="5143500"/>
          </a:xfrm>
        </p:spPr>
        <p:txBody>
          <a:bodyPr/>
          <a:lstStyle>
            <a:lvl1pPr>
              <a:defRPr sz="1800">
                <a:latin typeface="DM Sans" panose="020B0604020202020204" charset="-18"/>
              </a:defRPr>
            </a:lvl1pPr>
            <a:lvl2pPr>
              <a:defRPr sz="1600">
                <a:latin typeface="DM Sans" panose="020B0604020202020204" charset="-18"/>
              </a:defRPr>
            </a:lvl2pPr>
            <a:lvl3pPr>
              <a:defRPr sz="1400">
                <a:latin typeface="DM Sans" panose="020B0604020202020204" charset="-18"/>
              </a:defRPr>
            </a:lvl3pPr>
            <a:lvl4pPr>
              <a:defRPr sz="1200">
                <a:latin typeface="DM Sans" panose="020B0604020202020204" charset="-18"/>
              </a:defRPr>
            </a:lvl4pPr>
            <a:lvl5pPr>
              <a:defRPr sz="1200">
                <a:latin typeface="DM Sans" panose="020B0604020202020204" charset="-18"/>
              </a:defRPr>
            </a:lvl5pPr>
          </a:lstStyle>
          <a:p>
            <a:pPr lvl="0"/>
            <a:r>
              <a:rPr lang="pl-PL" dirty="0"/>
              <a:t>Edytuj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404891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3577565-C8F2-4686-93CF-EC0C89BC9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15927C8-D3A7-4118-AC68-C1D39EDC5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FFB0AF9-9E74-411B-A0F2-C3CFFD4773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BDB40-2B5D-40E0-B8D7-885CA6B98D57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FC784FA-81EA-49DD-B652-A73956921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E8B92D0-3E38-4D19-BC4B-543590F2C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0B43F-618C-49C6-BFE5-5878D03C84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853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10" r:id="rId2"/>
    <p:sldLayoutId id="2147483705" r:id="rId3"/>
    <p:sldLayoutId id="2147483706" r:id="rId4"/>
    <p:sldLayoutId id="2147483709" r:id="rId5"/>
    <p:sldLayoutId id="2147483708" r:id="rId6"/>
    <p:sldLayoutId id="2147483707" r:id="rId7"/>
    <p:sldLayoutId id="2147483713" r:id="rId8"/>
    <p:sldLayoutId id="2147483711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3577565-C8F2-4686-93CF-EC0C89BC9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15927C8-D3A7-4118-AC68-C1D39EDC5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FFB0AF9-9E74-411B-A0F2-C3CFFD4773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BDB40-2B5D-40E0-B8D7-885CA6B98D57}" type="datetimeFigureOut">
              <a:rPr lang="pl-PL" smtClean="0"/>
              <a:t>13.03.2024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FC784FA-81EA-49DD-B652-A739569212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E8B92D0-3E38-4D19-BC4B-543590F2C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0B43F-618C-49C6-BFE5-5878D03C844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5537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5511600" y="-14350"/>
            <a:ext cx="3632400" cy="5157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7115700" y="573875"/>
            <a:ext cx="1602900" cy="12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b="1" dirty="0">
                <a:latin typeface="Outfit"/>
                <a:ea typeface="Outfit"/>
                <a:cs typeface="Outfit"/>
                <a:sym typeface="Outfit"/>
              </a:rPr>
              <a:t>Driving</a:t>
            </a:r>
            <a:endParaRPr sz="2000" b="1" dirty="0">
              <a:latin typeface="Outfit"/>
              <a:ea typeface="Outfit"/>
              <a:cs typeface="Outfit"/>
              <a:sym typeface="Outfi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b="1" dirty="0">
                <a:latin typeface="Outfit"/>
                <a:ea typeface="Outfit"/>
                <a:cs typeface="Outfit"/>
                <a:sym typeface="Outfit"/>
              </a:rPr>
              <a:t>global</a:t>
            </a:r>
            <a:endParaRPr sz="2000" b="1" dirty="0">
              <a:latin typeface="Outfit"/>
              <a:ea typeface="Outfit"/>
              <a:cs typeface="Outfit"/>
              <a:sym typeface="Outfi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b="1" dirty="0">
                <a:latin typeface="Outfit"/>
                <a:ea typeface="Outfit"/>
                <a:cs typeface="Outfit"/>
                <a:sym typeface="Outfit"/>
              </a:rPr>
              <a:t>business</a:t>
            </a:r>
            <a:endParaRPr sz="2000" b="1" dirty="0"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1"/>
          </p:nvPr>
        </p:nvSpPr>
        <p:spPr>
          <a:xfrm>
            <a:off x="6822900" y="4455825"/>
            <a:ext cx="18957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 sz="1108" dirty="0">
                <a:solidFill>
                  <a:schemeClr val="dk1"/>
                </a:solidFill>
                <a:latin typeface="Outfit Medium"/>
                <a:ea typeface="Outfit Medium"/>
                <a:cs typeface="Outfit Medium"/>
                <a:sym typeface="Outfit Medium"/>
              </a:rPr>
              <a:t>www.omega-pilzno.com</a:t>
            </a:r>
            <a:endParaRPr sz="1108" dirty="0">
              <a:solidFill>
                <a:schemeClr val="dk1"/>
              </a:solidFill>
              <a:latin typeface="Outfit Medium"/>
              <a:ea typeface="Outfit Medium"/>
              <a:cs typeface="Outfit Medium"/>
              <a:sym typeface="Outfit Medium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25" y="235190"/>
            <a:ext cx="3589126" cy="855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" name="Google Shape;59;p13"/>
          <p:cNvGrpSpPr/>
          <p:nvPr/>
        </p:nvGrpSpPr>
        <p:grpSpPr>
          <a:xfrm>
            <a:off x="566913" y="4631095"/>
            <a:ext cx="723750" cy="94655"/>
            <a:chOff x="412325" y="4765525"/>
            <a:chExt cx="789000" cy="103200"/>
          </a:xfrm>
        </p:grpSpPr>
        <p:sp>
          <p:nvSpPr>
            <p:cNvPr id="60" name="Google Shape;60;p13"/>
            <p:cNvSpPr/>
            <p:nvPr/>
          </p:nvSpPr>
          <p:spPr>
            <a:xfrm>
              <a:off x="412325" y="4765525"/>
              <a:ext cx="103200" cy="103200"/>
            </a:xfrm>
            <a:prstGeom prst="ellipse">
              <a:avLst/>
            </a:prstGeom>
            <a:solidFill>
              <a:srgbClr val="DB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C0000"/>
                </a:solidFill>
                <a:highlight>
                  <a:srgbClr val="CC0000"/>
                </a:highlight>
              </a:endParaRPr>
            </a:p>
          </p:txBody>
        </p:sp>
        <p:sp>
          <p:nvSpPr>
            <p:cNvPr id="61" name="Google Shape;61;p13"/>
            <p:cNvSpPr/>
            <p:nvPr/>
          </p:nvSpPr>
          <p:spPr>
            <a:xfrm>
              <a:off x="640925" y="4765525"/>
              <a:ext cx="103200" cy="103200"/>
            </a:xfrm>
            <a:prstGeom prst="ellipse">
              <a:avLst/>
            </a:prstGeom>
            <a:solidFill>
              <a:srgbClr val="DB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C0000"/>
                </a:solidFill>
                <a:highlight>
                  <a:srgbClr val="CC0000"/>
                </a:highlight>
              </a:endParaRPr>
            </a:p>
          </p:txBody>
        </p:sp>
        <p:sp>
          <p:nvSpPr>
            <p:cNvPr id="62" name="Google Shape;62;p13"/>
            <p:cNvSpPr/>
            <p:nvPr/>
          </p:nvSpPr>
          <p:spPr>
            <a:xfrm>
              <a:off x="869525" y="4765525"/>
              <a:ext cx="103200" cy="103200"/>
            </a:xfrm>
            <a:prstGeom prst="ellipse">
              <a:avLst/>
            </a:prstGeom>
            <a:solidFill>
              <a:srgbClr val="DB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C0000"/>
                </a:solidFill>
                <a:highlight>
                  <a:srgbClr val="CC0000"/>
                </a:highlight>
              </a:endParaRPr>
            </a:p>
          </p:txBody>
        </p:sp>
        <p:sp>
          <p:nvSpPr>
            <p:cNvPr id="63" name="Google Shape;63;p13"/>
            <p:cNvSpPr/>
            <p:nvPr/>
          </p:nvSpPr>
          <p:spPr>
            <a:xfrm>
              <a:off x="1098125" y="4765525"/>
              <a:ext cx="103200" cy="103200"/>
            </a:xfrm>
            <a:prstGeom prst="ellipse">
              <a:avLst/>
            </a:prstGeom>
            <a:solidFill>
              <a:srgbClr val="DB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C0000"/>
                </a:solidFill>
                <a:highlight>
                  <a:srgbClr val="CC0000"/>
                </a:highlight>
              </a:endParaRPr>
            </a:p>
          </p:txBody>
        </p:sp>
      </p:grpSp>
      <p:pic>
        <p:nvPicPr>
          <p:cNvPr id="64" name="Google Shape;64;p13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1728" y="2452372"/>
            <a:ext cx="3632271" cy="1684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 descr="Obraz zawierający tekst, niebo, zewnętrzne, trawa&#10;&#10;Opis wygenerowany automatycznie">
            <a:extLst>
              <a:ext uri="{FF2B5EF4-FFF2-40B4-BE49-F238E27FC236}">
                <a16:creationId xmlns:a16="http://schemas.microsoft.com/office/drawing/2014/main" id="{822B6EED-7EB9-E307-0A80-1A20667EF3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977" y="2452372"/>
            <a:ext cx="5565324" cy="1684503"/>
          </a:xfrm>
          <a:prstGeom prst="rect">
            <a:avLst/>
          </a:prstGeom>
        </p:spPr>
      </p:pic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47D343C0-5863-AE01-CA6C-DC065FE2C78D}"/>
              </a:ext>
            </a:extLst>
          </p:cNvPr>
          <p:cNvSpPr txBox="1">
            <a:spLocks/>
          </p:cNvSpPr>
          <p:nvPr/>
        </p:nvSpPr>
        <p:spPr>
          <a:xfrm>
            <a:off x="-92476" y="1338200"/>
            <a:ext cx="5378851" cy="122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r">
              <a:buClrTx/>
              <a:buFontTx/>
            </a:pPr>
            <a:r>
              <a:rPr lang="pl-PL" sz="1800" b="1" dirty="0">
                <a:latin typeface="Poppins" panose="00000500000000000000" pitchFamily="2" charset="-18"/>
                <a:ea typeface="Outfit"/>
                <a:cs typeface="Poppins" panose="00000500000000000000" pitchFamily="2" charset="-18"/>
                <a:sym typeface="Outfit"/>
              </a:rPr>
              <a:t>Sztuczna inteligencja w branży TSL – </a:t>
            </a:r>
            <a:r>
              <a:rPr lang="pl-PL" sz="1800" dirty="0">
                <a:latin typeface="Poppins" panose="00000500000000000000" pitchFamily="2" charset="-18"/>
                <a:ea typeface="Outfit"/>
                <a:cs typeface="Poppins" panose="00000500000000000000" pitchFamily="2" charset="-18"/>
                <a:sym typeface="Outfit"/>
              </a:rPr>
              <a:t>doświadczenia biznesowe po roku </a:t>
            </a:r>
            <a:br>
              <a:rPr lang="pl-PL" sz="1800" dirty="0">
                <a:latin typeface="Poppins" panose="00000500000000000000" pitchFamily="2" charset="-18"/>
                <a:ea typeface="Outfit"/>
                <a:cs typeface="Poppins" panose="00000500000000000000" pitchFamily="2" charset="-18"/>
                <a:sym typeface="Outfit"/>
              </a:rPr>
            </a:br>
            <a:r>
              <a:rPr lang="pl-PL" sz="1800" dirty="0">
                <a:latin typeface="Poppins" panose="00000500000000000000" pitchFamily="2" charset="-18"/>
                <a:ea typeface="Outfit"/>
                <a:cs typeface="Poppins" panose="00000500000000000000" pitchFamily="2" charset="-18"/>
                <a:sym typeface="Outfit"/>
              </a:rPr>
              <a:t>od pierwszych implementacji </a:t>
            </a:r>
          </a:p>
        </p:txBody>
      </p:sp>
      <p:sp>
        <p:nvSpPr>
          <p:cNvPr id="4" name="Google Shape;58;p13">
            <a:extLst>
              <a:ext uri="{FF2B5EF4-FFF2-40B4-BE49-F238E27FC236}">
                <a16:creationId xmlns:a16="http://schemas.microsoft.com/office/drawing/2014/main" id="{504EB455-25F7-F0A9-FFB0-F383EA23FAE9}"/>
              </a:ext>
            </a:extLst>
          </p:cNvPr>
          <p:cNvSpPr txBox="1">
            <a:spLocks/>
          </p:cNvSpPr>
          <p:nvPr/>
        </p:nvSpPr>
        <p:spPr>
          <a:xfrm>
            <a:off x="1632631" y="4280550"/>
            <a:ext cx="3537000" cy="445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457200" lvl="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175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175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175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175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175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175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175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175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ClrTx/>
              <a:buFont typeface="Arial" panose="020B0604020202020204" pitchFamily="34" charset="0"/>
              <a:buNone/>
            </a:pPr>
            <a:r>
              <a:rPr lang="pl-PL" sz="1108" b="1" dirty="0">
                <a:solidFill>
                  <a:schemeClr val="dk1"/>
                </a:solidFill>
                <a:latin typeface="Poppins" panose="00000500000000000000" pitchFamily="2" charset="-18"/>
                <a:ea typeface="Outfit Medium"/>
                <a:cs typeface="Poppins" panose="00000500000000000000" pitchFamily="2" charset="-18"/>
                <a:sym typeface="Outfit Medium"/>
              </a:rPr>
              <a:t>Grzegorz Borowicz</a:t>
            </a:r>
          </a:p>
          <a:p>
            <a:pPr marL="0" indent="0">
              <a:spcAft>
                <a:spcPts val="1200"/>
              </a:spcAft>
              <a:buClrTx/>
              <a:buFont typeface="Arial" panose="020B0604020202020204" pitchFamily="34" charset="0"/>
              <a:buNone/>
            </a:pPr>
            <a:r>
              <a:rPr lang="pl-PL" sz="1108" dirty="0">
                <a:solidFill>
                  <a:schemeClr val="dk1"/>
                </a:solidFill>
                <a:latin typeface="Poppins" panose="00000500000000000000" pitchFamily="2" charset="-18"/>
                <a:ea typeface="Outfit Medium"/>
                <a:cs typeface="Poppins" panose="00000500000000000000" pitchFamily="2" charset="-18"/>
                <a:sym typeface="Outfit Medium"/>
              </a:rPr>
              <a:t>Dyrektor Zarządzający Omega Pilzno Logistics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B7ACCE-5A1C-4DD4-1206-44F21AEA0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622" y="0"/>
            <a:ext cx="5129128" cy="974076"/>
          </a:xfrm>
        </p:spPr>
        <p:txBody>
          <a:bodyPr/>
          <a:lstStyle/>
          <a:p>
            <a:br>
              <a:rPr lang="pl-PL" dirty="0"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lang="pl-PL" dirty="0">
                <a:latin typeface="Poppins" panose="00000500000000000000" pitchFamily="2" charset="-18"/>
                <a:cs typeface="Poppins" panose="00000500000000000000" pitchFamily="2" charset="-18"/>
              </a:rPr>
              <a:t>Dywersyfikacja usług w obszarze TSL</a:t>
            </a:r>
          </a:p>
        </p:txBody>
      </p:sp>
      <p:pic>
        <p:nvPicPr>
          <p:cNvPr id="5" name="Google Shape;56;p13">
            <a:extLst>
              <a:ext uri="{FF2B5EF4-FFF2-40B4-BE49-F238E27FC236}">
                <a16:creationId xmlns:a16="http://schemas.microsoft.com/office/drawing/2014/main" id="{DA090D73-4456-E61F-5E98-DBD1EE274CE5}"/>
              </a:ext>
            </a:extLst>
          </p:cNvPr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9279" y="1192859"/>
            <a:ext cx="4684749" cy="1073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3;p13">
            <a:extLst>
              <a:ext uri="{FF2B5EF4-FFF2-40B4-BE49-F238E27FC236}">
                <a16:creationId xmlns:a16="http://schemas.microsoft.com/office/drawing/2014/main" id="{9B284936-6748-C627-4DCD-170B22B91CEE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9225" y="2591402"/>
            <a:ext cx="2844336" cy="74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6;p13">
            <a:extLst>
              <a:ext uri="{FF2B5EF4-FFF2-40B4-BE49-F238E27FC236}">
                <a16:creationId xmlns:a16="http://schemas.microsoft.com/office/drawing/2014/main" id="{F590997C-0B03-F926-DD1E-520483AE1ABA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9" b="1229"/>
          <a:stretch/>
        </p:blipFill>
        <p:spPr>
          <a:xfrm>
            <a:off x="124383" y="2600207"/>
            <a:ext cx="3030638" cy="723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05F8CAA1-B12A-96F3-279C-FDF2AC4698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2396" y="2563902"/>
            <a:ext cx="2719960" cy="813647"/>
          </a:xfrm>
          <a:prstGeom prst="rect">
            <a:avLst/>
          </a:prstGeom>
        </p:spPr>
      </p:pic>
      <p:pic>
        <p:nvPicPr>
          <p:cNvPr id="1028" name="Picture 4" descr="MAN-logo-1920x1080 - BUD-BET producent betonu">
            <a:extLst>
              <a:ext uri="{FF2B5EF4-FFF2-40B4-BE49-F238E27FC236}">
                <a16:creationId xmlns:a16="http://schemas.microsoft.com/office/drawing/2014/main" id="{57EC88F3-7EC7-C733-8C99-EBA2A1BC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846" y="3617099"/>
            <a:ext cx="1747495" cy="98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oto - 23.09.2021 - Volvo z nowym logo">
            <a:extLst>
              <a:ext uri="{FF2B5EF4-FFF2-40B4-BE49-F238E27FC236}">
                <a16:creationId xmlns:a16="http://schemas.microsoft.com/office/drawing/2014/main" id="{3672F05A-6F76-C72B-399C-ABC436A0E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53" y="3497083"/>
            <a:ext cx="1262876" cy="126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DD2C5F4-83CA-2B54-47A5-654F1195E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099" y="3904999"/>
            <a:ext cx="1788686" cy="28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1E415EB-5390-42B1-1606-A5866AD577DC}"/>
              </a:ext>
            </a:extLst>
          </p:cNvPr>
          <p:cNvSpPr txBox="1"/>
          <p:nvPr/>
        </p:nvSpPr>
        <p:spPr>
          <a:xfrm>
            <a:off x="3405885" y="4661721"/>
            <a:ext cx="27565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latin typeface="DM Sans" pitchFamily="2" charset="-18"/>
              </a:rPr>
              <a:t>Autoryzowany dealer i serwis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9F52B49-F856-D27A-1D26-D207007C2D96}"/>
              </a:ext>
            </a:extLst>
          </p:cNvPr>
          <p:cNvSpPr txBox="1"/>
          <p:nvPr/>
        </p:nvSpPr>
        <p:spPr>
          <a:xfrm>
            <a:off x="6396846" y="4600166"/>
            <a:ext cx="174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>
                <a:latin typeface="DM Sans" pitchFamily="2" charset="-18"/>
              </a:rPr>
              <a:t>Autoryzowany serwis samochodów ciężarowych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941FD1D-5CBE-E07E-17D1-43642FFA34DD}"/>
              </a:ext>
            </a:extLst>
          </p:cNvPr>
          <p:cNvSpPr txBox="1"/>
          <p:nvPr/>
        </p:nvSpPr>
        <p:spPr>
          <a:xfrm>
            <a:off x="648143" y="4600166"/>
            <a:ext cx="174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>
                <a:latin typeface="DM Sans" pitchFamily="2" charset="-18"/>
              </a:rPr>
              <a:t>Autoryzowany serwis samochodów ciężarowych</a:t>
            </a:r>
          </a:p>
        </p:txBody>
      </p:sp>
    </p:spTree>
    <p:extLst>
      <p:ext uri="{BB962C8B-B14F-4D97-AF65-F5344CB8AC3E}">
        <p14:creationId xmlns:p14="http://schemas.microsoft.com/office/powerpoint/2010/main" val="929931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2505EF-668C-DD4B-0DA9-497699082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0"/>
            <a:ext cx="5159864" cy="974076"/>
          </a:xfrm>
        </p:spPr>
        <p:txBody>
          <a:bodyPr>
            <a:normAutofit/>
          </a:bodyPr>
          <a:lstStyle/>
          <a:p>
            <a:r>
              <a:rPr lang="pl-PL" sz="2400" dirty="0">
                <a:latin typeface="Poppins" panose="00000500000000000000" pitchFamily="2" charset="-18"/>
                <a:cs typeface="Poppins" panose="00000500000000000000" pitchFamily="2" charset="-18"/>
              </a:rPr>
              <a:t>Grupa OMEGA Pilzno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F5111BB-7D39-CA11-EDC0-7371E29F9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l-PL" sz="2000" dirty="0"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7F59B23-75A4-4D59-6511-01954DE500D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l-PL" sz="1100" dirty="0"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5" name="Owal 4">
            <a:extLst>
              <a:ext uri="{FF2B5EF4-FFF2-40B4-BE49-F238E27FC236}">
                <a16:creationId xmlns:a16="http://schemas.microsoft.com/office/drawing/2014/main" id="{9274D576-3134-A37E-2098-8E207AEF991D}"/>
              </a:ext>
            </a:extLst>
          </p:cNvPr>
          <p:cNvSpPr/>
          <p:nvPr/>
        </p:nvSpPr>
        <p:spPr>
          <a:xfrm>
            <a:off x="1283234" y="1383124"/>
            <a:ext cx="1613647" cy="156372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30 lat </a:t>
            </a:r>
            <a:br>
              <a:rPr lang="pl-PL" sz="1600" b="1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</a:br>
            <a:r>
              <a:rPr lang="pl-PL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 branży TSL</a:t>
            </a:r>
            <a:endParaRPr lang="pl-PL" sz="1600" dirty="0">
              <a:solidFill>
                <a:schemeClr val="tx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02C5A6DF-7CF9-93F3-AB8A-A0340038CC10}"/>
              </a:ext>
            </a:extLst>
          </p:cNvPr>
          <p:cNvSpPr/>
          <p:nvPr/>
        </p:nvSpPr>
        <p:spPr>
          <a:xfrm>
            <a:off x="3534656" y="1383124"/>
            <a:ext cx="1613647" cy="156372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915 mln PLN </a:t>
            </a:r>
            <a:r>
              <a:rPr lang="pl-PL" sz="1100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obrotu</a:t>
            </a:r>
          </a:p>
          <a:p>
            <a:pPr algn="ctr"/>
            <a:r>
              <a:rPr lang="pl-PL" sz="1100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za rok 2023</a:t>
            </a: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39F6C661-E54F-949F-1BF5-193D5A269190}"/>
              </a:ext>
            </a:extLst>
          </p:cNvPr>
          <p:cNvSpPr/>
          <p:nvPr/>
        </p:nvSpPr>
        <p:spPr>
          <a:xfrm>
            <a:off x="5786078" y="1383124"/>
            <a:ext cx="1613647" cy="156372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700 </a:t>
            </a:r>
            <a:r>
              <a:rPr lang="pl-PL" sz="1200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pojazdów</a:t>
            </a:r>
          </a:p>
          <a:p>
            <a:pPr algn="ctr"/>
            <a:r>
              <a:rPr lang="pl-PL" sz="1200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własnych</a:t>
            </a:r>
            <a:endParaRPr lang="pl-PL" sz="1050" dirty="0">
              <a:solidFill>
                <a:schemeClr val="tx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669D4F9D-A869-0812-AFBD-CF9A1251B380}"/>
              </a:ext>
            </a:extLst>
          </p:cNvPr>
          <p:cNvSpPr/>
          <p:nvPr/>
        </p:nvSpPr>
        <p:spPr>
          <a:xfrm>
            <a:off x="3632627" y="3397782"/>
            <a:ext cx="1613647" cy="156372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190 tys. m</a:t>
            </a:r>
            <a:r>
              <a:rPr lang="pl-PL" sz="1600" b="1" i="0" dirty="0">
                <a:solidFill>
                  <a:schemeClr val="tx1"/>
                </a:solidFill>
                <a:effectLst/>
                <a:latin typeface="Poppins" panose="00000500000000000000" pitchFamily="2" charset="-18"/>
                <a:cs typeface="Poppins" panose="00000500000000000000" pitchFamily="2" charset="-18"/>
              </a:rPr>
              <a:t>²</a:t>
            </a:r>
            <a:endParaRPr lang="pl-PL" sz="1600" b="1" dirty="0">
              <a:solidFill>
                <a:schemeClr val="tx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  <a:p>
            <a:pPr algn="ctr"/>
            <a:r>
              <a:rPr lang="pl-PL" sz="900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powierzchni</a:t>
            </a:r>
          </a:p>
          <a:p>
            <a:pPr algn="ctr"/>
            <a:r>
              <a:rPr lang="pl-PL" sz="900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magazynowych </a:t>
            </a: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F43DAD8B-67B8-D9D8-F7D5-DDC9A74C2CBC}"/>
              </a:ext>
            </a:extLst>
          </p:cNvPr>
          <p:cNvSpPr/>
          <p:nvPr/>
        </p:nvSpPr>
        <p:spPr>
          <a:xfrm>
            <a:off x="1358171" y="3397782"/>
            <a:ext cx="1613647" cy="156372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1500+</a:t>
            </a:r>
            <a:r>
              <a:rPr lang="pl-PL" sz="1600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050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pracowników</a:t>
            </a:r>
            <a:endParaRPr lang="pl-PL" sz="1200" dirty="0">
              <a:solidFill>
                <a:schemeClr val="tx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A12E5C58-1EC4-751D-0902-4AA30A5D1DEE}"/>
              </a:ext>
            </a:extLst>
          </p:cNvPr>
          <p:cNvSpPr/>
          <p:nvPr/>
        </p:nvSpPr>
        <p:spPr>
          <a:xfrm>
            <a:off x="5907083" y="3397782"/>
            <a:ext cx="1613647" cy="156372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2000+</a:t>
            </a:r>
            <a:r>
              <a:rPr lang="pl-PL" sz="1600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 </a:t>
            </a:r>
            <a:r>
              <a:rPr lang="pl-PL" sz="1050" dirty="0">
                <a:solidFill>
                  <a:schemeClr val="tx1"/>
                </a:solidFill>
                <a:latin typeface="Poppins" panose="00000500000000000000" pitchFamily="2" charset="-18"/>
                <a:cs typeface="Poppins" panose="00000500000000000000" pitchFamily="2" charset="-18"/>
              </a:rPr>
              <a:t>partnerów</a:t>
            </a:r>
            <a:endParaRPr lang="pl-PL" sz="1200" dirty="0">
              <a:solidFill>
                <a:schemeClr val="tx1"/>
              </a:solidFill>
              <a:latin typeface="Poppins" panose="00000500000000000000" pitchFamily="2" charset="-18"/>
              <a:cs typeface="Poppins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771256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6;p15">
            <a:extLst>
              <a:ext uri="{FF2B5EF4-FFF2-40B4-BE49-F238E27FC236}">
                <a16:creationId xmlns:a16="http://schemas.microsoft.com/office/drawing/2014/main" id="{BC1AF26D-9B29-4B2C-BEA5-66240104D824}"/>
              </a:ext>
            </a:extLst>
          </p:cNvPr>
          <p:cNvSpPr/>
          <p:nvPr/>
        </p:nvSpPr>
        <p:spPr>
          <a:xfrm>
            <a:off x="0" y="0"/>
            <a:ext cx="5648700" cy="974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77;p15">
            <a:extLst>
              <a:ext uri="{FF2B5EF4-FFF2-40B4-BE49-F238E27FC236}">
                <a16:creationId xmlns:a16="http://schemas.microsoft.com/office/drawing/2014/main" id="{0E6691C0-8CF4-458A-9322-D3DE9E5F4DDC}"/>
              </a:ext>
            </a:extLst>
          </p:cNvPr>
          <p:cNvSpPr txBox="1">
            <a:spLocks/>
          </p:cNvSpPr>
          <p:nvPr/>
        </p:nvSpPr>
        <p:spPr>
          <a:xfrm>
            <a:off x="340774" y="1085962"/>
            <a:ext cx="4758600" cy="15216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pl-PL" sz="1400" b="1" dirty="0">
                <a:latin typeface="DM Sans"/>
                <a:ea typeface="DM Sans"/>
                <a:cs typeface="DM Sans"/>
                <a:sym typeface="DM Sans"/>
              </a:rPr>
              <a:t>Jesteśmy jednym z największych operatorów logistycznych w Polsce.</a:t>
            </a:r>
          </a:p>
          <a:p>
            <a:pPr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pl-PL" sz="1400" dirty="0">
              <a:latin typeface="DM Sans"/>
              <a:ea typeface="DM Sans"/>
              <a:cs typeface="DM Sans"/>
              <a:sym typeface="DM Sans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pl-PL" sz="1400" dirty="0">
                <a:latin typeface="DM Sans"/>
                <a:ea typeface="DM Sans"/>
                <a:cs typeface="DM Sans"/>
                <a:sym typeface="DM Sans"/>
              </a:rPr>
              <a:t>Od 30 lat świadczymy kompleksowe usługi logistyczne w zakresie:</a:t>
            </a:r>
          </a:p>
          <a:p>
            <a:pPr>
              <a:spcBef>
                <a:spcPts val="0"/>
              </a:spcBef>
              <a:buClrTx/>
              <a:buFontTx/>
            </a:pPr>
            <a:endParaRPr lang="pl-PL" sz="1100" dirty="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" name="Google Shape;78;p15">
            <a:extLst>
              <a:ext uri="{FF2B5EF4-FFF2-40B4-BE49-F238E27FC236}">
                <a16:creationId xmlns:a16="http://schemas.microsoft.com/office/drawing/2014/main" id="{C140E1C3-8091-43F3-942E-09F4EDEF0115}"/>
              </a:ext>
            </a:extLst>
          </p:cNvPr>
          <p:cNvSpPr txBox="1">
            <a:spLocks/>
          </p:cNvSpPr>
          <p:nvPr/>
        </p:nvSpPr>
        <p:spPr>
          <a:xfrm>
            <a:off x="340774" y="429265"/>
            <a:ext cx="5027700" cy="7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Font typeface="Arial" panose="020B0604020202020204" pitchFamily="34" charset="0"/>
              <a:buNone/>
            </a:pPr>
            <a:r>
              <a:rPr lang="pl-PL" sz="2400" b="1" dirty="0">
                <a:solidFill>
                  <a:schemeClr val="dk1"/>
                </a:solidFill>
                <a:latin typeface="Poppins" panose="00000500000000000000" pitchFamily="2" charset="-18"/>
                <a:ea typeface="DM Sans"/>
                <a:cs typeface="Poppins" panose="00000500000000000000" pitchFamily="2" charset="-18"/>
                <a:sym typeface="DM Sans"/>
              </a:rPr>
              <a:t>OMEGA Pilzno Logistics</a:t>
            </a:r>
          </a:p>
        </p:txBody>
      </p:sp>
      <p:sp>
        <p:nvSpPr>
          <p:cNvPr id="6" name="Google Shape;79;p15">
            <a:extLst>
              <a:ext uri="{FF2B5EF4-FFF2-40B4-BE49-F238E27FC236}">
                <a16:creationId xmlns:a16="http://schemas.microsoft.com/office/drawing/2014/main" id="{1DA93B81-4C10-4E72-A78A-C58C8623CA6D}"/>
              </a:ext>
            </a:extLst>
          </p:cNvPr>
          <p:cNvSpPr/>
          <p:nvPr/>
        </p:nvSpPr>
        <p:spPr>
          <a:xfrm>
            <a:off x="422500" y="943275"/>
            <a:ext cx="639300" cy="30900"/>
          </a:xfrm>
          <a:prstGeom prst="rect">
            <a:avLst/>
          </a:prstGeom>
          <a:solidFill>
            <a:srgbClr val="FF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80;p15">
            <a:extLst>
              <a:ext uri="{FF2B5EF4-FFF2-40B4-BE49-F238E27FC236}">
                <a16:creationId xmlns:a16="http://schemas.microsoft.com/office/drawing/2014/main" id="{C46FDAED-7955-42D4-A0C6-D6983BF95CA3}"/>
              </a:ext>
            </a:extLst>
          </p:cNvPr>
          <p:cNvSpPr txBox="1">
            <a:spLocks/>
          </p:cNvSpPr>
          <p:nvPr/>
        </p:nvSpPr>
        <p:spPr>
          <a:xfrm>
            <a:off x="1268523" y="3239068"/>
            <a:ext cx="3592249" cy="26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pl-PL" sz="1200" b="1" dirty="0">
                <a:latin typeface="DM Sans"/>
                <a:ea typeface="DM Sans"/>
                <a:cs typeface="DM Sans"/>
                <a:sym typeface="DM Sans"/>
              </a:rPr>
              <a:t>transportu drogowego FTL: Europa, Turcja</a:t>
            </a:r>
          </a:p>
        </p:txBody>
      </p:sp>
      <p:sp>
        <p:nvSpPr>
          <p:cNvPr id="8" name="Google Shape;81;p15">
            <a:extLst>
              <a:ext uri="{FF2B5EF4-FFF2-40B4-BE49-F238E27FC236}">
                <a16:creationId xmlns:a16="http://schemas.microsoft.com/office/drawing/2014/main" id="{7B686526-7DB0-4801-AA42-00BCC7378F61}"/>
              </a:ext>
            </a:extLst>
          </p:cNvPr>
          <p:cNvSpPr txBox="1">
            <a:spLocks/>
          </p:cNvSpPr>
          <p:nvPr/>
        </p:nvSpPr>
        <p:spPr>
          <a:xfrm>
            <a:off x="1268523" y="2792063"/>
            <a:ext cx="3680636" cy="2541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pl-PL" sz="1200" b="1" dirty="0">
                <a:latin typeface="DM Sans"/>
                <a:ea typeface="DM Sans"/>
                <a:cs typeface="DM Sans"/>
                <a:sym typeface="DM Sans"/>
              </a:rPr>
              <a:t>logistyki kontraktowej: magazyny </a:t>
            </a:r>
            <a:r>
              <a:rPr lang="pl-PL" sz="1200" b="1" dirty="0" err="1">
                <a:latin typeface="DM Sans"/>
                <a:ea typeface="DM Sans"/>
                <a:cs typeface="DM Sans"/>
                <a:sym typeface="DM Sans"/>
              </a:rPr>
              <a:t>multiuser</a:t>
            </a:r>
            <a:r>
              <a:rPr lang="pl-PL" sz="1200" b="1" dirty="0">
                <a:latin typeface="DM Sans"/>
                <a:ea typeface="DM Sans"/>
                <a:cs typeface="DM Sans"/>
                <a:sym typeface="DM Sans"/>
              </a:rPr>
              <a:t>, realizacja projektów typu Green Field</a:t>
            </a:r>
          </a:p>
        </p:txBody>
      </p:sp>
      <p:sp>
        <p:nvSpPr>
          <p:cNvPr id="9" name="Google Shape;82;p15">
            <a:extLst>
              <a:ext uri="{FF2B5EF4-FFF2-40B4-BE49-F238E27FC236}">
                <a16:creationId xmlns:a16="http://schemas.microsoft.com/office/drawing/2014/main" id="{8AFDEC58-E790-4E8D-A1DE-FA8D8E2DE0ED}"/>
              </a:ext>
            </a:extLst>
          </p:cNvPr>
          <p:cNvSpPr txBox="1">
            <a:spLocks/>
          </p:cNvSpPr>
          <p:nvPr/>
        </p:nvSpPr>
        <p:spPr>
          <a:xfrm>
            <a:off x="1290934" y="3778710"/>
            <a:ext cx="2106600" cy="26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pl-PL" sz="1200" b="1" dirty="0">
                <a:latin typeface="DM Sans"/>
                <a:ea typeface="DM Sans"/>
                <a:cs typeface="DM Sans"/>
                <a:sym typeface="DM Sans"/>
              </a:rPr>
              <a:t>logistyki morskiej</a:t>
            </a:r>
          </a:p>
        </p:txBody>
      </p:sp>
      <p:sp>
        <p:nvSpPr>
          <p:cNvPr id="10" name="Google Shape;83;p15">
            <a:extLst>
              <a:ext uri="{FF2B5EF4-FFF2-40B4-BE49-F238E27FC236}">
                <a16:creationId xmlns:a16="http://schemas.microsoft.com/office/drawing/2014/main" id="{6A684DA9-85AA-4ECC-9781-9713C4A23A36}"/>
              </a:ext>
            </a:extLst>
          </p:cNvPr>
          <p:cNvSpPr txBox="1">
            <a:spLocks/>
          </p:cNvSpPr>
          <p:nvPr/>
        </p:nvSpPr>
        <p:spPr>
          <a:xfrm>
            <a:off x="1290934" y="4317260"/>
            <a:ext cx="2106600" cy="26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pl-PL" sz="1200" b="1" dirty="0">
                <a:latin typeface="DM Sans"/>
                <a:ea typeface="DM Sans"/>
                <a:cs typeface="DM Sans"/>
                <a:sym typeface="DM Sans"/>
              </a:rPr>
              <a:t>obsługi celnej</a:t>
            </a:r>
          </a:p>
        </p:txBody>
      </p:sp>
      <p:pic>
        <p:nvPicPr>
          <p:cNvPr id="11" name="Google Shape;84;p15">
            <a:extLst>
              <a:ext uri="{FF2B5EF4-FFF2-40B4-BE49-F238E27FC236}">
                <a16:creationId xmlns:a16="http://schemas.microsoft.com/office/drawing/2014/main" id="{1A9E79E7-3DE6-448A-9440-9C05AC75A3E8}"/>
              </a:ext>
            </a:extLst>
          </p:cNvPr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49" y="3119306"/>
            <a:ext cx="802005" cy="42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5;p15">
            <a:extLst>
              <a:ext uri="{FF2B5EF4-FFF2-40B4-BE49-F238E27FC236}">
                <a16:creationId xmlns:a16="http://schemas.microsoft.com/office/drawing/2014/main" id="{218DD6B1-0AFB-4964-BCBA-162F465DB230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59" y="3666848"/>
            <a:ext cx="802005" cy="42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86;p15">
            <a:extLst>
              <a:ext uri="{FF2B5EF4-FFF2-40B4-BE49-F238E27FC236}">
                <a16:creationId xmlns:a16="http://schemas.microsoft.com/office/drawing/2014/main" id="{0235340C-740C-407B-A7A4-8C9B4E76A2C9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49" y="2585592"/>
            <a:ext cx="802005" cy="42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87;p15">
            <a:extLst>
              <a:ext uri="{FF2B5EF4-FFF2-40B4-BE49-F238E27FC236}">
                <a16:creationId xmlns:a16="http://schemas.microsoft.com/office/drawing/2014/main" id="{C6D36CDD-ED69-4DB0-B159-3AAD946B6C82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59" y="4217073"/>
            <a:ext cx="802005" cy="4276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oogle Shape;88;p15">
            <a:extLst>
              <a:ext uri="{FF2B5EF4-FFF2-40B4-BE49-F238E27FC236}">
                <a16:creationId xmlns:a16="http://schemas.microsoft.com/office/drawing/2014/main" id="{B073D63C-06C0-4378-8EDA-F5BD03FD8272}"/>
              </a:ext>
            </a:extLst>
          </p:cNvPr>
          <p:cNvGrpSpPr/>
          <p:nvPr/>
        </p:nvGrpSpPr>
        <p:grpSpPr>
          <a:xfrm>
            <a:off x="5551750" y="-25"/>
            <a:ext cx="3592325" cy="974125"/>
            <a:chOff x="5551750" y="-25"/>
            <a:chExt cx="3592325" cy="974125"/>
          </a:xfrm>
        </p:grpSpPr>
        <p:sp>
          <p:nvSpPr>
            <p:cNvPr id="16" name="Google Shape;89;p15">
              <a:extLst>
                <a:ext uri="{FF2B5EF4-FFF2-40B4-BE49-F238E27FC236}">
                  <a16:creationId xmlns:a16="http://schemas.microsoft.com/office/drawing/2014/main" id="{EEAE60A8-914F-4FAC-AE6F-64D6A1967749}"/>
                </a:ext>
              </a:extLst>
            </p:cNvPr>
            <p:cNvSpPr/>
            <p:nvPr/>
          </p:nvSpPr>
          <p:spPr>
            <a:xfrm>
              <a:off x="6071175" y="-25"/>
              <a:ext cx="3072900" cy="974100"/>
            </a:xfrm>
            <a:prstGeom prst="rect">
              <a:avLst/>
            </a:prstGeom>
            <a:solidFill>
              <a:srgbClr val="B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7" name="Google Shape;90;p15">
              <a:extLst>
                <a:ext uri="{FF2B5EF4-FFF2-40B4-BE49-F238E27FC236}">
                  <a16:creationId xmlns:a16="http://schemas.microsoft.com/office/drawing/2014/main" id="{024F347F-B9F5-472A-8D98-907A55AEF57B}"/>
                </a:ext>
              </a:extLst>
            </p:cNvPr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51750" y="0"/>
              <a:ext cx="1957350" cy="9741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" name="Google Shape;91;p15">
            <a:extLst>
              <a:ext uri="{FF2B5EF4-FFF2-40B4-BE49-F238E27FC236}">
                <a16:creationId xmlns:a16="http://schemas.microsoft.com/office/drawing/2014/main" id="{465E1518-5C70-41E1-813A-03FF7B55E3CB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100" y="177516"/>
            <a:ext cx="1259126" cy="660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 descr="Obraz zawierający niebo, zewnętrzne, łódź&#10;&#10;Opis wygenerowany automatycznie">
            <a:extLst>
              <a:ext uri="{FF2B5EF4-FFF2-40B4-BE49-F238E27FC236}">
                <a16:creationId xmlns:a16="http://schemas.microsoft.com/office/drawing/2014/main" id="{23FA9C4E-5508-7B74-2E0F-AD33B39F1B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1750" y="978050"/>
            <a:ext cx="3592250" cy="430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12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7B2FA-CD71-5C55-7DB3-16095EDBF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6;p15">
            <a:extLst>
              <a:ext uri="{FF2B5EF4-FFF2-40B4-BE49-F238E27FC236}">
                <a16:creationId xmlns:a16="http://schemas.microsoft.com/office/drawing/2014/main" id="{40B7281B-9777-4F05-F55E-85EEDF3DA7C8}"/>
              </a:ext>
            </a:extLst>
          </p:cNvPr>
          <p:cNvSpPr/>
          <p:nvPr/>
        </p:nvSpPr>
        <p:spPr>
          <a:xfrm>
            <a:off x="0" y="0"/>
            <a:ext cx="5648700" cy="974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78;p15">
            <a:extLst>
              <a:ext uri="{FF2B5EF4-FFF2-40B4-BE49-F238E27FC236}">
                <a16:creationId xmlns:a16="http://schemas.microsoft.com/office/drawing/2014/main" id="{829DE23E-B0C8-CBE1-D823-CEA24C13A413}"/>
              </a:ext>
            </a:extLst>
          </p:cNvPr>
          <p:cNvSpPr txBox="1">
            <a:spLocks/>
          </p:cNvSpPr>
          <p:nvPr/>
        </p:nvSpPr>
        <p:spPr>
          <a:xfrm>
            <a:off x="340774" y="324587"/>
            <a:ext cx="5027700" cy="7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Font typeface="Arial" panose="020B0604020202020204" pitchFamily="34" charset="0"/>
              <a:buNone/>
            </a:pPr>
            <a:r>
              <a:rPr lang="pl-PL" sz="2400" b="1" dirty="0">
                <a:solidFill>
                  <a:schemeClr val="dk1"/>
                </a:solidFill>
                <a:latin typeface="Poppins" panose="00000500000000000000" pitchFamily="2" charset="-18"/>
                <a:ea typeface="DM Sans"/>
                <a:cs typeface="Poppins" panose="00000500000000000000" pitchFamily="2" charset="-18"/>
                <a:sym typeface="DM Sans"/>
              </a:rPr>
              <a:t>AI w branży TSL</a:t>
            </a:r>
          </a:p>
        </p:txBody>
      </p:sp>
      <p:sp>
        <p:nvSpPr>
          <p:cNvPr id="6" name="Google Shape;79;p15">
            <a:extLst>
              <a:ext uri="{FF2B5EF4-FFF2-40B4-BE49-F238E27FC236}">
                <a16:creationId xmlns:a16="http://schemas.microsoft.com/office/drawing/2014/main" id="{96C6A925-A5DA-677C-8B39-5CF1185EDD2E}"/>
              </a:ext>
            </a:extLst>
          </p:cNvPr>
          <p:cNvSpPr/>
          <p:nvPr/>
        </p:nvSpPr>
        <p:spPr>
          <a:xfrm>
            <a:off x="422500" y="943275"/>
            <a:ext cx="639300" cy="30900"/>
          </a:xfrm>
          <a:prstGeom prst="rect">
            <a:avLst/>
          </a:prstGeom>
          <a:solidFill>
            <a:srgbClr val="FF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88;p15">
            <a:extLst>
              <a:ext uri="{FF2B5EF4-FFF2-40B4-BE49-F238E27FC236}">
                <a16:creationId xmlns:a16="http://schemas.microsoft.com/office/drawing/2014/main" id="{909AF0EF-ECA2-0B3E-4195-83913D04D624}"/>
              </a:ext>
            </a:extLst>
          </p:cNvPr>
          <p:cNvGrpSpPr/>
          <p:nvPr/>
        </p:nvGrpSpPr>
        <p:grpSpPr>
          <a:xfrm>
            <a:off x="5551750" y="-25"/>
            <a:ext cx="3592325" cy="974125"/>
            <a:chOff x="5551750" y="-25"/>
            <a:chExt cx="3592325" cy="974125"/>
          </a:xfrm>
        </p:grpSpPr>
        <p:sp>
          <p:nvSpPr>
            <p:cNvPr id="16" name="Google Shape;89;p15">
              <a:extLst>
                <a:ext uri="{FF2B5EF4-FFF2-40B4-BE49-F238E27FC236}">
                  <a16:creationId xmlns:a16="http://schemas.microsoft.com/office/drawing/2014/main" id="{84A2859C-AD9A-B73D-0857-C42C8F8992A2}"/>
                </a:ext>
              </a:extLst>
            </p:cNvPr>
            <p:cNvSpPr/>
            <p:nvPr/>
          </p:nvSpPr>
          <p:spPr>
            <a:xfrm>
              <a:off x="6071175" y="-25"/>
              <a:ext cx="3072900" cy="974100"/>
            </a:xfrm>
            <a:prstGeom prst="rect">
              <a:avLst/>
            </a:prstGeom>
            <a:solidFill>
              <a:srgbClr val="B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7" name="Google Shape;90;p15">
              <a:extLst>
                <a:ext uri="{FF2B5EF4-FFF2-40B4-BE49-F238E27FC236}">
                  <a16:creationId xmlns:a16="http://schemas.microsoft.com/office/drawing/2014/main" id="{327F6A10-B299-6322-2C60-AA665D0DFE9C}"/>
                </a:ext>
              </a:extLst>
            </p:cNvPr>
            <p:cNvPicPr preferRelativeResize="0"/>
            <p:nvPr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51750" y="0"/>
              <a:ext cx="1957350" cy="9741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" name="Google Shape;91;p15">
            <a:extLst>
              <a:ext uri="{FF2B5EF4-FFF2-40B4-BE49-F238E27FC236}">
                <a16:creationId xmlns:a16="http://schemas.microsoft.com/office/drawing/2014/main" id="{A1C86ED1-8FCC-E13F-E729-3DE3853DD6BB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100" y="177516"/>
            <a:ext cx="1259126" cy="660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Obraz 23" descr="Obraz zawierający tekst, rysowanie, szkic, clipart&#10;&#10;Opis wygenerowany automatycznie">
            <a:extLst>
              <a:ext uri="{FF2B5EF4-FFF2-40B4-BE49-F238E27FC236}">
                <a16:creationId xmlns:a16="http://schemas.microsoft.com/office/drawing/2014/main" id="{3671AA90-33A3-BCFA-B2A8-7F1FA29D9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575" y="974075"/>
            <a:ext cx="4169425" cy="4169425"/>
          </a:xfrm>
          <a:prstGeom prst="rect">
            <a:avLst/>
          </a:prstGeom>
        </p:spPr>
      </p:pic>
      <p:sp>
        <p:nvSpPr>
          <p:cNvPr id="25" name="Symbol zastępczy zawartości 2">
            <a:extLst>
              <a:ext uri="{FF2B5EF4-FFF2-40B4-BE49-F238E27FC236}">
                <a16:creationId xmlns:a16="http://schemas.microsoft.com/office/drawing/2014/main" id="{39F7BA31-93BA-2AA7-C4D6-42A547B0F0A9}"/>
              </a:ext>
            </a:extLst>
          </p:cNvPr>
          <p:cNvSpPr txBox="1">
            <a:spLocks/>
          </p:cNvSpPr>
          <p:nvPr/>
        </p:nvSpPr>
        <p:spPr>
          <a:xfrm>
            <a:off x="644452" y="1165282"/>
            <a:ext cx="4359795" cy="21225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Tx/>
              <a:buNone/>
              <a:defRPr/>
            </a:pPr>
            <a:r>
              <a:rPr lang="pl-PL" sz="2000" b="1" dirty="0">
                <a:latin typeface="DM Sans" pitchFamily="2" charset="-18"/>
                <a:ea typeface="Lato Light" panose="020F0502020204030203" pitchFamily="34" charset="0"/>
              </a:rPr>
              <a:t>Czym jest AI?</a:t>
            </a:r>
          </a:p>
          <a:p>
            <a:pPr marL="0" indent="0">
              <a:lnSpc>
                <a:spcPct val="150000"/>
              </a:lnSpc>
              <a:buClrTx/>
              <a:buNone/>
              <a:defRPr/>
            </a:pPr>
            <a:r>
              <a:rPr lang="pl-PL" sz="2000" b="1" dirty="0">
                <a:latin typeface="DM Sans" pitchFamily="2" charset="-18"/>
                <a:ea typeface="Lato Light" panose="020F0502020204030203" pitchFamily="34" charset="0"/>
              </a:rPr>
              <a:t>AI w branży TSL</a:t>
            </a:r>
          </a:p>
          <a:p>
            <a:pPr marL="457200" lvl="1" indent="0">
              <a:lnSpc>
                <a:spcPct val="150000"/>
              </a:lnSpc>
              <a:buClrTx/>
              <a:buNone/>
              <a:defRPr/>
            </a:pPr>
            <a:r>
              <a:rPr lang="pl-PL" sz="1600" b="1" dirty="0">
                <a:latin typeface="DM Sans" pitchFamily="2" charset="-18"/>
                <a:ea typeface="Lato Light" panose="020F0502020204030203" pitchFamily="34" charset="0"/>
              </a:rPr>
              <a:t>Nieświadomy beneficjent czy świadomy użytkownik? </a:t>
            </a:r>
          </a:p>
          <a:p>
            <a:pPr marL="0" indent="0">
              <a:lnSpc>
                <a:spcPct val="150000"/>
              </a:lnSpc>
              <a:buClrTx/>
              <a:buNone/>
              <a:defRPr/>
            </a:pPr>
            <a:r>
              <a:rPr lang="pl-PL" sz="2000" b="1" dirty="0">
                <a:latin typeface="DM Sans" pitchFamily="2" charset="-18"/>
                <a:ea typeface="Lato Light" panose="020F0502020204030203" pitchFamily="34" charset="0"/>
              </a:rPr>
              <a:t>Historia i tło wprowadzenia AI </a:t>
            </a:r>
            <a:br>
              <a:rPr lang="pl-PL" sz="2000" b="1" dirty="0">
                <a:latin typeface="DM Sans" pitchFamily="2" charset="-18"/>
                <a:ea typeface="Lato Light" panose="020F0502020204030203" pitchFamily="34" charset="0"/>
              </a:rPr>
            </a:br>
            <a:r>
              <a:rPr lang="pl-PL" sz="2000" b="1" dirty="0">
                <a:latin typeface="DM Sans" pitchFamily="2" charset="-18"/>
                <a:ea typeface="Lato Light" panose="020F0502020204030203" pitchFamily="34" charset="0"/>
              </a:rPr>
              <a:t>w OMEGA Pilzno</a:t>
            </a:r>
          </a:p>
          <a:p>
            <a:pPr>
              <a:lnSpc>
                <a:spcPct val="150000"/>
              </a:lnSpc>
              <a:buClrTx/>
              <a:buFont typeface="Arial" panose="020B0604020202020204" pitchFamily="34" charset="0"/>
              <a:buAutoNum type="arabicPeriod"/>
              <a:defRPr/>
            </a:pPr>
            <a:endParaRPr lang="pl-PL" sz="2000" dirty="0">
              <a:latin typeface="DM Sans" pitchFamily="2" charset="-18"/>
              <a:ea typeface="Lato Light" panose="020F0502020204030203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F813E72-589A-80A2-53D8-BCF9ABFE76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59" y="1298687"/>
            <a:ext cx="359081" cy="35670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3712482-DDA1-D852-D044-E694B7BC4C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026" y="3269802"/>
            <a:ext cx="359081" cy="35670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90F9E1E-2645-A78E-8730-5AFF5FE188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025" y="1873698"/>
            <a:ext cx="359081" cy="35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85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55E0C-0B90-787D-D682-E784175DF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6;p15">
            <a:extLst>
              <a:ext uri="{FF2B5EF4-FFF2-40B4-BE49-F238E27FC236}">
                <a16:creationId xmlns:a16="http://schemas.microsoft.com/office/drawing/2014/main" id="{0395712B-D9BA-A45A-0A3F-EE3693F2EFF3}"/>
              </a:ext>
            </a:extLst>
          </p:cNvPr>
          <p:cNvSpPr/>
          <p:nvPr/>
        </p:nvSpPr>
        <p:spPr>
          <a:xfrm>
            <a:off x="0" y="0"/>
            <a:ext cx="5648700" cy="974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78;p15">
            <a:extLst>
              <a:ext uri="{FF2B5EF4-FFF2-40B4-BE49-F238E27FC236}">
                <a16:creationId xmlns:a16="http://schemas.microsoft.com/office/drawing/2014/main" id="{DEC806BB-B7CE-583B-2FCA-0436010F6E6F}"/>
              </a:ext>
            </a:extLst>
          </p:cNvPr>
          <p:cNvSpPr txBox="1">
            <a:spLocks/>
          </p:cNvSpPr>
          <p:nvPr/>
        </p:nvSpPr>
        <p:spPr>
          <a:xfrm>
            <a:off x="340774" y="324587"/>
            <a:ext cx="5027700" cy="7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Font typeface="Arial" panose="020B0604020202020204" pitchFamily="34" charset="0"/>
              <a:buNone/>
            </a:pPr>
            <a:r>
              <a:rPr lang="pl-PL" sz="2400" b="1" dirty="0">
                <a:solidFill>
                  <a:schemeClr val="dk1"/>
                </a:solidFill>
                <a:latin typeface="Poppins" panose="00000500000000000000" pitchFamily="2" charset="-18"/>
                <a:ea typeface="DM Sans"/>
                <a:cs typeface="Poppins" panose="00000500000000000000" pitchFamily="2" charset="-18"/>
                <a:sym typeface="DM Sans"/>
              </a:rPr>
              <a:t>AI w OMEGA Pilzno</a:t>
            </a:r>
          </a:p>
        </p:txBody>
      </p:sp>
      <p:sp>
        <p:nvSpPr>
          <p:cNvPr id="6" name="Google Shape;79;p15">
            <a:extLst>
              <a:ext uri="{FF2B5EF4-FFF2-40B4-BE49-F238E27FC236}">
                <a16:creationId xmlns:a16="http://schemas.microsoft.com/office/drawing/2014/main" id="{E570C7C7-21B9-9B8B-A22E-4FBDC0F051C7}"/>
              </a:ext>
            </a:extLst>
          </p:cNvPr>
          <p:cNvSpPr/>
          <p:nvPr/>
        </p:nvSpPr>
        <p:spPr>
          <a:xfrm>
            <a:off x="422500" y="943275"/>
            <a:ext cx="639300" cy="30900"/>
          </a:xfrm>
          <a:prstGeom prst="rect">
            <a:avLst/>
          </a:prstGeom>
          <a:solidFill>
            <a:srgbClr val="FF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88;p15">
            <a:extLst>
              <a:ext uri="{FF2B5EF4-FFF2-40B4-BE49-F238E27FC236}">
                <a16:creationId xmlns:a16="http://schemas.microsoft.com/office/drawing/2014/main" id="{66CAAF75-84C2-B9EB-F891-EA6E636FA54E}"/>
              </a:ext>
            </a:extLst>
          </p:cNvPr>
          <p:cNvGrpSpPr/>
          <p:nvPr/>
        </p:nvGrpSpPr>
        <p:grpSpPr>
          <a:xfrm>
            <a:off x="5551750" y="-25"/>
            <a:ext cx="3592325" cy="974125"/>
            <a:chOff x="5551750" y="-25"/>
            <a:chExt cx="3592325" cy="974125"/>
          </a:xfrm>
        </p:grpSpPr>
        <p:sp>
          <p:nvSpPr>
            <p:cNvPr id="16" name="Google Shape;89;p15">
              <a:extLst>
                <a:ext uri="{FF2B5EF4-FFF2-40B4-BE49-F238E27FC236}">
                  <a16:creationId xmlns:a16="http://schemas.microsoft.com/office/drawing/2014/main" id="{6854324B-896C-B7E1-E3ED-F591D242528C}"/>
                </a:ext>
              </a:extLst>
            </p:cNvPr>
            <p:cNvSpPr/>
            <p:nvPr/>
          </p:nvSpPr>
          <p:spPr>
            <a:xfrm>
              <a:off x="6071175" y="-25"/>
              <a:ext cx="3072900" cy="974100"/>
            </a:xfrm>
            <a:prstGeom prst="rect">
              <a:avLst/>
            </a:prstGeom>
            <a:solidFill>
              <a:srgbClr val="B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7" name="Google Shape;90;p15">
              <a:extLst>
                <a:ext uri="{FF2B5EF4-FFF2-40B4-BE49-F238E27FC236}">
                  <a16:creationId xmlns:a16="http://schemas.microsoft.com/office/drawing/2014/main" id="{D64D5CBD-2A94-DC02-B72E-49077A19121C}"/>
                </a:ext>
              </a:extLst>
            </p:cNvPr>
            <p:cNvPicPr preferRelativeResize="0"/>
            <p:nvPr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51750" y="0"/>
              <a:ext cx="1957350" cy="9741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" name="Google Shape;91;p15">
            <a:extLst>
              <a:ext uri="{FF2B5EF4-FFF2-40B4-BE49-F238E27FC236}">
                <a16:creationId xmlns:a16="http://schemas.microsoft.com/office/drawing/2014/main" id="{162A8C06-6DB3-772A-2507-713059626935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100" y="177516"/>
            <a:ext cx="1259126" cy="660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 descr="Obraz zawierający sztuka, symbol, wzór, Symetria&#10;&#10;Opis wygenerowany automatycznie">
            <a:extLst>
              <a:ext uri="{FF2B5EF4-FFF2-40B4-BE49-F238E27FC236}">
                <a16:creationId xmlns:a16="http://schemas.microsoft.com/office/drawing/2014/main" id="{7EC12C10-5EC4-37B9-B2A4-E95E4DDA2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531" y="1298687"/>
            <a:ext cx="1107547" cy="1107547"/>
          </a:xfrm>
          <a:prstGeom prst="rect">
            <a:avLst/>
          </a:prstGeom>
        </p:spPr>
      </p:pic>
      <p:pic>
        <p:nvPicPr>
          <p:cNvPr id="10" name="Obraz 9" descr="Obraz zawierający logo, Czcionka, symbol, Grafika&#10;&#10;Opis wygenerowany automatycznie">
            <a:extLst>
              <a:ext uri="{FF2B5EF4-FFF2-40B4-BE49-F238E27FC236}">
                <a16:creationId xmlns:a16="http://schemas.microsoft.com/office/drawing/2014/main" id="{0445FC4D-BEE4-B01E-D4B8-8322C25FC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8446" y="1271394"/>
            <a:ext cx="1106091" cy="1106091"/>
          </a:xfrm>
          <a:prstGeom prst="rect">
            <a:avLst/>
          </a:prstGeom>
        </p:spPr>
      </p:pic>
      <p:sp>
        <p:nvSpPr>
          <p:cNvPr id="11" name="Strzałka: w lewo i w prawo 10">
            <a:extLst>
              <a:ext uri="{FF2B5EF4-FFF2-40B4-BE49-F238E27FC236}">
                <a16:creationId xmlns:a16="http://schemas.microsoft.com/office/drawing/2014/main" id="{FD6FE305-5D66-880F-0C79-BF12DFFA4FFD}"/>
              </a:ext>
            </a:extLst>
          </p:cNvPr>
          <p:cNvSpPr/>
          <p:nvPr/>
        </p:nvSpPr>
        <p:spPr>
          <a:xfrm>
            <a:off x="2575293" y="1779465"/>
            <a:ext cx="465947" cy="145992"/>
          </a:xfrm>
          <a:prstGeom prst="left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C000"/>
              </a:solidFill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4026945-9171-2AE2-918A-C522DB6949FC}"/>
              </a:ext>
            </a:extLst>
          </p:cNvPr>
          <p:cNvSpPr txBox="1"/>
          <p:nvPr/>
        </p:nvSpPr>
        <p:spPr>
          <a:xfrm>
            <a:off x="4429773" y="1329240"/>
            <a:ext cx="712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AI </a:t>
            </a:r>
          </a:p>
          <a:p>
            <a:pPr algn="ctr"/>
            <a:r>
              <a:rPr lang="pl-PL" b="1" dirty="0"/>
              <a:t>ONYX</a:t>
            </a:r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FAC70387-52EE-FEEC-A2F4-4903F07F321B}"/>
              </a:ext>
            </a:extLst>
          </p:cNvPr>
          <p:cNvSpPr txBox="1">
            <a:spLocks/>
          </p:cNvSpPr>
          <p:nvPr/>
        </p:nvSpPr>
        <p:spPr>
          <a:xfrm>
            <a:off x="2635912" y="2671011"/>
            <a:ext cx="2915838" cy="214790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pl-PL" sz="1200" dirty="0">
                <a:latin typeface="DM Sans" pitchFamily="2" charset="-18"/>
                <a:ea typeface="Lato Light" panose="020F0502020204030203" pitchFamily="34" charset="0"/>
              </a:rPr>
              <a:t>Lokalizacja pojazdu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pl-PL" sz="1200" dirty="0">
                <a:latin typeface="DM Sans" pitchFamily="2" charset="-18"/>
                <a:ea typeface="Lato Light" panose="020F0502020204030203" pitchFamily="34" charset="0"/>
              </a:rPr>
              <a:t>Czas pracy kierowcy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pl-PL" sz="1200" dirty="0">
                <a:latin typeface="DM Sans" pitchFamily="2" charset="-18"/>
                <a:ea typeface="Lato Light" panose="020F0502020204030203" pitchFamily="34" charset="0"/>
              </a:rPr>
              <a:t>Typ pojazdu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pl-PL" sz="1200" dirty="0">
                <a:latin typeface="DM Sans" pitchFamily="2" charset="-18"/>
                <a:ea typeface="Lato Light" panose="020F0502020204030203" pitchFamily="34" charset="0"/>
              </a:rPr>
              <a:t>Waga / kubatura ładunku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pl-PL" sz="1200" dirty="0">
                <a:latin typeface="DM Sans" pitchFamily="2" charset="-18"/>
                <a:ea typeface="Lato Light" panose="020F0502020204030203" pitchFamily="34" charset="0"/>
              </a:rPr>
              <a:t>Uprawnienia kierowcy (sanitarne, kraje, wykluczenia)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pl-PL" sz="1200" dirty="0">
                <a:latin typeface="DM Sans" pitchFamily="2" charset="-18"/>
                <a:ea typeface="Lato Light" panose="020F0502020204030203" pitchFamily="34" charset="0"/>
              </a:rPr>
              <a:t>Czas trwania delegacji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pl-PL" sz="1200" dirty="0">
                <a:latin typeface="DM Sans" pitchFamily="2" charset="-18"/>
                <a:ea typeface="Lato Light" panose="020F0502020204030203" pitchFamily="34" charset="0"/>
              </a:rPr>
              <a:t>Lokalizacja bazy</a:t>
            </a: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pl-PL" sz="1400" dirty="0">
              <a:latin typeface="DM Sans" pitchFamily="2" charset="-18"/>
              <a:ea typeface="Lato Light" panose="020F0502020204030203" pitchFamily="34" charset="0"/>
            </a:endParaRPr>
          </a:p>
          <a:p>
            <a:pPr marL="0" indent="0">
              <a:lnSpc>
                <a:spcPct val="150000"/>
              </a:lnSpc>
              <a:buClrTx/>
              <a:buNone/>
              <a:defRPr/>
            </a:pPr>
            <a:endParaRPr lang="pl-PL" sz="1400" dirty="0">
              <a:latin typeface="DM Sans" pitchFamily="2" charset="-18"/>
              <a:ea typeface="Lato Light" panose="020F0502020204030203" pitchFamily="34" charset="0"/>
            </a:endParaRPr>
          </a:p>
        </p:txBody>
      </p:sp>
      <p:pic>
        <p:nvPicPr>
          <p:cNvPr id="19" name="Obraz 18" descr="Obraz zawierający symbol, Czcionka, logo, design&#10;&#10;Opis wygenerowany automatycznie">
            <a:extLst>
              <a:ext uri="{FF2B5EF4-FFF2-40B4-BE49-F238E27FC236}">
                <a16:creationId xmlns:a16="http://schemas.microsoft.com/office/drawing/2014/main" id="{5A6457CE-5B45-1CE4-3D9E-26FB372601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040" y="1437491"/>
            <a:ext cx="773898" cy="773898"/>
          </a:xfrm>
          <a:prstGeom prst="rect">
            <a:avLst/>
          </a:prstGeom>
        </p:spPr>
      </p:pic>
      <p:sp>
        <p:nvSpPr>
          <p:cNvPr id="20" name="Strzałka: w lewo i w prawo 19">
            <a:extLst>
              <a:ext uri="{FF2B5EF4-FFF2-40B4-BE49-F238E27FC236}">
                <a16:creationId xmlns:a16="http://schemas.microsoft.com/office/drawing/2014/main" id="{CD78E17D-A4AB-3B40-6D37-3461BEB97324}"/>
              </a:ext>
            </a:extLst>
          </p:cNvPr>
          <p:cNvSpPr/>
          <p:nvPr/>
        </p:nvSpPr>
        <p:spPr>
          <a:xfrm>
            <a:off x="933872" y="1779465"/>
            <a:ext cx="373818" cy="145992"/>
          </a:xfrm>
          <a:prstGeom prst="left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C000"/>
              </a:solidFill>
            </a:endParaRPr>
          </a:p>
        </p:txBody>
      </p:sp>
      <p:sp>
        <p:nvSpPr>
          <p:cNvPr id="23" name="Strzałka: w lewo i w prawo 22">
            <a:extLst>
              <a:ext uri="{FF2B5EF4-FFF2-40B4-BE49-F238E27FC236}">
                <a16:creationId xmlns:a16="http://schemas.microsoft.com/office/drawing/2014/main" id="{4DD425CA-5715-6D68-9D4E-28B375B6D3F5}"/>
              </a:ext>
            </a:extLst>
          </p:cNvPr>
          <p:cNvSpPr/>
          <p:nvPr/>
        </p:nvSpPr>
        <p:spPr>
          <a:xfrm rot="16200000">
            <a:off x="1641264" y="2717076"/>
            <a:ext cx="591368" cy="179761"/>
          </a:xfrm>
          <a:prstGeom prst="left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C000"/>
              </a:solidFill>
            </a:endParaRPr>
          </a:p>
        </p:txBody>
      </p:sp>
      <p:sp>
        <p:nvSpPr>
          <p:cNvPr id="26" name="Symbol zastępczy zawartości 2">
            <a:extLst>
              <a:ext uri="{FF2B5EF4-FFF2-40B4-BE49-F238E27FC236}">
                <a16:creationId xmlns:a16="http://schemas.microsoft.com/office/drawing/2014/main" id="{01B9FC38-9C93-70C9-B801-D64063945953}"/>
              </a:ext>
            </a:extLst>
          </p:cNvPr>
          <p:cNvSpPr txBox="1">
            <a:spLocks/>
          </p:cNvSpPr>
          <p:nvPr/>
        </p:nvSpPr>
        <p:spPr>
          <a:xfrm>
            <a:off x="6194744" y="1111662"/>
            <a:ext cx="2608482" cy="34066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pl-PL" sz="2000" b="1" u="sng" dirty="0">
                <a:latin typeface="DM Sans" pitchFamily="2" charset="-18"/>
                <a:ea typeface="Lato Light" panose="020F0502020204030203" pitchFamily="34" charset="0"/>
              </a:rPr>
              <a:t>WNIOSKI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endParaRPr lang="pl-PL" sz="1400" b="1" u="sng" dirty="0">
              <a:latin typeface="DM Sans" pitchFamily="2" charset="-18"/>
              <a:ea typeface="Lato Light" panose="020F050202020403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pl-PL" sz="1400" dirty="0">
                <a:latin typeface="DM Sans" pitchFamily="2" charset="-18"/>
                <a:ea typeface="Lato Light" panose="020F0502020204030203" pitchFamily="34" charset="0"/>
              </a:rPr>
              <a:t>czas planowania – poniżej </a:t>
            </a:r>
            <a:br>
              <a:rPr lang="pl-PL" sz="1400" dirty="0">
                <a:latin typeface="DM Sans" pitchFamily="2" charset="-18"/>
                <a:ea typeface="Lato Light" panose="020F0502020204030203" pitchFamily="34" charset="0"/>
              </a:rPr>
            </a:br>
            <a:r>
              <a:rPr lang="pl-PL" sz="1400" dirty="0">
                <a:latin typeface="DM Sans" pitchFamily="2" charset="-18"/>
                <a:ea typeface="Lato Light" panose="020F0502020204030203" pitchFamily="34" charset="0"/>
              </a:rPr>
              <a:t>1 minuty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endParaRPr lang="pl-PL" sz="1400" dirty="0">
              <a:latin typeface="DM Sans" pitchFamily="2" charset="-18"/>
              <a:ea typeface="Lato Light" panose="020F050202020403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pl-PL" sz="1400" dirty="0">
                <a:latin typeface="DM Sans" pitchFamily="2" charset="-18"/>
                <a:ea typeface="Lato Light" panose="020F0502020204030203" pitchFamily="34" charset="0"/>
              </a:rPr>
              <a:t>planowanie 24/7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endParaRPr lang="pl-PL" sz="1400" dirty="0">
              <a:latin typeface="DM Sans" pitchFamily="2" charset="-18"/>
              <a:ea typeface="Lato Light" panose="020F050202020403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pl-PL" sz="1400" dirty="0">
                <a:latin typeface="DM Sans" pitchFamily="2" charset="-18"/>
                <a:ea typeface="Lato Light" panose="020F0502020204030203" pitchFamily="34" charset="0"/>
              </a:rPr>
              <a:t>zawsze najlepsze rozwiązanie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endParaRPr lang="pl-PL" sz="1400" dirty="0">
              <a:latin typeface="DM Sans" pitchFamily="2" charset="-18"/>
              <a:ea typeface="Lato Light" panose="020F050202020403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pl-PL" sz="1400" dirty="0">
                <a:latin typeface="DM Sans" pitchFamily="2" charset="-18"/>
                <a:ea typeface="Lato Light" panose="020F0502020204030203" pitchFamily="34" charset="0"/>
              </a:rPr>
              <a:t>eliminacja „silosów”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endParaRPr lang="pl-PL" sz="1400" dirty="0">
              <a:latin typeface="DM Sans" pitchFamily="2" charset="-18"/>
              <a:ea typeface="Lato Light" panose="020F050202020403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r>
              <a:rPr lang="pl-PL" sz="1400" dirty="0">
                <a:latin typeface="DM Sans" pitchFamily="2" charset="-18"/>
                <a:ea typeface="Lato Light" panose="020F0502020204030203" pitchFamily="34" charset="0"/>
              </a:rPr>
              <a:t>nieograniczone możliwości rozwoju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Tx/>
              <a:buNone/>
              <a:defRPr/>
            </a:pPr>
            <a:endParaRPr lang="pl-PL" sz="1200" dirty="0">
              <a:latin typeface="DM Sans" pitchFamily="2" charset="-18"/>
              <a:ea typeface="Lato Light" panose="020F050202020403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pl-PL" sz="1200" dirty="0">
              <a:latin typeface="DM Sans" pitchFamily="2" charset="-18"/>
              <a:ea typeface="Lato Light" panose="020F0502020204030203" pitchFamily="34" charset="0"/>
            </a:endParaRPr>
          </a:p>
          <a:p>
            <a:pPr marL="0" indent="0">
              <a:lnSpc>
                <a:spcPct val="150000"/>
              </a:lnSpc>
              <a:buClrTx/>
              <a:buNone/>
              <a:defRPr/>
            </a:pPr>
            <a:endParaRPr lang="pl-PL" sz="1200" dirty="0">
              <a:latin typeface="DM Sans" pitchFamily="2" charset="-18"/>
              <a:ea typeface="Lato Light" panose="020F0502020204030203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D1C84D-3FAC-7CDB-374A-5B0F66F28D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59"/>
          <a:stretch/>
        </p:blipFill>
        <p:spPr bwMode="auto">
          <a:xfrm>
            <a:off x="340625" y="3102641"/>
            <a:ext cx="2153912" cy="74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192C1D69-C131-4E0C-1ECF-D1C8B6F11D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344" y="1674109"/>
            <a:ext cx="291831" cy="289898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1E2F9477-218A-10CC-21C4-9D5B32F5D5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343" y="2320183"/>
            <a:ext cx="291831" cy="289898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5AC55C07-6F3C-790D-7C37-8BE325A4D3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343" y="2716126"/>
            <a:ext cx="291831" cy="289898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C5A357E3-16E3-6537-EF89-F6CD6B78C1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4168" y="3151520"/>
            <a:ext cx="291831" cy="289898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979DCCAD-698E-4DC3-98AA-B3C7356114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7528" y="3600013"/>
            <a:ext cx="291831" cy="289898"/>
          </a:xfrm>
          <a:prstGeom prst="rect">
            <a:avLst/>
          </a:prstGeom>
        </p:spPr>
      </p:pic>
      <p:sp>
        <p:nvSpPr>
          <p:cNvPr id="28" name="Prostokąt 27">
            <a:extLst>
              <a:ext uri="{FF2B5EF4-FFF2-40B4-BE49-F238E27FC236}">
                <a16:creationId xmlns:a16="http://schemas.microsoft.com/office/drawing/2014/main" id="{147F9839-5369-53C4-72C7-4BA76883BA9B}"/>
              </a:ext>
            </a:extLst>
          </p:cNvPr>
          <p:cNvSpPr/>
          <p:nvPr/>
        </p:nvSpPr>
        <p:spPr>
          <a:xfrm>
            <a:off x="340624" y="1074288"/>
            <a:ext cx="5137893" cy="3444038"/>
          </a:xfrm>
          <a:prstGeom prst="rect">
            <a:avLst/>
          </a:prstGeom>
          <a:noFill/>
          <a:ln>
            <a:solidFill>
              <a:srgbClr val="E306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8816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6A1C9-CDAB-BCA6-7DCD-E25A42677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6;p15">
            <a:extLst>
              <a:ext uri="{FF2B5EF4-FFF2-40B4-BE49-F238E27FC236}">
                <a16:creationId xmlns:a16="http://schemas.microsoft.com/office/drawing/2014/main" id="{1CE6795F-CB2F-2E52-36D8-747076989C4F}"/>
              </a:ext>
            </a:extLst>
          </p:cNvPr>
          <p:cNvSpPr/>
          <p:nvPr/>
        </p:nvSpPr>
        <p:spPr>
          <a:xfrm>
            <a:off x="0" y="0"/>
            <a:ext cx="5648700" cy="974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78;p15">
            <a:extLst>
              <a:ext uri="{FF2B5EF4-FFF2-40B4-BE49-F238E27FC236}">
                <a16:creationId xmlns:a16="http://schemas.microsoft.com/office/drawing/2014/main" id="{B13AF558-16C3-3B7F-1CA2-22BBB71CBF96}"/>
              </a:ext>
            </a:extLst>
          </p:cNvPr>
          <p:cNvSpPr txBox="1">
            <a:spLocks/>
          </p:cNvSpPr>
          <p:nvPr/>
        </p:nvSpPr>
        <p:spPr>
          <a:xfrm>
            <a:off x="340774" y="324587"/>
            <a:ext cx="5027700" cy="7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Font typeface="Arial" panose="020B0604020202020204" pitchFamily="34" charset="0"/>
              <a:buNone/>
            </a:pPr>
            <a:r>
              <a:rPr lang="pl-PL" sz="2400" b="1" dirty="0">
                <a:solidFill>
                  <a:schemeClr val="dk1"/>
                </a:solidFill>
                <a:latin typeface="Poppins" panose="00000500000000000000" pitchFamily="2" charset="-18"/>
                <a:ea typeface="DM Sans"/>
                <a:cs typeface="Poppins" panose="00000500000000000000" pitchFamily="2" charset="-18"/>
                <a:sym typeface="DM Sans"/>
              </a:rPr>
              <a:t>AI w OMEGA Pilzno</a:t>
            </a:r>
          </a:p>
        </p:txBody>
      </p:sp>
      <p:sp>
        <p:nvSpPr>
          <p:cNvPr id="6" name="Google Shape;79;p15">
            <a:extLst>
              <a:ext uri="{FF2B5EF4-FFF2-40B4-BE49-F238E27FC236}">
                <a16:creationId xmlns:a16="http://schemas.microsoft.com/office/drawing/2014/main" id="{F07265B1-50F3-6387-ECEB-69A61EEB9655}"/>
              </a:ext>
            </a:extLst>
          </p:cNvPr>
          <p:cNvSpPr/>
          <p:nvPr/>
        </p:nvSpPr>
        <p:spPr>
          <a:xfrm>
            <a:off x="422500" y="943275"/>
            <a:ext cx="639300" cy="30900"/>
          </a:xfrm>
          <a:prstGeom prst="rect">
            <a:avLst/>
          </a:prstGeom>
          <a:solidFill>
            <a:srgbClr val="FFA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88;p15">
            <a:extLst>
              <a:ext uri="{FF2B5EF4-FFF2-40B4-BE49-F238E27FC236}">
                <a16:creationId xmlns:a16="http://schemas.microsoft.com/office/drawing/2014/main" id="{F0010201-0F80-4C0A-E2E5-43D8486E69AC}"/>
              </a:ext>
            </a:extLst>
          </p:cNvPr>
          <p:cNvGrpSpPr/>
          <p:nvPr/>
        </p:nvGrpSpPr>
        <p:grpSpPr>
          <a:xfrm>
            <a:off x="5551750" y="-25"/>
            <a:ext cx="3592325" cy="974125"/>
            <a:chOff x="5551750" y="-25"/>
            <a:chExt cx="3592325" cy="974125"/>
          </a:xfrm>
        </p:grpSpPr>
        <p:sp>
          <p:nvSpPr>
            <p:cNvPr id="16" name="Google Shape;89;p15">
              <a:extLst>
                <a:ext uri="{FF2B5EF4-FFF2-40B4-BE49-F238E27FC236}">
                  <a16:creationId xmlns:a16="http://schemas.microsoft.com/office/drawing/2014/main" id="{8A6E9CC2-4D0F-BFA9-37BA-E1DE08E003D0}"/>
                </a:ext>
              </a:extLst>
            </p:cNvPr>
            <p:cNvSpPr/>
            <p:nvPr/>
          </p:nvSpPr>
          <p:spPr>
            <a:xfrm>
              <a:off x="6071175" y="-25"/>
              <a:ext cx="3072900" cy="974100"/>
            </a:xfrm>
            <a:prstGeom prst="rect">
              <a:avLst/>
            </a:prstGeom>
            <a:solidFill>
              <a:srgbClr val="B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7" name="Google Shape;90;p15">
              <a:extLst>
                <a:ext uri="{FF2B5EF4-FFF2-40B4-BE49-F238E27FC236}">
                  <a16:creationId xmlns:a16="http://schemas.microsoft.com/office/drawing/2014/main" id="{7C17C2CB-940E-9FC3-E6C3-58B272E055AA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51750" y="0"/>
              <a:ext cx="1957350" cy="9741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" name="Google Shape;91;p15">
            <a:extLst>
              <a:ext uri="{FF2B5EF4-FFF2-40B4-BE49-F238E27FC236}">
                <a16:creationId xmlns:a16="http://schemas.microsoft.com/office/drawing/2014/main" id="{9AFFCD64-7DF0-F2E3-B4C7-BFCF74461D43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100" y="177516"/>
            <a:ext cx="1259126" cy="66030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ymbol zastępczy zawartości 2">
            <a:extLst>
              <a:ext uri="{FF2B5EF4-FFF2-40B4-BE49-F238E27FC236}">
                <a16:creationId xmlns:a16="http://schemas.microsoft.com/office/drawing/2014/main" id="{6E07147B-7F0C-8F44-53FE-93571695D882}"/>
              </a:ext>
            </a:extLst>
          </p:cNvPr>
          <p:cNvSpPr txBox="1">
            <a:spLocks/>
          </p:cNvSpPr>
          <p:nvPr/>
        </p:nvSpPr>
        <p:spPr>
          <a:xfrm>
            <a:off x="422500" y="1165282"/>
            <a:ext cx="7384536" cy="37323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Tx/>
              <a:buFont typeface="Arial" panose="020B0604020202020204" pitchFamily="34" charset="0"/>
              <a:buAutoNum type="arabicPeriod"/>
              <a:defRPr/>
            </a:pPr>
            <a:r>
              <a:rPr lang="pl-PL" sz="2000" dirty="0">
                <a:latin typeface="DM Sans" pitchFamily="2" charset="-18"/>
                <a:ea typeface="Lato Light" panose="020F0502020204030203" pitchFamily="34" charset="0"/>
              </a:rPr>
              <a:t>Planowanie w czasie rzeczywistym</a:t>
            </a:r>
          </a:p>
          <a:p>
            <a:pPr>
              <a:lnSpc>
                <a:spcPct val="150000"/>
              </a:lnSpc>
              <a:buClrTx/>
              <a:buFont typeface="Arial" panose="020B0604020202020204" pitchFamily="34" charset="0"/>
              <a:buAutoNum type="arabicPeriod"/>
              <a:defRPr/>
            </a:pPr>
            <a:endParaRPr lang="pl-PL" sz="2000" dirty="0">
              <a:latin typeface="DM Sans" pitchFamily="2" charset="-18"/>
              <a:ea typeface="Lato Light" panose="020F0502020204030203" pitchFamily="34" charset="0"/>
            </a:endParaRPr>
          </a:p>
          <a:p>
            <a:pPr marL="0" indent="0">
              <a:lnSpc>
                <a:spcPct val="150000"/>
              </a:lnSpc>
              <a:buClrTx/>
              <a:buNone/>
              <a:defRPr/>
            </a:pPr>
            <a:r>
              <a:rPr lang="pl-PL" sz="2000" i="1" dirty="0">
                <a:latin typeface="DM Sans" pitchFamily="2" charset="-18"/>
                <a:ea typeface="Lato Light" panose="020F0502020204030203" pitchFamily="34" charset="0"/>
              </a:rPr>
              <a:t>(tutaj będzie film)</a:t>
            </a:r>
          </a:p>
          <a:p>
            <a:pPr>
              <a:lnSpc>
                <a:spcPct val="150000"/>
              </a:lnSpc>
              <a:buClrTx/>
              <a:buFont typeface="Arial" panose="020B0604020202020204" pitchFamily="34" charset="0"/>
              <a:buAutoNum type="arabicPeriod"/>
              <a:defRPr/>
            </a:pPr>
            <a:endParaRPr lang="pl-PL" sz="2000" dirty="0">
              <a:latin typeface="DM Sans" pitchFamily="2" charset="-18"/>
              <a:ea typeface="Lato Light" panose="020F0502020204030203" pitchFamily="34" charset="0"/>
            </a:endParaRPr>
          </a:p>
        </p:txBody>
      </p:sp>
      <p:pic>
        <p:nvPicPr>
          <p:cNvPr id="2" name="Omega AI_filmik">
            <a:hlinkClick r:id="" action="ppaction://media"/>
            <a:extLst>
              <a:ext uri="{FF2B5EF4-FFF2-40B4-BE49-F238E27FC236}">
                <a16:creationId xmlns:a16="http://schemas.microsoft.com/office/drawing/2014/main" id="{2B052BBA-1D50-0DCE-714A-489D3B4730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1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8;p24">
            <a:extLst>
              <a:ext uri="{FF2B5EF4-FFF2-40B4-BE49-F238E27FC236}">
                <a16:creationId xmlns:a16="http://schemas.microsoft.com/office/drawing/2014/main" id="{3F47C89C-90BD-4709-9BCF-C2492A42F6CF}"/>
              </a:ext>
            </a:extLst>
          </p:cNvPr>
          <p:cNvSpPr txBox="1">
            <a:spLocks/>
          </p:cNvSpPr>
          <p:nvPr/>
        </p:nvSpPr>
        <p:spPr>
          <a:xfrm>
            <a:off x="472475" y="524175"/>
            <a:ext cx="3574500" cy="5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pl-PL" sz="1900" b="1" dirty="0">
                <a:latin typeface="Poppins" panose="00000500000000000000" pitchFamily="2" charset="-18"/>
                <a:ea typeface="DM Sans"/>
                <a:cs typeface="Poppins" panose="00000500000000000000" pitchFamily="2" charset="-18"/>
                <a:sym typeface="DM Sans"/>
              </a:rPr>
              <a:t>Dziękuję za uwagę</a:t>
            </a:r>
          </a:p>
        </p:txBody>
      </p:sp>
      <p:sp>
        <p:nvSpPr>
          <p:cNvPr id="4" name="Google Shape;229;p24">
            <a:extLst>
              <a:ext uri="{FF2B5EF4-FFF2-40B4-BE49-F238E27FC236}">
                <a16:creationId xmlns:a16="http://schemas.microsoft.com/office/drawing/2014/main" id="{C869A110-B04B-400F-8AB2-7AD2CB2A89F7}"/>
              </a:ext>
            </a:extLst>
          </p:cNvPr>
          <p:cNvSpPr txBox="1">
            <a:spLocks/>
          </p:cNvSpPr>
          <p:nvPr/>
        </p:nvSpPr>
        <p:spPr>
          <a:xfrm>
            <a:off x="6822900" y="4455825"/>
            <a:ext cx="18957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None/>
            </a:pPr>
            <a:r>
              <a:rPr lang="pl-PL" sz="1108">
                <a:solidFill>
                  <a:schemeClr val="dk1"/>
                </a:solidFill>
                <a:latin typeface="Outfit Medium"/>
                <a:ea typeface="Outfit Medium"/>
                <a:cs typeface="Outfit Medium"/>
                <a:sym typeface="Outfit Medium"/>
              </a:rPr>
              <a:t>www.omega-pilzno.com</a:t>
            </a:r>
          </a:p>
        </p:txBody>
      </p:sp>
      <p:grpSp>
        <p:nvGrpSpPr>
          <p:cNvPr id="5" name="Google Shape;230;p24">
            <a:extLst>
              <a:ext uri="{FF2B5EF4-FFF2-40B4-BE49-F238E27FC236}">
                <a16:creationId xmlns:a16="http://schemas.microsoft.com/office/drawing/2014/main" id="{5C5916F0-7F4E-4CE3-A212-6AEE3B837B1F}"/>
              </a:ext>
            </a:extLst>
          </p:cNvPr>
          <p:cNvGrpSpPr/>
          <p:nvPr/>
        </p:nvGrpSpPr>
        <p:grpSpPr>
          <a:xfrm>
            <a:off x="566913" y="4631095"/>
            <a:ext cx="723750" cy="94655"/>
            <a:chOff x="412325" y="4765525"/>
            <a:chExt cx="789000" cy="103200"/>
          </a:xfrm>
        </p:grpSpPr>
        <p:sp>
          <p:nvSpPr>
            <p:cNvPr id="6" name="Google Shape;231;p24">
              <a:extLst>
                <a:ext uri="{FF2B5EF4-FFF2-40B4-BE49-F238E27FC236}">
                  <a16:creationId xmlns:a16="http://schemas.microsoft.com/office/drawing/2014/main" id="{9E5BDDDB-801A-4B2C-BCBE-3192E3A113D0}"/>
                </a:ext>
              </a:extLst>
            </p:cNvPr>
            <p:cNvSpPr/>
            <p:nvPr/>
          </p:nvSpPr>
          <p:spPr>
            <a:xfrm>
              <a:off x="412325" y="4765525"/>
              <a:ext cx="103200" cy="103200"/>
            </a:xfrm>
            <a:prstGeom prst="ellipse">
              <a:avLst/>
            </a:prstGeom>
            <a:solidFill>
              <a:srgbClr val="DB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C0000"/>
                </a:solidFill>
                <a:highlight>
                  <a:srgbClr val="CC0000"/>
                </a:highlight>
              </a:endParaRPr>
            </a:p>
          </p:txBody>
        </p:sp>
        <p:sp>
          <p:nvSpPr>
            <p:cNvPr id="7" name="Google Shape;232;p24">
              <a:extLst>
                <a:ext uri="{FF2B5EF4-FFF2-40B4-BE49-F238E27FC236}">
                  <a16:creationId xmlns:a16="http://schemas.microsoft.com/office/drawing/2014/main" id="{4987A30F-9086-441B-BF66-823274B8A2AB}"/>
                </a:ext>
              </a:extLst>
            </p:cNvPr>
            <p:cNvSpPr/>
            <p:nvPr/>
          </p:nvSpPr>
          <p:spPr>
            <a:xfrm>
              <a:off x="640925" y="4765525"/>
              <a:ext cx="103200" cy="103200"/>
            </a:xfrm>
            <a:prstGeom prst="ellipse">
              <a:avLst/>
            </a:prstGeom>
            <a:solidFill>
              <a:srgbClr val="DB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C0000"/>
                </a:solidFill>
                <a:highlight>
                  <a:srgbClr val="CC0000"/>
                </a:highlight>
              </a:endParaRPr>
            </a:p>
          </p:txBody>
        </p:sp>
        <p:sp>
          <p:nvSpPr>
            <p:cNvPr id="8" name="Google Shape;233;p24">
              <a:extLst>
                <a:ext uri="{FF2B5EF4-FFF2-40B4-BE49-F238E27FC236}">
                  <a16:creationId xmlns:a16="http://schemas.microsoft.com/office/drawing/2014/main" id="{112BBF80-F43B-406E-8974-3C8A8CCA4ECD}"/>
                </a:ext>
              </a:extLst>
            </p:cNvPr>
            <p:cNvSpPr/>
            <p:nvPr/>
          </p:nvSpPr>
          <p:spPr>
            <a:xfrm>
              <a:off x="869525" y="4765525"/>
              <a:ext cx="103200" cy="103200"/>
            </a:xfrm>
            <a:prstGeom prst="ellipse">
              <a:avLst/>
            </a:prstGeom>
            <a:solidFill>
              <a:srgbClr val="DB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C0000"/>
                </a:solidFill>
                <a:highlight>
                  <a:srgbClr val="CC0000"/>
                </a:highlight>
              </a:endParaRPr>
            </a:p>
          </p:txBody>
        </p:sp>
        <p:sp>
          <p:nvSpPr>
            <p:cNvPr id="9" name="Google Shape;234;p24">
              <a:extLst>
                <a:ext uri="{FF2B5EF4-FFF2-40B4-BE49-F238E27FC236}">
                  <a16:creationId xmlns:a16="http://schemas.microsoft.com/office/drawing/2014/main" id="{04ED184B-0A32-4256-8F06-69B82FDB7DA1}"/>
                </a:ext>
              </a:extLst>
            </p:cNvPr>
            <p:cNvSpPr/>
            <p:nvPr/>
          </p:nvSpPr>
          <p:spPr>
            <a:xfrm>
              <a:off x="1098125" y="4765525"/>
              <a:ext cx="103200" cy="103200"/>
            </a:xfrm>
            <a:prstGeom prst="ellipse">
              <a:avLst/>
            </a:prstGeom>
            <a:solidFill>
              <a:srgbClr val="DB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CC0000"/>
                </a:solidFill>
                <a:highlight>
                  <a:srgbClr val="CC0000"/>
                </a:highlight>
              </a:endParaRPr>
            </a:p>
          </p:txBody>
        </p:sp>
      </p:grpSp>
      <p:pic>
        <p:nvPicPr>
          <p:cNvPr id="10" name="Google Shape;235;p24">
            <a:extLst>
              <a:ext uri="{FF2B5EF4-FFF2-40B4-BE49-F238E27FC236}">
                <a16:creationId xmlns:a16="http://schemas.microsoft.com/office/drawing/2014/main" id="{47B1B2F9-5378-480D-B48A-8E64A03ECC38}"/>
              </a:ext>
            </a:extLst>
          </p:cNvPr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987" y="473750"/>
            <a:ext cx="3169352" cy="75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36;p24">
            <a:extLst>
              <a:ext uri="{FF2B5EF4-FFF2-40B4-BE49-F238E27FC236}">
                <a16:creationId xmlns:a16="http://schemas.microsoft.com/office/drawing/2014/main" id="{87E1C475-B8B7-42C1-BF06-9ECB597B76FF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1728" y="2452372"/>
            <a:ext cx="3632271" cy="168450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37;p24">
            <a:extLst>
              <a:ext uri="{FF2B5EF4-FFF2-40B4-BE49-F238E27FC236}">
                <a16:creationId xmlns:a16="http://schemas.microsoft.com/office/drawing/2014/main" id="{E787B470-5A80-48C1-851D-95F722ACB5C5}"/>
              </a:ext>
            </a:extLst>
          </p:cNvPr>
          <p:cNvSpPr txBox="1"/>
          <p:nvPr/>
        </p:nvSpPr>
        <p:spPr>
          <a:xfrm>
            <a:off x="472475" y="1458400"/>
            <a:ext cx="4099525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600" b="1" dirty="0">
                <a:latin typeface="DM Sans"/>
                <a:ea typeface="DM Sans"/>
                <a:cs typeface="DM Sans"/>
                <a:sym typeface="DM Sans"/>
              </a:rPr>
              <a:t>Grzegorz.Borowicz@omega-pilzno.com</a:t>
            </a:r>
            <a:endParaRPr sz="1800" dirty="0">
              <a:latin typeface="DM Sans" pitchFamily="2" charset="-18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EBD33FA-373B-2988-5A28-7C1072B4A8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3" t="21240" r="22274" b="44174"/>
          <a:stretch/>
        </p:blipFill>
        <p:spPr>
          <a:xfrm>
            <a:off x="-102268" y="2452372"/>
            <a:ext cx="5613867" cy="168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86767"/>
      </p:ext>
    </p:extLst>
  </p:cSld>
  <p:clrMapOvr>
    <a:masterClrMapping/>
  </p:clrMapOvr>
</p:sld>
</file>

<file path=ppt/theme/theme1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2808</TotalTime>
  <Words>228</Words>
  <Application>Microsoft Office PowerPoint</Application>
  <PresentationFormat>Pokaz na ekranie (16:9)</PresentationFormat>
  <Paragraphs>64</Paragraphs>
  <Slides>8</Slides>
  <Notes>1</Notes>
  <HiddenSlides>0</HiddenSlides>
  <MMClips>1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8</vt:i4>
      </vt:variant>
    </vt:vector>
  </HeadingPairs>
  <TitlesOfParts>
    <vt:vector size="18" baseType="lpstr">
      <vt:lpstr>Poppins</vt:lpstr>
      <vt:lpstr>DM Sans</vt:lpstr>
      <vt:lpstr>Arial</vt:lpstr>
      <vt:lpstr>Calibri Light</vt:lpstr>
      <vt:lpstr>Outfit Medium</vt:lpstr>
      <vt:lpstr>Calibri</vt:lpstr>
      <vt:lpstr>Outfit</vt:lpstr>
      <vt:lpstr>DM Sans Medium</vt:lpstr>
      <vt:lpstr>Projekt niestandardowy</vt:lpstr>
      <vt:lpstr>1_Projekt niestandardowy</vt:lpstr>
      <vt:lpstr>Driving global business</vt:lpstr>
      <vt:lpstr> Dywersyfikacja usług w obszarze TSL</vt:lpstr>
      <vt:lpstr>Grupa OMEGA Pilzno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Drwal Przemysław</dc:creator>
  <cp:lastModifiedBy>Mroczkowska Magdalena</cp:lastModifiedBy>
  <cp:revision>122</cp:revision>
  <dcterms:modified xsi:type="dcterms:W3CDTF">2024-03-13T19:10:27Z</dcterms:modified>
</cp:coreProperties>
</file>