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8" r:id="rId10"/>
    <p:sldId id="262" r:id="rId11"/>
    <p:sldId id="263" r:id="rId12"/>
    <p:sldId id="267" r:id="rId13"/>
    <p:sldId id="266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6BDB75-AE5C-4B70-875E-BDED361F7D2C}" v="168" dt="2024-03-11T12:02:47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DM Martel NG SP. z o.o." userId="6e9443822306f3a8" providerId="LiveId" clId="{916BDB75-AE5C-4B70-875E-BDED361F7D2C}"/>
    <pc:docChg chg="custSel addSld modSld sldOrd">
      <pc:chgData name="BDM Martel NG SP. z o.o." userId="6e9443822306f3a8" providerId="LiveId" clId="{916BDB75-AE5C-4B70-875E-BDED361F7D2C}" dt="2024-03-11T12:02:47.333" v="1535"/>
      <pc:docMkLst>
        <pc:docMk/>
      </pc:docMkLst>
      <pc:sldChg chg="modSp mod">
        <pc:chgData name="BDM Martel NG SP. z o.o." userId="6e9443822306f3a8" providerId="LiveId" clId="{916BDB75-AE5C-4B70-875E-BDED361F7D2C}" dt="2024-03-11T10:30:34.466" v="193" actId="1076"/>
        <pc:sldMkLst>
          <pc:docMk/>
          <pc:sldMk cId="0" sldId="256"/>
        </pc:sldMkLst>
        <pc:picChg chg="mod">
          <ac:chgData name="BDM Martel NG SP. z o.o." userId="6e9443822306f3a8" providerId="LiveId" clId="{916BDB75-AE5C-4B70-875E-BDED361F7D2C}" dt="2024-03-11T10:30:34.466" v="193" actId="1076"/>
          <ac:picMkLst>
            <pc:docMk/>
            <pc:sldMk cId="0" sldId="256"/>
            <ac:picMk id="4" creationId="{4DB6CB96-25C7-358F-A4CC-F30DE21EE3E2}"/>
          </ac:picMkLst>
        </pc:picChg>
      </pc:sldChg>
      <pc:sldChg chg="modAnim">
        <pc:chgData name="BDM Martel NG SP. z o.o." userId="6e9443822306f3a8" providerId="LiveId" clId="{916BDB75-AE5C-4B70-875E-BDED361F7D2C}" dt="2024-03-11T10:30:57.963" v="196"/>
        <pc:sldMkLst>
          <pc:docMk/>
          <pc:sldMk cId="0" sldId="257"/>
        </pc:sldMkLst>
      </pc:sldChg>
      <pc:sldChg chg="modAnim">
        <pc:chgData name="BDM Martel NG SP. z o.o." userId="6e9443822306f3a8" providerId="LiveId" clId="{916BDB75-AE5C-4B70-875E-BDED361F7D2C}" dt="2024-03-11T10:31:37.960" v="205"/>
        <pc:sldMkLst>
          <pc:docMk/>
          <pc:sldMk cId="0" sldId="258"/>
        </pc:sldMkLst>
      </pc:sldChg>
      <pc:sldChg chg="modAnim">
        <pc:chgData name="BDM Martel NG SP. z o.o." userId="6e9443822306f3a8" providerId="LiveId" clId="{916BDB75-AE5C-4B70-875E-BDED361F7D2C}" dt="2024-03-11T10:31:50.156" v="207"/>
        <pc:sldMkLst>
          <pc:docMk/>
          <pc:sldMk cId="0" sldId="259"/>
        </pc:sldMkLst>
      </pc:sldChg>
      <pc:sldChg chg="modAnim">
        <pc:chgData name="BDM Martel NG SP. z o.o." userId="6e9443822306f3a8" providerId="LiveId" clId="{916BDB75-AE5C-4B70-875E-BDED361F7D2C}" dt="2024-03-11T10:32:12.634" v="211"/>
        <pc:sldMkLst>
          <pc:docMk/>
          <pc:sldMk cId="0" sldId="260"/>
        </pc:sldMkLst>
      </pc:sldChg>
      <pc:sldChg chg="modAnim">
        <pc:chgData name="BDM Martel NG SP. z o.o." userId="6e9443822306f3a8" providerId="LiveId" clId="{916BDB75-AE5C-4B70-875E-BDED361F7D2C}" dt="2024-03-11T10:34:22.579" v="225"/>
        <pc:sldMkLst>
          <pc:docMk/>
          <pc:sldMk cId="0" sldId="261"/>
        </pc:sldMkLst>
      </pc:sldChg>
      <pc:sldChg chg="addSp delSp modSp mod modAnim">
        <pc:chgData name="BDM Martel NG SP. z o.o." userId="6e9443822306f3a8" providerId="LiveId" clId="{916BDB75-AE5C-4B70-875E-BDED361F7D2C}" dt="2024-03-11T11:16:44.785" v="650" actId="20577"/>
        <pc:sldMkLst>
          <pc:docMk/>
          <pc:sldMk cId="0" sldId="262"/>
        </pc:sldMkLst>
        <pc:spChg chg="mod">
          <ac:chgData name="BDM Martel NG SP. z o.o." userId="6e9443822306f3a8" providerId="LiveId" clId="{916BDB75-AE5C-4B70-875E-BDED361F7D2C}" dt="2024-03-11T11:07:45.647" v="620" actId="20577"/>
          <ac:spMkLst>
            <pc:docMk/>
            <pc:sldMk cId="0" sldId="262"/>
            <ac:spMk id="2" creationId="{04658359-EACB-1DFC-71B4-392E83CE327A}"/>
          </ac:spMkLst>
        </pc:spChg>
        <pc:spChg chg="mod">
          <ac:chgData name="BDM Martel NG SP. z o.o." userId="6e9443822306f3a8" providerId="LiveId" clId="{916BDB75-AE5C-4B70-875E-BDED361F7D2C}" dt="2024-03-11T11:16:44.785" v="650" actId="20577"/>
          <ac:spMkLst>
            <pc:docMk/>
            <pc:sldMk cId="0" sldId="262"/>
            <ac:spMk id="11" creationId="{1A4A4506-C016-B578-2857-5813C32E77B4}"/>
          </ac:spMkLst>
        </pc:spChg>
        <pc:picChg chg="add mod">
          <ac:chgData name="BDM Martel NG SP. z o.o." userId="6e9443822306f3a8" providerId="LiveId" clId="{916BDB75-AE5C-4B70-875E-BDED361F7D2C}" dt="2024-03-11T11:03:35.581" v="464" actId="1076"/>
          <ac:picMkLst>
            <pc:docMk/>
            <pc:sldMk cId="0" sldId="262"/>
            <ac:picMk id="13" creationId="{326B535D-22AF-7CD5-DFED-3B2EDA2B1B7F}"/>
          </ac:picMkLst>
        </pc:picChg>
        <pc:picChg chg="add mod">
          <ac:chgData name="BDM Martel NG SP. z o.o." userId="6e9443822306f3a8" providerId="LiveId" clId="{916BDB75-AE5C-4B70-875E-BDED361F7D2C}" dt="2024-03-11T11:03:33.824" v="463" actId="1076"/>
          <ac:picMkLst>
            <pc:docMk/>
            <pc:sldMk cId="0" sldId="262"/>
            <ac:picMk id="15" creationId="{7F7338BB-767B-5AD1-58B9-F7A8C9ED24A4}"/>
          </ac:picMkLst>
        </pc:picChg>
        <pc:picChg chg="add mod">
          <ac:chgData name="BDM Martel NG SP. z o.o." userId="6e9443822306f3a8" providerId="LiveId" clId="{916BDB75-AE5C-4B70-875E-BDED361F7D2C}" dt="2024-03-11T11:05:50.353" v="596" actId="1076"/>
          <ac:picMkLst>
            <pc:docMk/>
            <pc:sldMk cId="0" sldId="262"/>
            <ac:picMk id="17" creationId="{A280AAD0-2546-36F8-C49D-0D6CBDDCBF95}"/>
          </ac:picMkLst>
        </pc:picChg>
        <pc:picChg chg="add mod">
          <ac:chgData name="BDM Martel NG SP. z o.o." userId="6e9443822306f3a8" providerId="LiveId" clId="{916BDB75-AE5C-4B70-875E-BDED361F7D2C}" dt="2024-03-11T11:07:30.278" v="598" actId="1076"/>
          <ac:picMkLst>
            <pc:docMk/>
            <pc:sldMk cId="0" sldId="262"/>
            <ac:picMk id="19" creationId="{4983DD02-7D03-F4C9-976F-4CDCC0618B38}"/>
          </ac:picMkLst>
        </pc:picChg>
        <pc:picChg chg="add del mod">
          <ac:chgData name="BDM Martel NG SP. z o.o." userId="6e9443822306f3a8" providerId="LiveId" clId="{916BDB75-AE5C-4B70-875E-BDED361F7D2C}" dt="2024-03-11T11:07:35.349" v="599" actId="14100"/>
          <ac:picMkLst>
            <pc:docMk/>
            <pc:sldMk cId="0" sldId="262"/>
            <ac:picMk id="1026" creationId="{2B471576-32F6-DDC0-29EC-18A127F87794}"/>
          </ac:picMkLst>
        </pc:picChg>
      </pc:sldChg>
      <pc:sldChg chg="addSp delSp modSp mod modClrScheme modAnim chgLayout">
        <pc:chgData name="BDM Martel NG SP. z o.o." userId="6e9443822306f3a8" providerId="LiveId" clId="{916BDB75-AE5C-4B70-875E-BDED361F7D2C}" dt="2024-03-11T11:54:46.298" v="1262"/>
        <pc:sldMkLst>
          <pc:docMk/>
          <pc:sldMk cId="0" sldId="263"/>
        </pc:sldMkLst>
        <pc:spChg chg="mod ord">
          <ac:chgData name="BDM Martel NG SP. z o.o." userId="6e9443822306f3a8" providerId="LiveId" clId="{916BDB75-AE5C-4B70-875E-BDED361F7D2C}" dt="2024-03-11T10:24:30.499" v="0" actId="700"/>
          <ac:spMkLst>
            <pc:docMk/>
            <pc:sldMk cId="0" sldId="263"/>
            <ac:spMk id="2" creationId="{3740B77B-5C5B-7A20-0317-E6250F226FB0}"/>
          </ac:spMkLst>
        </pc:spChg>
        <pc:spChg chg="del mod ord">
          <ac:chgData name="BDM Martel NG SP. z o.o." userId="6e9443822306f3a8" providerId="LiveId" clId="{916BDB75-AE5C-4B70-875E-BDED361F7D2C}" dt="2024-03-11T10:24:30.499" v="0" actId="700"/>
          <ac:spMkLst>
            <pc:docMk/>
            <pc:sldMk cId="0" sldId="263"/>
            <ac:spMk id="3" creationId="{EF68A42A-CB4F-6004-2396-F747B1B1FA94}"/>
          </ac:spMkLst>
        </pc:spChg>
        <pc:spChg chg="add mod ord">
          <ac:chgData name="BDM Martel NG SP. z o.o." userId="6e9443822306f3a8" providerId="LiveId" clId="{916BDB75-AE5C-4B70-875E-BDED361F7D2C}" dt="2024-03-11T10:24:35.966" v="8" actId="20577"/>
          <ac:spMkLst>
            <pc:docMk/>
            <pc:sldMk cId="0" sldId="263"/>
            <ac:spMk id="6" creationId="{AC0D8991-BE6E-DAC3-1ECD-0B473217B545}"/>
          </ac:spMkLst>
        </pc:spChg>
        <pc:spChg chg="add mod ord">
          <ac:chgData name="BDM Martel NG SP. z o.o." userId="6e9443822306f3a8" providerId="LiveId" clId="{916BDB75-AE5C-4B70-875E-BDED361F7D2C}" dt="2024-03-11T11:52:38.432" v="1216" actId="27636"/>
          <ac:spMkLst>
            <pc:docMk/>
            <pc:sldMk cId="0" sldId="263"/>
            <ac:spMk id="7" creationId="{A62C2799-7609-D005-112C-ABB96B3A70FA}"/>
          </ac:spMkLst>
        </pc:spChg>
        <pc:spChg chg="add mod ord">
          <ac:chgData name="BDM Martel NG SP. z o.o." userId="6e9443822306f3a8" providerId="LiveId" clId="{916BDB75-AE5C-4B70-875E-BDED361F7D2C}" dt="2024-03-11T10:24:40.910" v="22" actId="20577"/>
          <ac:spMkLst>
            <pc:docMk/>
            <pc:sldMk cId="0" sldId="263"/>
            <ac:spMk id="8" creationId="{33547F7E-36A6-BA8C-38ED-2D52D155CCE2}"/>
          </ac:spMkLst>
        </pc:spChg>
        <pc:spChg chg="add mod ord">
          <ac:chgData name="BDM Martel NG SP. z o.o." userId="6e9443822306f3a8" providerId="LiveId" clId="{916BDB75-AE5C-4B70-875E-BDED361F7D2C}" dt="2024-03-11T11:52:52.897" v="1244" actId="20577"/>
          <ac:spMkLst>
            <pc:docMk/>
            <pc:sldMk cId="0" sldId="263"/>
            <ac:spMk id="9" creationId="{8F253CD9-32A6-E0A7-9FF0-E2C960EFFB64}"/>
          </ac:spMkLst>
        </pc:spChg>
      </pc:sldChg>
      <pc:sldChg chg="modAnim">
        <pc:chgData name="BDM Martel NG SP. z o.o." userId="6e9443822306f3a8" providerId="LiveId" clId="{916BDB75-AE5C-4B70-875E-BDED361F7D2C}" dt="2024-03-11T10:35:23.466" v="231"/>
        <pc:sldMkLst>
          <pc:docMk/>
          <pc:sldMk cId="2119719869" sldId="264"/>
        </pc:sldMkLst>
      </pc:sldChg>
      <pc:sldChg chg="addSp modSp mod modAnim">
        <pc:chgData name="BDM Martel NG SP. z o.o." userId="6e9443822306f3a8" providerId="LiveId" clId="{916BDB75-AE5C-4B70-875E-BDED361F7D2C}" dt="2024-03-11T11:00:03.052" v="365"/>
        <pc:sldMkLst>
          <pc:docMk/>
          <pc:sldMk cId="3269718794" sldId="265"/>
        </pc:sldMkLst>
        <pc:spChg chg="mod">
          <ac:chgData name="BDM Martel NG SP. z o.o." userId="6e9443822306f3a8" providerId="LiveId" clId="{916BDB75-AE5C-4B70-875E-BDED361F7D2C}" dt="2024-03-11T10:58:42.315" v="353" actId="1076"/>
          <ac:spMkLst>
            <pc:docMk/>
            <pc:sldMk cId="3269718794" sldId="265"/>
            <ac:spMk id="2" creationId="{5771852F-5D33-5BDF-B634-69CF93C4B1A1}"/>
          </ac:spMkLst>
        </pc:spChg>
        <pc:spChg chg="mod">
          <ac:chgData name="BDM Martel NG SP. z o.o." userId="6e9443822306f3a8" providerId="LiveId" clId="{916BDB75-AE5C-4B70-875E-BDED361F7D2C}" dt="2024-03-11T10:36:31.564" v="266" actId="1037"/>
          <ac:spMkLst>
            <pc:docMk/>
            <pc:sldMk cId="3269718794" sldId="265"/>
            <ac:spMk id="21" creationId="{A78B558A-7B51-4901-D7D7-13F71F2973EF}"/>
          </ac:spMkLst>
        </pc:spChg>
        <pc:spChg chg="mod">
          <ac:chgData name="BDM Martel NG SP. z o.o." userId="6e9443822306f3a8" providerId="LiveId" clId="{916BDB75-AE5C-4B70-875E-BDED361F7D2C}" dt="2024-03-11T10:36:37.404" v="286" actId="1037"/>
          <ac:spMkLst>
            <pc:docMk/>
            <pc:sldMk cId="3269718794" sldId="265"/>
            <ac:spMk id="22" creationId="{D09B4892-8C9A-82A1-C8AE-20F7AE5E8013}"/>
          </ac:spMkLst>
        </pc:spChg>
        <pc:spChg chg="mod">
          <ac:chgData name="BDM Martel NG SP. z o.o." userId="6e9443822306f3a8" providerId="LiveId" clId="{916BDB75-AE5C-4B70-875E-BDED361F7D2C}" dt="2024-03-11T10:58:32.769" v="349" actId="20577"/>
          <ac:spMkLst>
            <pc:docMk/>
            <pc:sldMk cId="3269718794" sldId="265"/>
            <ac:spMk id="23" creationId="{5664F0F0-773D-A31E-A6C3-0A3E99D3B9F8}"/>
          </ac:spMkLst>
        </pc:spChg>
        <pc:spChg chg="add mod">
          <ac:chgData name="BDM Martel NG SP. z o.o." userId="6e9443822306f3a8" providerId="LiveId" clId="{916BDB75-AE5C-4B70-875E-BDED361F7D2C}" dt="2024-03-11T10:58:10.724" v="330"/>
          <ac:spMkLst>
            <pc:docMk/>
            <pc:sldMk cId="3269718794" sldId="265"/>
            <ac:spMk id="27" creationId="{8B6848EC-99A6-AECF-8401-52C3B09B97E2}"/>
          </ac:spMkLst>
        </pc:spChg>
        <pc:spChg chg="add mod">
          <ac:chgData name="BDM Martel NG SP. z o.o." userId="6e9443822306f3a8" providerId="LiveId" clId="{916BDB75-AE5C-4B70-875E-BDED361F7D2C}" dt="2024-03-11T10:58:47.793" v="354" actId="1076"/>
          <ac:spMkLst>
            <pc:docMk/>
            <pc:sldMk cId="3269718794" sldId="265"/>
            <ac:spMk id="28" creationId="{1D5ED5BF-94AA-2334-B2C0-7A3BE2A15772}"/>
          </ac:spMkLst>
        </pc:spChg>
        <pc:picChg chg="mod">
          <ac:chgData name="BDM Martel NG SP. z o.o." userId="6e9443822306f3a8" providerId="LiveId" clId="{916BDB75-AE5C-4B70-875E-BDED361F7D2C}" dt="2024-03-11T10:36:08.936" v="233" actId="1076"/>
          <ac:picMkLst>
            <pc:docMk/>
            <pc:sldMk cId="3269718794" sldId="265"/>
            <ac:picMk id="15" creationId="{F61A596F-E6DD-5ADC-AD5E-0FA07548AE25}"/>
          </ac:picMkLst>
        </pc:picChg>
      </pc:sldChg>
      <pc:sldChg chg="addSp delSp modSp mod ord modClrScheme modAnim chgLayout">
        <pc:chgData name="BDM Martel NG SP. z o.o." userId="6e9443822306f3a8" providerId="LiveId" clId="{916BDB75-AE5C-4B70-875E-BDED361F7D2C}" dt="2024-03-11T10:37:59.813" v="301"/>
        <pc:sldMkLst>
          <pc:docMk/>
          <pc:sldMk cId="614605361" sldId="266"/>
        </pc:sldMkLst>
        <pc:spChg chg="del">
          <ac:chgData name="BDM Martel NG SP. z o.o." userId="6e9443822306f3a8" providerId="LiveId" clId="{916BDB75-AE5C-4B70-875E-BDED361F7D2C}" dt="2024-03-11T10:25:15.314" v="34" actId="478"/>
          <ac:spMkLst>
            <pc:docMk/>
            <pc:sldMk cId="614605361" sldId="266"/>
            <ac:spMk id="2" creationId="{5771852F-5D33-5BDF-B634-69CF93C4B1A1}"/>
          </ac:spMkLst>
        </pc:spChg>
        <pc:spChg chg="add del mod ord">
          <ac:chgData name="BDM Martel NG SP. z o.o." userId="6e9443822306f3a8" providerId="LiveId" clId="{916BDB75-AE5C-4B70-875E-BDED361F7D2C}" dt="2024-03-11T10:25:57.605" v="37" actId="700"/>
          <ac:spMkLst>
            <pc:docMk/>
            <pc:sldMk cId="614605361" sldId="266"/>
            <ac:spMk id="7" creationId="{B5884320-80CA-1088-D79A-140C344E7EC2}"/>
          </ac:spMkLst>
        </pc:spChg>
        <pc:spChg chg="add mod ord">
          <ac:chgData name="BDM Martel NG SP. z o.o." userId="6e9443822306f3a8" providerId="LiveId" clId="{916BDB75-AE5C-4B70-875E-BDED361F7D2C}" dt="2024-03-11T10:26:28.011" v="77" actId="20577"/>
          <ac:spMkLst>
            <pc:docMk/>
            <pc:sldMk cId="614605361" sldId="266"/>
            <ac:spMk id="11" creationId="{9F16FB22-E74B-21B0-7B52-28163C67E256}"/>
          </ac:spMkLst>
        </pc:spChg>
        <pc:spChg chg="add mod ord">
          <ac:chgData name="BDM Martel NG SP. z o.o." userId="6e9443822306f3a8" providerId="LiveId" clId="{916BDB75-AE5C-4B70-875E-BDED361F7D2C}" dt="2024-03-11T10:29:47.213" v="192" actId="113"/>
          <ac:spMkLst>
            <pc:docMk/>
            <pc:sldMk cId="614605361" sldId="266"/>
            <ac:spMk id="14" creationId="{0A75D6B3-C59E-4BBE-F715-19466EF91527}"/>
          </ac:spMkLst>
        </pc:spChg>
        <pc:picChg chg="del">
          <ac:chgData name="BDM Martel NG SP. z o.o." userId="6e9443822306f3a8" providerId="LiveId" clId="{916BDB75-AE5C-4B70-875E-BDED361F7D2C}" dt="2024-03-11T10:25:02.161" v="29" actId="478"/>
          <ac:picMkLst>
            <pc:docMk/>
            <pc:sldMk cId="614605361" sldId="266"/>
            <ac:picMk id="3" creationId="{594DA287-D622-CC97-5C05-9192458C043F}"/>
          </ac:picMkLst>
        </pc:picChg>
        <pc:picChg chg="del">
          <ac:chgData name="BDM Martel NG SP. z o.o." userId="6e9443822306f3a8" providerId="LiveId" clId="{916BDB75-AE5C-4B70-875E-BDED361F7D2C}" dt="2024-03-11T10:25:04.751" v="30" actId="478"/>
          <ac:picMkLst>
            <pc:docMk/>
            <pc:sldMk cId="614605361" sldId="266"/>
            <ac:picMk id="6" creationId="{CF1E4E87-F267-D39E-629A-A63A8A7C5F2C}"/>
          </ac:picMkLst>
        </pc:picChg>
        <pc:picChg chg="del">
          <ac:chgData name="BDM Martel NG SP. z o.o." userId="6e9443822306f3a8" providerId="LiveId" clId="{916BDB75-AE5C-4B70-875E-BDED361F7D2C}" dt="2024-03-11T10:25:07.492" v="31" actId="478"/>
          <ac:picMkLst>
            <pc:docMk/>
            <pc:sldMk cId="614605361" sldId="266"/>
            <ac:picMk id="8" creationId="{9AA77200-4E71-9B65-9C20-26F99813B2AA}"/>
          </ac:picMkLst>
        </pc:picChg>
        <pc:picChg chg="del">
          <ac:chgData name="BDM Martel NG SP. z o.o." userId="6e9443822306f3a8" providerId="LiveId" clId="{916BDB75-AE5C-4B70-875E-BDED361F7D2C}" dt="2024-03-11T10:24:54.461" v="25" actId="478"/>
          <ac:picMkLst>
            <pc:docMk/>
            <pc:sldMk cId="614605361" sldId="266"/>
            <ac:picMk id="9" creationId="{814AE64D-861F-15F9-BD39-2ED202E19911}"/>
          </ac:picMkLst>
        </pc:picChg>
        <pc:picChg chg="del">
          <ac:chgData name="BDM Martel NG SP. z o.o." userId="6e9443822306f3a8" providerId="LiveId" clId="{916BDB75-AE5C-4B70-875E-BDED361F7D2C}" dt="2024-03-11T10:25:09.905" v="32" actId="478"/>
          <ac:picMkLst>
            <pc:docMk/>
            <pc:sldMk cId="614605361" sldId="266"/>
            <ac:picMk id="10" creationId="{E4001D1B-157E-7DA1-F99D-418557F705B4}"/>
          </ac:picMkLst>
        </pc:picChg>
        <pc:picChg chg="del">
          <ac:chgData name="BDM Martel NG SP. z o.o." userId="6e9443822306f3a8" providerId="LiveId" clId="{916BDB75-AE5C-4B70-875E-BDED361F7D2C}" dt="2024-03-11T10:25:11.935" v="33" actId="478"/>
          <ac:picMkLst>
            <pc:docMk/>
            <pc:sldMk cId="614605361" sldId="266"/>
            <ac:picMk id="12" creationId="{958B0FE4-148D-C95B-FCEA-968C451D1816}"/>
          </ac:picMkLst>
        </pc:picChg>
        <pc:picChg chg="del">
          <ac:chgData name="BDM Martel NG SP. z o.o." userId="6e9443822306f3a8" providerId="LiveId" clId="{916BDB75-AE5C-4B70-875E-BDED361F7D2C}" dt="2024-03-11T10:24:56.170" v="26" actId="478"/>
          <ac:picMkLst>
            <pc:docMk/>
            <pc:sldMk cId="614605361" sldId="266"/>
            <ac:picMk id="13" creationId="{224EE940-E663-09C4-BE5F-F203FCBB4543}"/>
          </ac:picMkLst>
        </pc:picChg>
        <pc:picChg chg="del">
          <ac:chgData name="BDM Martel NG SP. z o.o." userId="6e9443822306f3a8" providerId="LiveId" clId="{916BDB75-AE5C-4B70-875E-BDED361F7D2C}" dt="2024-03-11T10:24:58.374" v="27" actId="478"/>
          <ac:picMkLst>
            <pc:docMk/>
            <pc:sldMk cId="614605361" sldId="266"/>
            <ac:picMk id="15" creationId="{F61A596F-E6DD-5ADC-AD5E-0FA07548AE25}"/>
          </ac:picMkLst>
        </pc:picChg>
        <pc:picChg chg="add mod">
          <ac:chgData name="BDM Martel NG SP. z o.o." userId="6e9443822306f3a8" providerId="LiveId" clId="{916BDB75-AE5C-4B70-875E-BDED361F7D2C}" dt="2024-03-11T10:28:41.433" v="96" actId="1076"/>
          <ac:picMkLst>
            <pc:docMk/>
            <pc:sldMk cId="614605361" sldId="266"/>
            <ac:picMk id="16" creationId="{844E419B-E3A5-DE2E-493B-DEE22F1CCCFB}"/>
          </ac:picMkLst>
        </pc:picChg>
        <pc:picChg chg="del">
          <ac:chgData name="BDM Martel NG SP. z o.o." userId="6e9443822306f3a8" providerId="LiveId" clId="{916BDB75-AE5C-4B70-875E-BDED361F7D2C}" dt="2024-03-11T10:25:00.224" v="28" actId="478"/>
          <ac:picMkLst>
            <pc:docMk/>
            <pc:sldMk cId="614605361" sldId="266"/>
            <ac:picMk id="17" creationId="{2E718A30-C466-D22A-6DF0-5F114CA92AC5}"/>
          </ac:picMkLst>
        </pc:picChg>
        <pc:picChg chg="add mod">
          <ac:chgData name="BDM Martel NG SP. z o.o." userId="6e9443822306f3a8" providerId="LiveId" clId="{916BDB75-AE5C-4B70-875E-BDED361F7D2C}" dt="2024-03-11T10:29:26.230" v="174" actId="1076"/>
          <ac:picMkLst>
            <pc:docMk/>
            <pc:sldMk cId="614605361" sldId="266"/>
            <ac:picMk id="19" creationId="{F6BFC13D-2C96-36A6-24D9-264E7A64107B}"/>
          </ac:picMkLst>
        </pc:picChg>
      </pc:sldChg>
      <pc:sldChg chg="addSp delSp modSp mod ord modClrScheme modAnim chgLayout">
        <pc:chgData name="BDM Martel NG SP. z o.o." userId="6e9443822306f3a8" providerId="LiveId" clId="{916BDB75-AE5C-4B70-875E-BDED361F7D2C}" dt="2024-03-11T11:58:03.511" v="1505"/>
        <pc:sldMkLst>
          <pc:docMk/>
          <pc:sldMk cId="226025366" sldId="267"/>
        </pc:sldMkLst>
        <pc:spChg chg="del">
          <ac:chgData name="BDM Martel NG SP. z o.o." userId="6e9443822306f3a8" providerId="LiveId" clId="{916BDB75-AE5C-4B70-875E-BDED361F7D2C}" dt="2024-03-11T11:15:31.135" v="621" actId="478"/>
          <ac:spMkLst>
            <pc:docMk/>
            <pc:sldMk cId="226025366" sldId="267"/>
            <ac:spMk id="2" creationId="{5771852F-5D33-5BDF-B634-69CF93C4B1A1}"/>
          </ac:spMkLst>
        </pc:spChg>
        <pc:spChg chg="add mod ord">
          <ac:chgData name="BDM Martel NG SP. z o.o." userId="6e9443822306f3a8" providerId="LiveId" clId="{916BDB75-AE5C-4B70-875E-BDED361F7D2C}" dt="2024-03-11T11:55:00.857" v="1263" actId="700"/>
          <ac:spMkLst>
            <pc:docMk/>
            <pc:sldMk cId="226025366" sldId="267"/>
            <ac:spMk id="7" creationId="{9AC3FCE3-17EE-F762-7EAD-1AA7CCD77C7A}"/>
          </ac:spMkLst>
        </pc:spChg>
        <pc:spChg chg="add mod ord">
          <ac:chgData name="BDM Martel NG SP. z o.o." userId="6e9443822306f3a8" providerId="LiveId" clId="{916BDB75-AE5C-4B70-875E-BDED361F7D2C}" dt="2024-03-11T11:57:20.060" v="1498" actId="20577"/>
          <ac:spMkLst>
            <pc:docMk/>
            <pc:sldMk cId="226025366" sldId="267"/>
            <ac:spMk id="11" creationId="{0CABBAC9-32AD-BE03-3814-3BA95963E971}"/>
          </ac:spMkLst>
        </pc:spChg>
        <pc:spChg chg="add del mod ord">
          <ac:chgData name="BDM Martel NG SP. z o.o." userId="6e9443822306f3a8" providerId="LiveId" clId="{916BDB75-AE5C-4B70-875E-BDED361F7D2C}" dt="2024-03-11T11:55:44.596" v="1264"/>
          <ac:spMkLst>
            <pc:docMk/>
            <pc:sldMk cId="226025366" sldId="267"/>
            <ac:spMk id="14" creationId="{0C13A32E-B227-AC93-4B89-E3CD40DA2A63}"/>
          </ac:spMkLst>
        </pc:spChg>
        <pc:spChg chg="del">
          <ac:chgData name="BDM Martel NG SP. z o.o." userId="6e9443822306f3a8" providerId="LiveId" clId="{916BDB75-AE5C-4B70-875E-BDED361F7D2C}" dt="2024-03-11T11:15:36.408" v="622" actId="478"/>
          <ac:spMkLst>
            <pc:docMk/>
            <pc:sldMk cId="226025366" sldId="267"/>
            <ac:spMk id="19" creationId="{FA11F7C1-7229-EDB6-A056-595575456CF1}"/>
          </ac:spMkLst>
        </pc:spChg>
        <pc:spChg chg="del">
          <ac:chgData name="BDM Martel NG SP. z o.o." userId="6e9443822306f3a8" providerId="LiveId" clId="{916BDB75-AE5C-4B70-875E-BDED361F7D2C}" dt="2024-03-11T11:15:36.408" v="622" actId="478"/>
          <ac:spMkLst>
            <pc:docMk/>
            <pc:sldMk cId="226025366" sldId="267"/>
            <ac:spMk id="20" creationId="{9A02B40F-DB53-3E27-F973-5C15E2719AF5}"/>
          </ac:spMkLst>
        </pc:spChg>
        <pc:spChg chg="del">
          <ac:chgData name="BDM Martel NG SP. z o.o." userId="6e9443822306f3a8" providerId="LiveId" clId="{916BDB75-AE5C-4B70-875E-BDED361F7D2C}" dt="2024-03-11T11:15:46.472" v="624" actId="478"/>
          <ac:spMkLst>
            <pc:docMk/>
            <pc:sldMk cId="226025366" sldId="267"/>
            <ac:spMk id="21" creationId="{A78B558A-7B51-4901-D7D7-13F71F2973EF}"/>
          </ac:spMkLst>
        </pc:spChg>
        <pc:spChg chg="del">
          <ac:chgData name="BDM Martel NG SP. z o.o." userId="6e9443822306f3a8" providerId="LiveId" clId="{916BDB75-AE5C-4B70-875E-BDED361F7D2C}" dt="2024-03-11T11:15:46.472" v="624" actId="478"/>
          <ac:spMkLst>
            <pc:docMk/>
            <pc:sldMk cId="226025366" sldId="267"/>
            <ac:spMk id="22" creationId="{D09B4892-8C9A-82A1-C8AE-20F7AE5E8013}"/>
          </ac:spMkLst>
        </pc:spChg>
        <pc:spChg chg="del">
          <ac:chgData name="BDM Martel NG SP. z o.o." userId="6e9443822306f3a8" providerId="LiveId" clId="{916BDB75-AE5C-4B70-875E-BDED361F7D2C}" dt="2024-03-11T11:15:36.408" v="622" actId="478"/>
          <ac:spMkLst>
            <pc:docMk/>
            <pc:sldMk cId="226025366" sldId="267"/>
            <ac:spMk id="23" creationId="{5664F0F0-773D-A31E-A6C3-0A3E99D3B9F8}"/>
          </ac:spMkLst>
        </pc:spChg>
        <pc:spChg chg="del">
          <ac:chgData name="BDM Martel NG SP. z o.o." userId="6e9443822306f3a8" providerId="LiveId" clId="{916BDB75-AE5C-4B70-875E-BDED361F7D2C}" dt="2024-03-11T11:15:46.472" v="624" actId="478"/>
          <ac:spMkLst>
            <pc:docMk/>
            <pc:sldMk cId="226025366" sldId="267"/>
            <ac:spMk id="24" creationId="{6294D179-E2EB-9AA9-D529-A6E2EA462CDD}"/>
          </ac:spMkLst>
        </pc:spChg>
        <pc:spChg chg="del">
          <ac:chgData name="BDM Martel NG SP. z o.o." userId="6e9443822306f3a8" providerId="LiveId" clId="{916BDB75-AE5C-4B70-875E-BDED361F7D2C}" dt="2024-03-11T11:15:36.408" v="622" actId="478"/>
          <ac:spMkLst>
            <pc:docMk/>
            <pc:sldMk cId="226025366" sldId="267"/>
            <ac:spMk id="25" creationId="{D4875658-EB55-4AB7-0122-C61D06F2CF3D}"/>
          </ac:spMkLst>
        </pc:spChg>
        <pc:spChg chg="del">
          <ac:chgData name="BDM Martel NG SP. z o.o." userId="6e9443822306f3a8" providerId="LiveId" clId="{916BDB75-AE5C-4B70-875E-BDED361F7D2C}" dt="2024-03-11T11:15:46.472" v="624" actId="478"/>
          <ac:spMkLst>
            <pc:docMk/>
            <pc:sldMk cId="226025366" sldId="267"/>
            <ac:spMk id="26" creationId="{5B67AF80-9482-07B3-1DD9-E585C31EE52B}"/>
          </ac:spMkLst>
        </pc:spChg>
        <pc:picChg chg="del">
          <ac:chgData name="BDM Martel NG SP. z o.o." userId="6e9443822306f3a8" providerId="LiveId" clId="{916BDB75-AE5C-4B70-875E-BDED361F7D2C}" dt="2024-03-11T11:15:41.988" v="623" actId="478"/>
          <ac:picMkLst>
            <pc:docMk/>
            <pc:sldMk cId="226025366" sldId="267"/>
            <ac:picMk id="3" creationId="{0E6378C5-D408-C7EC-5785-68975B965C83}"/>
          </ac:picMkLst>
        </pc:picChg>
        <pc:picChg chg="del">
          <ac:chgData name="BDM Martel NG SP. z o.o." userId="6e9443822306f3a8" providerId="LiveId" clId="{916BDB75-AE5C-4B70-875E-BDED361F7D2C}" dt="2024-03-11T11:15:41.988" v="623" actId="478"/>
          <ac:picMkLst>
            <pc:docMk/>
            <pc:sldMk cId="226025366" sldId="267"/>
            <ac:picMk id="6" creationId="{CF1E4E87-F267-D39E-629A-A63A8A7C5F2C}"/>
          </ac:picMkLst>
        </pc:picChg>
        <pc:picChg chg="del">
          <ac:chgData name="BDM Martel NG SP. z o.o." userId="6e9443822306f3a8" providerId="LiveId" clId="{916BDB75-AE5C-4B70-875E-BDED361F7D2C}" dt="2024-03-11T11:15:36.408" v="622" actId="478"/>
          <ac:picMkLst>
            <pc:docMk/>
            <pc:sldMk cId="226025366" sldId="267"/>
            <ac:picMk id="8" creationId="{9AA77200-4E71-9B65-9C20-26F99813B2AA}"/>
          </ac:picMkLst>
        </pc:picChg>
        <pc:picChg chg="del">
          <ac:chgData name="BDM Martel NG SP. z o.o." userId="6e9443822306f3a8" providerId="LiveId" clId="{916BDB75-AE5C-4B70-875E-BDED361F7D2C}" dt="2024-03-11T11:15:46.472" v="624" actId="478"/>
          <ac:picMkLst>
            <pc:docMk/>
            <pc:sldMk cId="226025366" sldId="267"/>
            <ac:picMk id="9" creationId="{814AE64D-861F-15F9-BD39-2ED202E19911}"/>
          </ac:picMkLst>
        </pc:picChg>
        <pc:picChg chg="del">
          <ac:chgData name="BDM Martel NG SP. z o.o." userId="6e9443822306f3a8" providerId="LiveId" clId="{916BDB75-AE5C-4B70-875E-BDED361F7D2C}" dt="2024-03-11T11:15:36.408" v="622" actId="478"/>
          <ac:picMkLst>
            <pc:docMk/>
            <pc:sldMk cId="226025366" sldId="267"/>
            <ac:picMk id="10" creationId="{E4001D1B-157E-7DA1-F99D-418557F705B4}"/>
          </ac:picMkLst>
        </pc:picChg>
        <pc:picChg chg="del">
          <ac:chgData name="BDM Martel NG SP. z o.o." userId="6e9443822306f3a8" providerId="LiveId" clId="{916BDB75-AE5C-4B70-875E-BDED361F7D2C}" dt="2024-03-11T11:15:36.408" v="622" actId="478"/>
          <ac:picMkLst>
            <pc:docMk/>
            <pc:sldMk cId="226025366" sldId="267"/>
            <ac:picMk id="12" creationId="{958B0FE4-148D-C95B-FCEA-968C451D1816}"/>
          </ac:picMkLst>
        </pc:picChg>
        <pc:picChg chg="del">
          <ac:chgData name="BDM Martel NG SP. z o.o." userId="6e9443822306f3a8" providerId="LiveId" clId="{916BDB75-AE5C-4B70-875E-BDED361F7D2C}" dt="2024-03-11T11:15:46.472" v="624" actId="478"/>
          <ac:picMkLst>
            <pc:docMk/>
            <pc:sldMk cId="226025366" sldId="267"/>
            <ac:picMk id="13" creationId="{224EE940-E663-09C4-BE5F-F203FCBB4543}"/>
          </ac:picMkLst>
        </pc:picChg>
        <pc:picChg chg="del">
          <ac:chgData name="BDM Martel NG SP. z o.o." userId="6e9443822306f3a8" providerId="LiveId" clId="{916BDB75-AE5C-4B70-875E-BDED361F7D2C}" dt="2024-03-11T11:15:46.472" v="624" actId="478"/>
          <ac:picMkLst>
            <pc:docMk/>
            <pc:sldMk cId="226025366" sldId="267"/>
            <ac:picMk id="15" creationId="{F61A596F-E6DD-5ADC-AD5E-0FA07548AE25}"/>
          </ac:picMkLst>
        </pc:picChg>
        <pc:picChg chg="add mod">
          <ac:chgData name="BDM Martel NG SP. z o.o." userId="6e9443822306f3a8" providerId="LiveId" clId="{916BDB75-AE5C-4B70-875E-BDED361F7D2C}" dt="2024-03-11T11:55:46.086" v="1265" actId="1076"/>
          <ac:picMkLst>
            <pc:docMk/>
            <pc:sldMk cId="226025366" sldId="267"/>
            <ac:picMk id="16" creationId="{A1F62301-89D6-B66B-5E04-8D0F6BD0EB41}"/>
          </ac:picMkLst>
        </pc:picChg>
        <pc:picChg chg="del">
          <ac:chgData name="BDM Martel NG SP. z o.o." userId="6e9443822306f3a8" providerId="LiveId" clId="{916BDB75-AE5C-4B70-875E-BDED361F7D2C}" dt="2024-03-11T11:15:46.472" v="624" actId="478"/>
          <ac:picMkLst>
            <pc:docMk/>
            <pc:sldMk cId="226025366" sldId="267"/>
            <ac:picMk id="17" creationId="{2E718A30-C466-D22A-6DF0-5F114CA92AC5}"/>
          </ac:picMkLst>
        </pc:picChg>
      </pc:sldChg>
      <pc:sldChg chg="addSp delSp modSp add mod modAnim">
        <pc:chgData name="BDM Martel NG SP. z o.o." userId="6e9443822306f3a8" providerId="LiveId" clId="{916BDB75-AE5C-4B70-875E-BDED361F7D2C}" dt="2024-03-11T12:02:47.333" v="1535"/>
        <pc:sldMkLst>
          <pc:docMk/>
          <pc:sldMk cId="1543665174" sldId="268"/>
        </pc:sldMkLst>
        <pc:spChg chg="mod">
          <ac:chgData name="BDM Martel NG SP. z o.o." userId="6e9443822306f3a8" providerId="LiveId" clId="{916BDB75-AE5C-4B70-875E-BDED361F7D2C}" dt="2024-03-11T10:52:57.167" v="307"/>
          <ac:spMkLst>
            <pc:docMk/>
            <pc:sldMk cId="1543665174" sldId="268"/>
            <ac:spMk id="2" creationId="{5771852F-5D33-5BDF-B634-69CF93C4B1A1}"/>
          </ac:spMkLst>
        </pc:spChg>
        <pc:spChg chg="add mod">
          <ac:chgData name="BDM Martel NG SP. z o.o." userId="6e9443822306f3a8" providerId="LiveId" clId="{916BDB75-AE5C-4B70-875E-BDED361F7D2C}" dt="2024-03-11T10:55:31.566" v="316" actId="207"/>
          <ac:spMkLst>
            <pc:docMk/>
            <pc:sldMk cId="1543665174" sldId="268"/>
            <ac:spMk id="4" creationId="{4A70AD59-7E19-BCD4-94D5-C7B4A90FFA99}"/>
          </ac:spMkLst>
        </pc:spChg>
        <pc:spChg chg="add mod">
          <ac:chgData name="BDM Martel NG SP. z o.o." userId="6e9443822306f3a8" providerId="LiveId" clId="{916BDB75-AE5C-4B70-875E-BDED361F7D2C}" dt="2024-03-11T10:55:38.577" v="318" actId="1076"/>
          <ac:spMkLst>
            <pc:docMk/>
            <pc:sldMk cId="1543665174" sldId="268"/>
            <ac:spMk id="7" creationId="{68CB99D4-28BA-EAB9-FC8B-6D9F0FAACD0C}"/>
          </ac:spMkLst>
        </pc:spChg>
        <pc:spChg chg="add mod">
          <ac:chgData name="BDM Martel NG SP. z o.o." userId="6e9443822306f3a8" providerId="LiveId" clId="{916BDB75-AE5C-4B70-875E-BDED361F7D2C}" dt="2024-03-11T10:56:04.260" v="320" actId="1076"/>
          <ac:spMkLst>
            <pc:docMk/>
            <pc:sldMk cId="1543665174" sldId="268"/>
            <ac:spMk id="11" creationId="{927C4199-903D-31E9-F905-6B7686C3AFBC}"/>
          </ac:spMkLst>
        </pc:spChg>
        <pc:spChg chg="add mod">
          <ac:chgData name="BDM Martel NG SP. z o.o." userId="6e9443822306f3a8" providerId="LiveId" clId="{916BDB75-AE5C-4B70-875E-BDED361F7D2C}" dt="2024-03-11T10:56:34.181" v="324" actId="1076"/>
          <ac:spMkLst>
            <pc:docMk/>
            <pc:sldMk cId="1543665174" sldId="268"/>
            <ac:spMk id="14" creationId="{7A2FD29F-86D6-2D58-DDAD-A3D4F21A3031}"/>
          </ac:spMkLst>
        </pc:spChg>
        <pc:spChg chg="add mod">
          <ac:chgData name="BDM Martel NG SP. z o.o." userId="6e9443822306f3a8" providerId="LiveId" clId="{916BDB75-AE5C-4B70-875E-BDED361F7D2C}" dt="2024-03-11T11:58:23.720" v="1506"/>
          <ac:spMkLst>
            <pc:docMk/>
            <pc:sldMk cId="1543665174" sldId="268"/>
            <ac:spMk id="16" creationId="{AD125C7A-C328-0A12-7E44-91BDDDC6B22B}"/>
          </ac:spMkLst>
        </pc:spChg>
        <pc:spChg chg="add mod">
          <ac:chgData name="BDM Martel NG SP. z o.o." userId="6e9443822306f3a8" providerId="LiveId" clId="{916BDB75-AE5C-4B70-875E-BDED361F7D2C}" dt="2024-03-11T11:58:23.720" v="1506"/>
          <ac:spMkLst>
            <pc:docMk/>
            <pc:sldMk cId="1543665174" sldId="268"/>
            <ac:spMk id="27" creationId="{89D1DA6A-CAC0-A38D-95AE-52C0F6339218}"/>
          </ac:spMkLst>
        </pc:spChg>
        <pc:picChg chg="add mod">
          <ac:chgData name="BDM Martel NG SP. z o.o." userId="6e9443822306f3a8" providerId="LiveId" clId="{916BDB75-AE5C-4B70-875E-BDED361F7D2C}" dt="2024-03-11T10:38:58.152" v="303"/>
          <ac:picMkLst>
            <pc:docMk/>
            <pc:sldMk cId="1543665174" sldId="268"/>
            <ac:picMk id="3" creationId="{142022A2-30B6-01E0-330C-5887A122CB06}"/>
          </ac:picMkLst>
        </pc:picChg>
        <pc:picChg chg="del">
          <ac:chgData name="BDM Martel NG SP. z o.o." userId="6e9443822306f3a8" providerId="LiveId" clId="{916BDB75-AE5C-4B70-875E-BDED361F7D2C}" dt="2024-03-11T10:38:59.838" v="304" actId="478"/>
          <ac:picMkLst>
            <pc:docMk/>
            <pc:sldMk cId="1543665174" sldId="268"/>
            <ac:picMk id="5" creationId="{6D1BD80B-9A19-4927-FC2C-5B16D7A3C98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3719A0-5DF7-5182-70F1-7F0540F78E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E03F01D-643D-4206-105A-25BD9048E74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5F45C6-A67B-79FE-35B4-0F29E9C470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4AAF1B-A4FD-4C98-9A98-A8E8A353A2BB}" type="datetime1">
              <a:rPr lang="pl-PL"/>
              <a:pPr lvl="0"/>
              <a:t>11.03.2024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BDDB8F-4D93-54AB-33D2-B77AD862E3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48A988-0490-2C45-42F5-963545AB6E6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16398F-63C1-47A7-9651-D1F214846F0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3914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D45597-3EF2-7CF9-096C-4A57FF7B6E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0D1F3ED-A3B8-D8C6-7589-4E34AE40A30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E4247C9-1483-6837-ABA3-1515AC6560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677049-D983-42E7-9585-438CD3FCACAB}" type="datetime1">
              <a:rPr lang="pl-PL"/>
              <a:pPr lvl="0"/>
              <a:t>11.03.2024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06AED9-0AF8-578F-8B6B-A317161ED38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85BF15-62AB-AACF-AF4A-8C89CE1B64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082130-3A7C-46E9-ACD9-C67AA1368E2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336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A5F6D2E-4E93-032E-09AB-A8BADACD1B5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03279C7-5AD1-193A-FB73-59DCC066AD0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C697C3-534A-E762-3593-8F702A727D2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B4A2B2-E73F-4B5A-90C7-669AEB7F69FF}" type="datetime1">
              <a:rPr lang="pl-PL"/>
              <a:pPr lvl="0"/>
              <a:t>11.03.2024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7E0A23-1336-6E02-22BC-35F15CBE52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EC8B44-D033-616E-5A9F-0E2ACB8A96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B81A61-F140-4698-B9E1-D9DB3B0B7B3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60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67B02A-C94E-2C87-3516-3B8FD2C86B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2CDA3E-DDEB-6103-53A8-A9EA2133713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FEE5A2-0D11-4EB9-DEC5-EF830C5A9C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EB0991-2A74-48FF-A8A4-C8341E82B122}" type="datetime1">
              <a:rPr lang="pl-PL"/>
              <a:pPr lvl="0"/>
              <a:t>11.03.2024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85BE25-5A9E-E9C1-D070-08460E2C36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B27006-C4F0-6D70-F0F3-873FC72516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1D97B8-E573-4B87-A86A-8D8FDBE7DAB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5653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4EC466-065A-409F-E6E3-5586F42889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6D2196-49FD-07BF-60D5-2290690A93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9C98C3-4213-BB17-B988-93B6A8A2AD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78DAFE-5C6F-475D-B82D-A4A7E663E176}" type="datetime1">
              <a:rPr lang="pl-PL"/>
              <a:pPr lvl="0"/>
              <a:t>11.03.2024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CF0C9B-B297-0559-ACCD-1C458C8735A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E9A8F5-0979-E52B-0A74-E8BFBE1208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E3CFF-8B77-4AEA-98E4-2A81C7C1BC8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69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4E850-B804-B71C-06AD-2FF4D48925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220F78-FD9D-26A5-DABC-A4551A56101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816C6BF-3707-64C8-E79C-93D5373115E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2AC7F27-8719-3A4A-913D-12EEA39567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664929-3ABC-47E5-9E23-1A604A6E478F}" type="datetime1">
              <a:rPr lang="pl-PL"/>
              <a:pPr lvl="0"/>
              <a:t>11.03.2024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AD3B566-8142-ED9C-9D4D-6BDFF35A6D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777B9B-CE97-440E-0B6B-49E98B08AD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FF8FB1-B986-40B3-BCE2-89383ADFAE6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3579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92CB71-3233-1E76-FFD2-07C27DDF87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A235E4-E6C3-9A1A-37B7-DA67A4BB06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A17C26C-C81C-4630-B5D0-7AB8E08B8CC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15E8F4A-C156-D6BA-7FA1-B1E1DACE05A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1D257C1-6322-51D1-C3B2-034CE0C226C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EED2DDB-452A-C022-4409-DC8C698441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FF90C6-CEDA-469A-8E33-BEAB6640C981}" type="datetime1">
              <a:rPr lang="pl-PL"/>
              <a:pPr lvl="0"/>
              <a:t>11.03.2024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662ACB5-D7A1-126C-A931-6DA118C16D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B76ED2B-F6ED-2FB9-EADB-C7FF79421A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F74C8F-9136-43FA-8161-64C3CB9A05B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29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0F0A8B-74D9-C67E-89F7-0DC6E93DF51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1AA34E8-0AF7-9239-2AE5-0B24F11AD2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086399-A7C1-42F9-A52E-92CD1A0F60E2}" type="datetime1">
              <a:rPr lang="pl-PL"/>
              <a:pPr lvl="0"/>
              <a:t>11.03.2024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1F48B3E-3A70-4AA8-A364-EC00DB7E50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168A8D7-A0E9-2ACF-A874-3DFB2BB850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674FA9-05F5-4E16-8EC9-E84C0CAACB8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697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F729F4C-26C5-33A9-71EB-6FB81AC6C7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0DFF89-11B3-4514-9CE6-B0C06311057A}" type="datetime1">
              <a:rPr lang="pl-PL"/>
              <a:pPr lvl="0"/>
              <a:t>11.03.2024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4AFBDD8-AB00-34C0-F98A-B8B82D8C35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7982155-2129-B2E8-6E11-0044217C0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1E7C50-BEA3-4842-A99A-91335FCF02F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731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8F92BE-E461-9668-1223-39BDBD7492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62C2EE-8123-8EBC-BD39-CDFC36E3A58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EC55257-D4BB-28DF-23A3-BAC6EB1378F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9EF1847-B187-AFC2-8113-C74ABD68E59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33F178-E15F-45DA-80BB-083B07980CF1}" type="datetime1">
              <a:rPr lang="pl-PL"/>
              <a:pPr lvl="0"/>
              <a:t>11.03.2024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DED9EB5-FB05-9889-7831-8027C5FD97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1B3BA20-F1A0-E8CA-1E59-B5527AD4D8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F4EB2-D351-4686-A843-A717D60B19C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665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ABA764-CAFE-4C14-B68A-46382D0576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6012AE2-5192-3B26-2FAF-B06AC7F90D8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61A21D7-34DF-068E-37D6-CA72C560D81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F5765DA-B820-0102-EC6E-9B25091B63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CC4C85-3E88-4FF3-9B54-745157AA3851}" type="datetime1">
              <a:rPr lang="pl-PL"/>
              <a:pPr lvl="0"/>
              <a:t>11.03.2024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62F75A6-6DEC-D4DA-1DD5-960A4728AC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EEABD4-51A7-A813-9576-F75871046D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810F8C-C861-4A1D-AC4A-24D7E284DFF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8009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D4FFBB9-B283-FCA1-F049-943D98E122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4B1359-5C5C-1924-9B4C-928BA42B01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F5EF56-EBF7-7AC0-FE43-7B8CA20797A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A674767-7DA5-4ABC-AA5E-A62F93E92129}" type="datetime1">
              <a:rPr lang="pl-PL"/>
              <a:pPr lvl="0"/>
              <a:t>11.03.2024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F2E583-867A-B100-8582-01C02D2D32A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0752C7-EF90-F38A-36EB-AC3820DB23F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6B3368C-6A43-4C0C-8D53-71BD8404E5EE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hyperlink" Target="https://www.linkedin.com/in/beniamin-d-matecki-4323443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1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1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BA2547-0894-CC5B-692B-BF456B156219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296EE29-9129-2867-654C-2FBD1603B5D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DB6CB96-25C7-358F-A4CC-F30DE21EE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491" y="6048020"/>
            <a:ext cx="2057509" cy="7366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6" descr="Obraz zawierający tekst, zrzut ekranu, kreskówka, Animacja&#10;&#10;Opis wygenerowany automatycznie">
            <a:extLst>
              <a:ext uri="{FF2B5EF4-FFF2-40B4-BE49-F238E27FC236}">
                <a16:creationId xmlns:a16="http://schemas.microsoft.com/office/drawing/2014/main" id="{7E414DEF-5C4C-5C4D-DBCF-B286C6E6B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592328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658359-EACB-1DFC-71B4-392E83CE3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164771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/>
              <a:t>Co powinna zrobić Spedycja?</a:t>
            </a:r>
            <a:br>
              <a:rPr lang="pl-PL" dirty="0"/>
            </a:br>
            <a:endParaRPr lang="pl-PL" dirty="0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1A4A4506-C016-B578-2857-5813C32E77B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784" y="1730829"/>
            <a:ext cx="3932240" cy="4669971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Aktywność handlowa na klientach bezpośrednich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Autoeliminacja</a:t>
            </a:r>
            <a:r>
              <a:rPr lang="pl-PL" dirty="0"/>
              <a:t> się z relacji schodkowej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Szkolenia dla działalności handlowej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Polityka prowadzenia pojazdów podwykonawców i relacji z klientami bezpośrednimi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2654B01-FEEB-F248-4BD5-26873D4DF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491" y="6121360"/>
            <a:ext cx="2057509" cy="7366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26" name="Picture 2" descr="Kopiuj Wklej Koncepcję Ctrl C Ctrl V - Stockowe grafiki wektorowe i więcej  obrazów Kontrola - Kontrola, Litera C, Bez ludzi - iStock">
            <a:extLst>
              <a:ext uri="{FF2B5EF4-FFF2-40B4-BE49-F238E27FC236}">
                <a16:creationId xmlns:a16="http://schemas.microsoft.com/office/drawing/2014/main" id="{2B471576-32F6-DDC0-29EC-18A127F87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6" y="1016992"/>
            <a:ext cx="4460199" cy="482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26B535D-22AF-7CD5-DFED-3B2EDA2B1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636" y="2825718"/>
            <a:ext cx="2762392" cy="120656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F7338BB-767B-5AD1-58B9-F7A8C9ED2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1402" y="1520797"/>
            <a:ext cx="1016052" cy="107320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A280AAD0-2546-36F8-C49D-0D6CBDDCB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0320" y="4285766"/>
            <a:ext cx="1007134" cy="841403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4983DD02-7D03-F4C9-976F-4CDCC0618B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0973" y="5380655"/>
            <a:ext cx="1708238" cy="1276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40B77B-5C5B-7A20-0317-E6250F226F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Co musi zrobić przewoźnik?</a:t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AC0D8991-BE6E-DAC3-1ECD-0B473217B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Handlowo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A62C2799-7609-D005-112C-ABB96B3A70FA}"/>
              </a:ext>
            </a:extLst>
          </p:cNvPr>
          <p:cNvSpPr>
            <a:spLocks noGrp="1"/>
          </p:cNvSpPr>
          <p:nvPr>
            <p:ph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Skrócić łańcuch do klienta</a:t>
            </a:r>
          </a:p>
          <a:p>
            <a:r>
              <a:rPr lang="pl-PL" dirty="0"/>
              <a:t>Nauczyć się relacji bezpośrednich</a:t>
            </a:r>
          </a:p>
          <a:p>
            <a:r>
              <a:rPr lang="pl-PL" dirty="0"/>
              <a:t>Szkolić pracowników jak zdobywać klientów</a:t>
            </a:r>
          </a:p>
          <a:p>
            <a:r>
              <a:rPr lang="pl-PL" dirty="0"/>
              <a:t>Wyszukiwać nowych klientów poprzez historię własnych załadunków</a:t>
            </a:r>
          </a:p>
          <a:p>
            <a:r>
              <a:rPr lang="pl-PL" dirty="0"/>
              <a:t>Liczyć, budować relacje, wyceniać</a:t>
            </a:r>
          </a:p>
          <a:p>
            <a:r>
              <a:rPr lang="pl-PL" dirty="0"/>
              <a:t>Współpracować z innymi przewoźnikami i zaufanymi spedycjami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33547F7E-36A6-BA8C-38ED-2D52D155CCE2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 dirty="0"/>
              <a:t>Organizacyjnie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8F253CD9-32A6-E0A7-9FF0-E2C960EFFB64}"/>
              </a:ext>
            </a:extLst>
          </p:cNvPr>
          <p:cNvSpPr>
            <a:spLocks noGrp="1"/>
          </p:cNvSpPr>
          <p:nvPr>
            <p:ph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Uszczelnić proces informacji o Spedycjach/Klientach</a:t>
            </a:r>
          </a:p>
          <a:p>
            <a:r>
              <a:rPr lang="pl-PL" dirty="0"/>
              <a:t>Eliminować spedycje „CTRL” – BLOKOWAĆ!</a:t>
            </a:r>
          </a:p>
          <a:p>
            <a:r>
              <a:rPr lang="pl-PL" dirty="0"/>
              <a:t>Migrować z rynku SPOT na rynek bezpośrednich relacji</a:t>
            </a:r>
          </a:p>
          <a:p>
            <a:r>
              <a:rPr lang="pl-PL" dirty="0"/>
              <a:t>Organizować system informacji o klientach i ładunkach</a:t>
            </a:r>
          </a:p>
          <a:p>
            <a:r>
              <a:rPr lang="pl-PL" dirty="0"/>
              <a:t>Analizować dane dotyczące własnej pracy</a:t>
            </a:r>
          </a:p>
          <a:p>
            <a:r>
              <a:rPr lang="pl-PL" dirty="0"/>
              <a:t>LICZYĆ koszty i budżetować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73283F4-986F-FA38-B366-705208BC7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496" y="6121359"/>
            <a:ext cx="2057509" cy="7366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id="{38A4762B-581A-DD4D-B1A2-66A84F66E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491" y="6121360"/>
            <a:ext cx="2057509" cy="7366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9AC3FCE3-17EE-F762-7EAD-1AA7CCD7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EFEKTY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0CABBAC9-32AD-BE03-3814-3BA95963E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Większe bezpieczeństwo ładunków </a:t>
            </a:r>
          </a:p>
          <a:p>
            <a:r>
              <a:rPr lang="pl-PL" dirty="0"/>
              <a:t>Możliwość negocjacji ceny w oparciu o budżet </a:t>
            </a:r>
          </a:p>
          <a:p>
            <a:r>
              <a:rPr lang="pl-PL" dirty="0"/>
              <a:t>Planowanie ładunków na podstawie np. produkcji</a:t>
            </a:r>
          </a:p>
          <a:p>
            <a:r>
              <a:rPr lang="pl-PL" dirty="0"/>
              <a:t>Docelowo zwiększenie przychodów i marży</a:t>
            </a:r>
          </a:p>
          <a:p>
            <a:r>
              <a:rPr lang="pl-PL" dirty="0"/>
              <a:t>Bezpieczeństwo finansowe</a:t>
            </a:r>
          </a:p>
        </p:txBody>
      </p:sp>
      <p:pic>
        <p:nvPicPr>
          <p:cNvPr id="16" name="Picture 2" descr="Wykres, Wzrost, Finanse, Biznes">
            <a:extLst>
              <a:ext uri="{FF2B5EF4-FFF2-40B4-BE49-F238E27FC236}">
                <a16:creationId xmlns:a16="http://schemas.microsoft.com/office/drawing/2014/main" id="{A1F62301-89D6-B66B-5E04-8D0F6BD0EB41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59286" y="2033701"/>
            <a:ext cx="5181600" cy="3238500"/>
          </a:xfrm>
        </p:spPr>
      </p:pic>
    </p:spTree>
    <p:extLst>
      <p:ext uri="{BB962C8B-B14F-4D97-AF65-F5344CB8AC3E}">
        <p14:creationId xmlns:p14="http://schemas.microsoft.com/office/powerpoint/2010/main" val="22602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id="{38A4762B-581A-DD4D-B1A2-66A84F66E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491" y="6121360"/>
            <a:ext cx="2057509" cy="7366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9F16FB22-E74B-21B0-7B52-28163C67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7" y="1709736"/>
            <a:ext cx="10515600" cy="2307094"/>
          </a:xfrm>
        </p:spPr>
        <p:txBody>
          <a:bodyPr/>
          <a:lstStyle/>
          <a:p>
            <a:r>
              <a:rPr lang="pl-PL" dirty="0"/>
              <a:t>Dziękuje za uwagę!</a:t>
            </a:r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0A75D6B3-C59E-4BBE-F715-19466EF91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600" b="1" dirty="0"/>
              <a:t>Beniamin D. Matecki</a:t>
            </a:r>
          </a:p>
          <a:p>
            <a:r>
              <a:rPr lang="pl-PL" dirty="0"/>
              <a:t>Jeśli w którymkolwiek temacie mogę Państwu pomóc …</a:t>
            </a:r>
          </a:p>
          <a:p>
            <a:r>
              <a:rPr lang="pl-PL" dirty="0"/>
              <a:t>… to chętnie pomogę! Znajduję rozwiązania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44E419B-E3A5-DE2E-493B-DEE22F1CC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758" y="3906118"/>
            <a:ext cx="2215242" cy="2215242"/>
          </a:xfrm>
          <a:prstGeom prst="rect">
            <a:avLst/>
          </a:prstGeom>
        </p:spPr>
      </p:pic>
      <p:pic>
        <p:nvPicPr>
          <p:cNvPr id="19" name="Picture 7">
            <a:hlinkClick r:id="rId4"/>
            <a:extLst>
              <a:ext uri="{FF2B5EF4-FFF2-40B4-BE49-F238E27FC236}">
                <a16:creationId xmlns:a16="http://schemas.microsoft.com/office/drawing/2014/main" id="{F6BFC13D-2C96-36A6-24D9-264E7A6410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" b="45263"/>
          <a:stretch>
            <a:fillRect/>
          </a:stretch>
        </p:blipFill>
        <p:spPr>
          <a:xfrm>
            <a:off x="8598584" y="4921767"/>
            <a:ext cx="1283314" cy="10524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146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5C0A78-F846-00A7-B09F-1A0007F277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066800"/>
          </a:xfrm>
        </p:spPr>
        <p:txBody>
          <a:bodyPr/>
          <a:lstStyle/>
          <a:p>
            <a:pPr lvl="0"/>
            <a:r>
              <a:rPr lang="pl-PL" dirty="0"/>
              <a:t>Agenda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181506F-9271-31F1-17CF-BAABF40F346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998028" y="987423"/>
            <a:ext cx="5357355" cy="4873623"/>
          </a:xfrm>
        </p:spPr>
        <p:txBody>
          <a:bodyPr/>
          <a:lstStyle/>
          <a:p>
            <a:pPr lvl="0"/>
            <a:r>
              <a:rPr lang="pl-PL" dirty="0"/>
              <a:t>Rynek po przejściach</a:t>
            </a:r>
          </a:p>
          <a:p>
            <a:pPr lvl="0"/>
            <a:r>
              <a:rPr lang="pl-PL" dirty="0"/>
              <a:t>Zawieszenie </a:t>
            </a:r>
            <a:r>
              <a:rPr lang="pl-PL" dirty="0" err="1"/>
              <a:t>KSeF</a:t>
            </a:r>
            <a:endParaRPr lang="pl-PL" dirty="0"/>
          </a:p>
          <a:p>
            <a:pPr lvl="0"/>
            <a:r>
              <a:rPr lang="pl-PL" dirty="0" err="1"/>
              <a:t>eCMR</a:t>
            </a:r>
            <a:endParaRPr lang="pl-PL" dirty="0"/>
          </a:p>
          <a:p>
            <a:pPr lvl="0"/>
            <a:r>
              <a:rPr lang="pl-PL" dirty="0"/>
              <a:t>Zmiany na rynku i w łańcuchu dostaw (Klient/Spedycja/Przewoźnik)</a:t>
            </a:r>
          </a:p>
          <a:p>
            <a:pPr lvl="0"/>
            <a:r>
              <a:rPr lang="pl-PL" dirty="0"/>
              <a:t>Co musi zrobić spedycja?</a:t>
            </a:r>
          </a:p>
          <a:p>
            <a:pPr lvl="0"/>
            <a:r>
              <a:rPr lang="pl-PL" dirty="0"/>
              <a:t>Co musi zrobić przewoźnik?</a:t>
            </a:r>
          </a:p>
          <a:p>
            <a:pPr lvl="0"/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5FCA33B-BD63-6839-1811-DAA0C300D03E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2C14E30-BA47-7821-4FD1-20690EEB2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496" y="6121359"/>
            <a:ext cx="2057509" cy="7366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30D9F0A-1104-F3BA-348B-8082734E7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16" y="2699477"/>
            <a:ext cx="4629388" cy="252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0C60E9-A4CE-7FC4-CDB1-6DAC1D3FFF8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Rynek po przejściach: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528611-076E-6702-97B3-CD3294117DC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Pakiet Mobilności</a:t>
            </a:r>
          </a:p>
          <a:p>
            <a:pPr lvl="0"/>
            <a:r>
              <a:rPr lang="pl-PL" dirty="0"/>
              <a:t>Blokady transportu</a:t>
            </a:r>
          </a:p>
          <a:p>
            <a:pPr lvl="0"/>
            <a:r>
              <a:rPr lang="pl-PL" dirty="0"/>
              <a:t>Konkurencja ze Wschodu</a:t>
            </a:r>
          </a:p>
          <a:p>
            <a:pPr lvl="0"/>
            <a:r>
              <a:rPr lang="pl-PL" dirty="0"/>
              <a:t>Banki i gotówka</a:t>
            </a:r>
          </a:p>
          <a:p>
            <a:pPr lvl="0"/>
            <a:r>
              <a:rPr lang="pl-PL" dirty="0"/>
              <a:t>Sprzedaż pojazdów</a:t>
            </a:r>
          </a:p>
          <a:p>
            <a:pPr lvl="0"/>
            <a:r>
              <a:rPr lang="pl-PL" dirty="0"/>
              <a:t>Obszar Unia Europejska (</a:t>
            </a:r>
            <a:r>
              <a:rPr lang="pl-PL" dirty="0" err="1"/>
              <a:t>elektromobilność</a:t>
            </a:r>
            <a:r>
              <a:rPr lang="pl-PL" dirty="0"/>
              <a:t>, LNG, wodór, zielona energia)</a:t>
            </a:r>
          </a:p>
          <a:p>
            <a:pPr lvl="0"/>
            <a:r>
              <a:rPr lang="pl-PL" dirty="0"/>
              <a:t>E-CMR i </a:t>
            </a:r>
            <a:r>
              <a:rPr lang="pl-PL" dirty="0" err="1"/>
              <a:t>KSeF</a:t>
            </a:r>
            <a:r>
              <a:rPr lang="pl-PL" dirty="0"/>
              <a:t> (e-faktura)</a:t>
            </a:r>
          </a:p>
          <a:p>
            <a:pPr lvl="0"/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A4577A8-1951-4157-485E-8DFD9F2A5166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6172196" y="1690688"/>
            <a:ext cx="5393821" cy="4353213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D05616E-459F-B9CE-DD69-486F3EE3D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496" y="6121359"/>
            <a:ext cx="2057509" cy="7366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19650-5A1C-24C8-F68E-6E38899061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Zawieszenie </a:t>
            </a:r>
            <a:r>
              <a:rPr lang="pl-PL" dirty="0" err="1"/>
              <a:t>KSeF</a:t>
            </a:r>
            <a:br>
              <a:rPr lang="pl-PL" dirty="0"/>
            </a:b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EED28C52-7DBB-1956-291B-8AB5D52C3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065" y="1418546"/>
            <a:ext cx="11006364" cy="4423951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845243B-0C37-9339-0C01-5D7F12BA9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496" y="6121359"/>
            <a:ext cx="2057509" cy="7366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72E29D-9BF8-E4AB-B2C6-51B706F92B7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 err="1"/>
              <a:t>eCMR</a:t>
            </a:r>
            <a:r>
              <a:rPr lang="pl-PL" dirty="0"/>
              <a:t> (</a:t>
            </a:r>
            <a:r>
              <a:rPr lang="pl-PL" dirty="0" err="1"/>
              <a:t>eFTI</a:t>
            </a:r>
            <a:r>
              <a:rPr lang="pl-PL" dirty="0"/>
              <a:t>)</a:t>
            </a:r>
            <a:br>
              <a:rPr lang="pl-PL" dirty="0"/>
            </a:b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A49ECC07-39AE-06F9-75D2-410914C8B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218" y="1877573"/>
            <a:ext cx="7448933" cy="3899100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F03AB8F-B4F1-F921-7BC7-A16DDF52D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491" y="6121360"/>
            <a:ext cx="2057509" cy="7366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3EBCD9B-B9B1-03C6-7C1C-42147BAA1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149" y="365129"/>
            <a:ext cx="3074793" cy="4323440"/>
          </a:xfrm>
          <a:prstGeom prst="rect">
            <a:avLst/>
          </a:prstGeom>
        </p:spPr>
      </p:pic>
      <p:sp>
        <p:nvSpPr>
          <p:cNvPr id="10" name="Owal 9">
            <a:extLst>
              <a:ext uri="{FF2B5EF4-FFF2-40B4-BE49-F238E27FC236}">
                <a16:creationId xmlns:a16="http://schemas.microsoft.com/office/drawing/2014/main" id="{965E5F73-2BEC-E4CB-B9E1-1B787AFBADEC}"/>
              </a:ext>
            </a:extLst>
          </p:cNvPr>
          <p:cNvSpPr/>
          <p:nvPr/>
        </p:nvSpPr>
        <p:spPr>
          <a:xfrm>
            <a:off x="8839091" y="664177"/>
            <a:ext cx="2590800" cy="9940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3A6B49-9937-2F4B-72DD-D2419DCBB24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sz="4000" dirty="0"/>
              <a:t>Zmiany na rynku i w łańcuchu dostaw (Klient/Spedycja/Przewoźnik)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26779E7-D261-AFCB-32B1-0A3BFF831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496" y="6121359"/>
            <a:ext cx="2057509" cy="7366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50E745C-4012-C9BC-15CC-5B9D7292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39" y="3894720"/>
            <a:ext cx="1760182" cy="77655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1557978-7F57-6B91-1C40-B9C9243DB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860" y="3744123"/>
            <a:ext cx="2298818" cy="92714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90C2B01-71A9-A9FA-3CFB-275BB48CA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096" y="6190259"/>
            <a:ext cx="4044663" cy="515921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DB2BAD87-6C77-5BCC-1285-C247DC8315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895" y="3819098"/>
            <a:ext cx="1352620" cy="857294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2B5F679C-F30D-A434-D446-328E5C4259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0495" y="5387911"/>
            <a:ext cx="1149408" cy="727112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49ED3BC-9B6B-F033-D8A2-FAB374885E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5906" y="3423024"/>
            <a:ext cx="1206562" cy="148597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F0FFCC7B-3293-5BE7-0D2D-953C7D1DDD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0776" y="3590933"/>
            <a:ext cx="1365320" cy="116211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EC9DEDE8-02C7-C178-DD71-38271AD0F2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782" y="1948814"/>
            <a:ext cx="1100113" cy="687571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A06F0F98-2246-B7FA-7FFC-1F5A751CD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0895" y="1933502"/>
            <a:ext cx="898571" cy="828718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6D8B6A4B-3528-B108-2A78-5A184477D4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4386" y="1933502"/>
            <a:ext cx="1005602" cy="702884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52351596-5496-8F7E-AFBA-5BA863E2DD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5339" y="5387911"/>
            <a:ext cx="1760181" cy="842978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B6BEDF57-7733-9FBF-2419-F76B9CB981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54031" y="2856498"/>
            <a:ext cx="1009702" cy="654084"/>
          </a:xfrm>
          <a:prstGeom prst="rect">
            <a:avLst/>
          </a:prstGeom>
        </p:spPr>
      </p:pic>
      <p:sp>
        <p:nvSpPr>
          <p:cNvPr id="33" name="Prostokąt 32">
            <a:extLst>
              <a:ext uri="{FF2B5EF4-FFF2-40B4-BE49-F238E27FC236}">
                <a16:creationId xmlns:a16="http://schemas.microsoft.com/office/drawing/2014/main" id="{F1E371E7-FB6C-183B-7A4C-0D01228C987C}"/>
              </a:ext>
            </a:extLst>
          </p:cNvPr>
          <p:cNvSpPr/>
          <p:nvPr/>
        </p:nvSpPr>
        <p:spPr>
          <a:xfrm>
            <a:off x="9596078" y="2512712"/>
            <a:ext cx="1050522" cy="6875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CO?</a:t>
            </a: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88641F9D-A910-74AC-B22A-0D4D390C0291}"/>
              </a:ext>
            </a:extLst>
          </p:cNvPr>
          <p:cNvSpPr/>
          <p:nvPr/>
        </p:nvSpPr>
        <p:spPr>
          <a:xfrm>
            <a:off x="7179988" y="5387911"/>
            <a:ext cx="1050522" cy="6875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KTO?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A410086F-446A-1981-51ED-7E573042035A}"/>
              </a:ext>
            </a:extLst>
          </p:cNvPr>
          <p:cNvSpPr/>
          <p:nvPr/>
        </p:nvSpPr>
        <p:spPr>
          <a:xfrm>
            <a:off x="811352" y="2560727"/>
            <a:ext cx="1050522" cy="6875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ZA ILE?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1852F-5D33-5BDF-B634-69CF93C4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Zmiany na rynku i w łańcuchu dostaw (Klient/Spedycja/Przewoźnik)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B0845D2-7008-875F-CAE7-C13E14925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090" y="1690688"/>
            <a:ext cx="8058564" cy="468654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F1E4E87-F267-D39E-629A-A63A8A7C5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3" y="2362201"/>
            <a:ext cx="5597492" cy="142602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AA77200-4E71-9B65-9C20-26F99813B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15" y="4390240"/>
            <a:ext cx="5626580" cy="155414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4001D1B-157E-7DA1-F99D-418557F70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518" y="2468651"/>
            <a:ext cx="5753062" cy="155414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58B0FE4-148D-C95B-FCEA-968C451D1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287" y="4474029"/>
            <a:ext cx="6529106" cy="129647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8FE7E86-9706-E099-7163-A86F956069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4491" y="6121360"/>
            <a:ext cx="2057509" cy="7366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1CC39C72-2479-7057-D2C9-C6262BDFEF4C}"/>
              </a:ext>
            </a:extLst>
          </p:cNvPr>
          <p:cNvSpPr/>
          <p:nvPr/>
        </p:nvSpPr>
        <p:spPr>
          <a:xfrm>
            <a:off x="1828800" y="3145971"/>
            <a:ext cx="3167743" cy="533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NADAJACY SP Z O.O.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609AD201-128A-67B7-6DB5-4EFD4B05272F}"/>
              </a:ext>
            </a:extLst>
          </p:cNvPr>
          <p:cNvSpPr/>
          <p:nvPr/>
        </p:nvSpPr>
        <p:spPr>
          <a:xfrm>
            <a:off x="1881676" y="5157330"/>
            <a:ext cx="3167743" cy="533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ODBIERAJACY SA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04F42A1-334B-FBB1-75AD-F4C8D1617557}"/>
              </a:ext>
            </a:extLst>
          </p:cNvPr>
          <p:cNvSpPr/>
          <p:nvPr/>
        </p:nvSpPr>
        <p:spPr>
          <a:xfrm>
            <a:off x="6966748" y="3128388"/>
            <a:ext cx="3167743" cy="533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SPEDYTOR Z KONTRAKTEM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16E57440-283A-45E6-C05E-0C39C6A7766A}"/>
              </a:ext>
            </a:extLst>
          </p:cNvPr>
          <p:cNvSpPr/>
          <p:nvPr/>
        </p:nvSpPr>
        <p:spPr>
          <a:xfrm>
            <a:off x="6966748" y="5081654"/>
            <a:ext cx="3167743" cy="533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PRZEWOZNIK JADĄCY</a:t>
            </a:r>
          </a:p>
        </p:txBody>
      </p:sp>
    </p:spTree>
    <p:extLst>
      <p:ext uri="{BB962C8B-B14F-4D97-AF65-F5344CB8AC3E}">
        <p14:creationId xmlns:p14="http://schemas.microsoft.com/office/powerpoint/2010/main" val="211971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1852F-5D33-5BDF-B634-69CF93C4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9089"/>
            <a:ext cx="10515600" cy="1325559"/>
          </a:xfrm>
        </p:spPr>
        <p:txBody>
          <a:bodyPr/>
          <a:lstStyle/>
          <a:p>
            <a:r>
              <a:rPr lang="pl-PL" dirty="0"/>
              <a:t>Jak to działa teraz?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F1E4E87-F267-D39E-629A-A63A8A7C5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66" y="1910025"/>
            <a:ext cx="2966923" cy="82858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AA77200-4E71-9B65-9C20-26F99813B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24" y="2919127"/>
            <a:ext cx="2966922" cy="94210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4001D1B-157E-7DA1-F99D-418557F70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66" y="4147445"/>
            <a:ext cx="2417865" cy="65316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58B0FE4-148D-C95B-FCEA-968C451D1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66" y="5091558"/>
            <a:ext cx="2741039" cy="54428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D1BD80B-9A19-4927-FC2C-5B16D7A3C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474" y="2925288"/>
            <a:ext cx="1720938" cy="118116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14AE64D-861F-15F9-BD39-2ED202E199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3603" y="1931795"/>
            <a:ext cx="2667137" cy="87634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24EE940-E663-09C4-BE5F-F203FCBB45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3603" y="3011910"/>
            <a:ext cx="2590933" cy="81284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F61A596F-E6DD-5ADC-AD5E-0FA07548AE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3000" y="4060749"/>
            <a:ext cx="2756042" cy="94619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2E718A30-C466-D22A-6DF0-5F114CA92A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1704" y="5164871"/>
            <a:ext cx="3010055" cy="51437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38A4762B-581A-DD4D-B1A2-66A84F66E7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34491" y="6121360"/>
            <a:ext cx="2057509" cy="7366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FA11F7C1-7229-EDB6-A056-595575456CF1}"/>
              </a:ext>
            </a:extLst>
          </p:cNvPr>
          <p:cNvSpPr/>
          <p:nvPr/>
        </p:nvSpPr>
        <p:spPr>
          <a:xfrm>
            <a:off x="940516" y="4474027"/>
            <a:ext cx="1959538" cy="533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SPEDYTOR Z KONTRAKTEM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9A02B40F-DB53-3E27-F973-5C15E2719AF5}"/>
              </a:ext>
            </a:extLst>
          </p:cNvPr>
          <p:cNvSpPr/>
          <p:nvPr/>
        </p:nvSpPr>
        <p:spPr>
          <a:xfrm>
            <a:off x="940516" y="5369143"/>
            <a:ext cx="1959538" cy="533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PSEUDOPRZEWOZNIK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A78B558A-7B51-4901-D7D7-13F71F2973EF}"/>
              </a:ext>
            </a:extLst>
          </p:cNvPr>
          <p:cNvSpPr/>
          <p:nvPr/>
        </p:nvSpPr>
        <p:spPr>
          <a:xfrm>
            <a:off x="8068093" y="4413727"/>
            <a:ext cx="1959538" cy="533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PSEUDOPRZEWOZNIK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D09B4892-8C9A-82A1-C8AE-20F7AE5E8013}"/>
              </a:ext>
            </a:extLst>
          </p:cNvPr>
          <p:cNvSpPr/>
          <p:nvPr/>
        </p:nvSpPr>
        <p:spPr>
          <a:xfrm>
            <a:off x="8122520" y="5587960"/>
            <a:ext cx="1959538" cy="533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PRZEWOŹNIK JADĄCY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5664F0F0-773D-A31E-A6C3-0A3E99D3B9F8}"/>
              </a:ext>
            </a:extLst>
          </p:cNvPr>
          <p:cNvSpPr/>
          <p:nvPr/>
        </p:nvSpPr>
        <p:spPr>
          <a:xfrm>
            <a:off x="7973783" y="1317479"/>
            <a:ext cx="1850572" cy="4027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PRZEWOŹNIK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6294D179-E2EB-9AA9-D529-A6E2EA462CDD}"/>
              </a:ext>
            </a:extLst>
          </p:cNvPr>
          <p:cNvSpPr/>
          <p:nvPr/>
        </p:nvSpPr>
        <p:spPr>
          <a:xfrm>
            <a:off x="7973783" y="2405368"/>
            <a:ext cx="1850572" cy="4027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NADAJACY SP Z O.O.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D4875658-EB55-4AB7-0122-C61D06F2CF3D}"/>
              </a:ext>
            </a:extLst>
          </p:cNvPr>
          <p:cNvSpPr/>
          <p:nvPr/>
        </p:nvSpPr>
        <p:spPr>
          <a:xfrm>
            <a:off x="1008092" y="3425904"/>
            <a:ext cx="1959539" cy="533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ODBIERAJACY SA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5B67AF80-9482-07B3-1DD9-E585C31EE52B}"/>
              </a:ext>
            </a:extLst>
          </p:cNvPr>
          <p:cNvSpPr/>
          <p:nvPr/>
        </p:nvSpPr>
        <p:spPr>
          <a:xfrm>
            <a:off x="8027544" y="3358656"/>
            <a:ext cx="1959539" cy="533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ODBIERAJACY SA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8B6848EC-99A6-AECF-8401-52C3B09B97E2}"/>
              </a:ext>
            </a:extLst>
          </p:cNvPr>
          <p:cNvSpPr/>
          <p:nvPr/>
        </p:nvSpPr>
        <p:spPr>
          <a:xfrm>
            <a:off x="1201882" y="2583865"/>
            <a:ext cx="1850572" cy="4027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NADAJACY SP Z O.O.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1D5ED5BF-94AA-2334-B2C0-7A3BE2A15772}"/>
              </a:ext>
            </a:extLst>
          </p:cNvPr>
          <p:cNvSpPr/>
          <p:nvPr/>
        </p:nvSpPr>
        <p:spPr>
          <a:xfrm>
            <a:off x="1201882" y="1351293"/>
            <a:ext cx="1850572" cy="4027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KLIENT</a:t>
            </a:r>
          </a:p>
        </p:txBody>
      </p:sp>
    </p:spTree>
    <p:extLst>
      <p:ext uri="{BB962C8B-B14F-4D97-AF65-F5344CB8AC3E}">
        <p14:creationId xmlns:p14="http://schemas.microsoft.com/office/powerpoint/2010/main" val="326971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1852F-5D33-5BDF-B634-69CF93C4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jak powinno zadziałać?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F1E4E87-F267-D39E-629A-A63A8A7C5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66" y="1910025"/>
            <a:ext cx="2966923" cy="82858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AA77200-4E71-9B65-9C20-26F99813B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24" y="2919127"/>
            <a:ext cx="2966922" cy="94210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4001D1B-157E-7DA1-F99D-418557F70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66" y="4147445"/>
            <a:ext cx="2417865" cy="65316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58B0FE4-148D-C95B-FCEA-968C451D1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66" y="5091558"/>
            <a:ext cx="2741039" cy="54428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14AE64D-861F-15F9-BD39-2ED202E199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3603" y="1931795"/>
            <a:ext cx="2667137" cy="87634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24EE940-E663-09C4-BE5F-F203FCBB4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3603" y="3011910"/>
            <a:ext cx="2590933" cy="81284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F61A596F-E6DD-5ADC-AD5E-0FA07548AE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3000" y="4060749"/>
            <a:ext cx="2756042" cy="94619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2E718A30-C466-D22A-6DF0-5F114CA92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1704" y="5164871"/>
            <a:ext cx="3010055" cy="51437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38A4762B-581A-DD4D-B1A2-66A84F66E7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4491" y="6121360"/>
            <a:ext cx="2057509" cy="7366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FA11F7C1-7229-EDB6-A056-595575456CF1}"/>
              </a:ext>
            </a:extLst>
          </p:cNvPr>
          <p:cNvSpPr/>
          <p:nvPr/>
        </p:nvSpPr>
        <p:spPr>
          <a:xfrm>
            <a:off x="940516" y="4474027"/>
            <a:ext cx="1959538" cy="533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SPEDYTOR Z KONTRAKTEM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9A02B40F-DB53-3E27-F973-5C15E2719AF5}"/>
              </a:ext>
            </a:extLst>
          </p:cNvPr>
          <p:cNvSpPr/>
          <p:nvPr/>
        </p:nvSpPr>
        <p:spPr>
          <a:xfrm>
            <a:off x="940516" y="5369143"/>
            <a:ext cx="1959538" cy="533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PSEUDOPRZEWOZNIK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A78B558A-7B51-4901-D7D7-13F71F2973EF}"/>
              </a:ext>
            </a:extLst>
          </p:cNvPr>
          <p:cNvSpPr/>
          <p:nvPr/>
        </p:nvSpPr>
        <p:spPr>
          <a:xfrm>
            <a:off x="8068093" y="4413727"/>
            <a:ext cx="1959538" cy="533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PSEUDOPRZEWOZNIK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D09B4892-8C9A-82A1-C8AE-20F7AE5E8013}"/>
              </a:ext>
            </a:extLst>
          </p:cNvPr>
          <p:cNvSpPr/>
          <p:nvPr/>
        </p:nvSpPr>
        <p:spPr>
          <a:xfrm>
            <a:off x="8122520" y="5587960"/>
            <a:ext cx="1959538" cy="533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PRZEWOŹNIK JADĄCY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5664F0F0-773D-A31E-A6C3-0A3E99D3B9F8}"/>
              </a:ext>
            </a:extLst>
          </p:cNvPr>
          <p:cNvSpPr/>
          <p:nvPr/>
        </p:nvSpPr>
        <p:spPr>
          <a:xfrm>
            <a:off x="1049482" y="2431465"/>
            <a:ext cx="1850572" cy="4027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NADAJACY SP Z O.O.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6294D179-E2EB-9AA9-D529-A6E2EA462CDD}"/>
              </a:ext>
            </a:extLst>
          </p:cNvPr>
          <p:cNvSpPr/>
          <p:nvPr/>
        </p:nvSpPr>
        <p:spPr>
          <a:xfrm>
            <a:off x="7973783" y="2405368"/>
            <a:ext cx="1850572" cy="4027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NADAJACY SP Z O.O.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D4875658-EB55-4AB7-0122-C61D06F2CF3D}"/>
              </a:ext>
            </a:extLst>
          </p:cNvPr>
          <p:cNvSpPr/>
          <p:nvPr/>
        </p:nvSpPr>
        <p:spPr>
          <a:xfrm>
            <a:off x="1008092" y="3425904"/>
            <a:ext cx="1959539" cy="533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ODBIERAJACY SA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5B67AF80-9482-07B3-1DD9-E585C31EE52B}"/>
              </a:ext>
            </a:extLst>
          </p:cNvPr>
          <p:cNvSpPr/>
          <p:nvPr/>
        </p:nvSpPr>
        <p:spPr>
          <a:xfrm>
            <a:off x="8027544" y="3358656"/>
            <a:ext cx="1959539" cy="533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ODBIERAJACY SA</a:t>
            </a:r>
          </a:p>
        </p:txBody>
      </p:sp>
      <p:pic>
        <p:nvPicPr>
          <p:cNvPr id="3" name="Picture 2" descr="Kopiuj Wklej Koncepcję Ctrl C Ctrl V - Stockowe grafiki wektorowe i więcej  obrazów Kontrola - Kontrola, Litera C, Bez ludzi - iStock">
            <a:extLst>
              <a:ext uri="{FF2B5EF4-FFF2-40B4-BE49-F238E27FC236}">
                <a16:creationId xmlns:a16="http://schemas.microsoft.com/office/drawing/2014/main" id="{142022A2-30B6-01E0-330C-5887A122C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48" y="2867014"/>
            <a:ext cx="1302239" cy="132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nak mnożenia 3">
            <a:extLst>
              <a:ext uri="{FF2B5EF4-FFF2-40B4-BE49-F238E27FC236}">
                <a16:creationId xmlns:a16="http://schemas.microsoft.com/office/drawing/2014/main" id="{4A70AD59-7E19-BCD4-94D5-C7B4A90FFA99}"/>
              </a:ext>
            </a:extLst>
          </p:cNvPr>
          <p:cNvSpPr/>
          <p:nvPr/>
        </p:nvSpPr>
        <p:spPr>
          <a:xfrm>
            <a:off x="838203" y="5164871"/>
            <a:ext cx="2242454" cy="107287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Znak mnożenia 6">
            <a:extLst>
              <a:ext uri="{FF2B5EF4-FFF2-40B4-BE49-F238E27FC236}">
                <a16:creationId xmlns:a16="http://schemas.microsoft.com/office/drawing/2014/main" id="{68CB99D4-28BA-EAB9-FC8B-6D9F0FAACD0C}"/>
              </a:ext>
            </a:extLst>
          </p:cNvPr>
          <p:cNvSpPr/>
          <p:nvPr/>
        </p:nvSpPr>
        <p:spPr>
          <a:xfrm>
            <a:off x="8013751" y="4153256"/>
            <a:ext cx="2242454" cy="107287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27C4199-903D-31E9-F905-6B7686C3AFBC}"/>
              </a:ext>
            </a:extLst>
          </p:cNvPr>
          <p:cNvSpPr/>
          <p:nvPr/>
        </p:nvSpPr>
        <p:spPr>
          <a:xfrm>
            <a:off x="940516" y="6152024"/>
            <a:ext cx="1959538" cy="533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PRZEWOŹNIK JADĄCY</a:t>
            </a:r>
          </a:p>
        </p:txBody>
      </p:sp>
      <p:sp>
        <p:nvSpPr>
          <p:cNvPr id="14" name="Znak mnożenia 13">
            <a:extLst>
              <a:ext uri="{FF2B5EF4-FFF2-40B4-BE49-F238E27FC236}">
                <a16:creationId xmlns:a16="http://schemas.microsoft.com/office/drawing/2014/main" id="{7A2FD29F-86D6-2D58-DDAD-A3D4F21A3031}"/>
              </a:ext>
            </a:extLst>
          </p:cNvPr>
          <p:cNvSpPr/>
          <p:nvPr/>
        </p:nvSpPr>
        <p:spPr>
          <a:xfrm>
            <a:off x="7926635" y="5361744"/>
            <a:ext cx="2242454" cy="107287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AD125C7A-C328-0A12-7E44-91BDDDC6B22B}"/>
              </a:ext>
            </a:extLst>
          </p:cNvPr>
          <p:cNvSpPr/>
          <p:nvPr/>
        </p:nvSpPr>
        <p:spPr>
          <a:xfrm>
            <a:off x="7973783" y="1317479"/>
            <a:ext cx="1850572" cy="4027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PRZEWOŹNIK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89D1DA6A-CAC0-A38D-95AE-52C0F6339218}"/>
              </a:ext>
            </a:extLst>
          </p:cNvPr>
          <p:cNvSpPr/>
          <p:nvPr/>
        </p:nvSpPr>
        <p:spPr>
          <a:xfrm>
            <a:off x="1201882" y="1351293"/>
            <a:ext cx="1850572" cy="4027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KLIENT</a:t>
            </a:r>
          </a:p>
        </p:txBody>
      </p:sp>
    </p:spTree>
    <p:extLst>
      <p:ext uri="{BB962C8B-B14F-4D97-AF65-F5344CB8AC3E}">
        <p14:creationId xmlns:p14="http://schemas.microsoft.com/office/powerpoint/2010/main" val="154366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" grpId="0" animBg="1"/>
      <p:bldP spid="7" grpId="0" animBg="1"/>
      <p:bldP spid="11" grpId="0" animBg="1"/>
      <p:bldP spid="14" grpId="0" animBg="1"/>
      <p:bldP spid="16" grpId="0" animBg="1"/>
      <p:bldP spid="27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346</Words>
  <Application>Microsoft Office PowerPoint</Application>
  <PresentationFormat>Panoramiczny</PresentationFormat>
  <Paragraphs>93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Prezentacja programu PowerPoint</vt:lpstr>
      <vt:lpstr>Agenda</vt:lpstr>
      <vt:lpstr>Rynek po przejściach:</vt:lpstr>
      <vt:lpstr>Zawieszenie KSeF </vt:lpstr>
      <vt:lpstr>eCMR (eFTI) </vt:lpstr>
      <vt:lpstr>Zmiany na rynku i w łańcuchu dostaw (Klient/Spedycja/Przewoźnik)</vt:lpstr>
      <vt:lpstr>Zmiany na rynku i w łańcuchu dostaw (Klient/Spedycja/Przewoźnik)</vt:lpstr>
      <vt:lpstr>Jak to działa teraz?</vt:lpstr>
      <vt:lpstr>A jak powinno zadziałać?</vt:lpstr>
      <vt:lpstr>Co powinna zrobić Spedycja? </vt:lpstr>
      <vt:lpstr>Co musi zrobić przewoźnik? </vt:lpstr>
      <vt:lpstr>EFEKTY</vt:lpstr>
      <vt:lpstr>Dziękuje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Beniamin Matecki</dc:creator>
  <cp:lastModifiedBy>Beniamin Matecki</cp:lastModifiedBy>
  <cp:revision>9</cp:revision>
  <dcterms:created xsi:type="dcterms:W3CDTF">2024-02-23T09:37:52Z</dcterms:created>
  <dcterms:modified xsi:type="dcterms:W3CDTF">2024-03-11T12:02:50Z</dcterms:modified>
</cp:coreProperties>
</file>