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076137335" r:id="rId3"/>
    <p:sldId id="2076137331" r:id="rId4"/>
    <p:sldId id="2076137332" r:id="rId5"/>
    <p:sldId id="2076137333" r:id="rId6"/>
    <p:sldId id="2076137324" r:id="rId7"/>
    <p:sldId id="2076137334" r:id="rId8"/>
    <p:sldId id="2076137326" r:id="rId9"/>
    <p:sldId id="2076137327" r:id="rId10"/>
    <p:sldId id="2076137328" r:id="rId11"/>
    <p:sldId id="2076137336" r:id="rId12"/>
    <p:sldId id="286" r:id="rId13"/>
    <p:sldId id="269" r:id="rId14"/>
    <p:sldId id="291" r:id="rId15"/>
  </p:sldIdLst>
  <p:sldSz cx="11520488" cy="6480175"/>
  <p:notesSz cx="6858000" cy="9144000"/>
  <p:defaultTextStyle>
    <a:defPPr>
      <a:defRPr lang="de-DE"/>
    </a:defPPr>
    <a:lvl1pPr marL="0" algn="l" defTabSz="864017" rtl="0" eaLnBrk="1" latinLnBrk="0" hangingPunct="1">
      <a:defRPr sz="1701" kern="1200">
        <a:solidFill>
          <a:schemeClr val="tx1"/>
        </a:solidFill>
        <a:latin typeface="+mn-lt"/>
        <a:ea typeface="+mn-ea"/>
        <a:cs typeface="+mn-cs"/>
      </a:defRPr>
    </a:lvl1pPr>
    <a:lvl2pPr marL="432008" algn="l" defTabSz="864017" rtl="0" eaLnBrk="1" latinLnBrk="0" hangingPunct="1">
      <a:defRPr sz="1701" kern="1200">
        <a:solidFill>
          <a:schemeClr val="tx1"/>
        </a:solidFill>
        <a:latin typeface="+mn-lt"/>
        <a:ea typeface="+mn-ea"/>
        <a:cs typeface="+mn-cs"/>
      </a:defRPr>
    </a:lvl2pPr>
    <a:lvl3pPr marL="864017" algn="l" defTabSz="864017" rtl="0" eaLnBrk="1" latinLnBrk="0" hangingPunct="1">
      <a:defRPr sz="1701" kern="1200">
        <a:solidFill>
          <a:schemeClr val="tx1"/>
        </a:solidFill>
        <a:latin typeface="+mn-lt"/>
        <a:ea typeface="+mn-ea"/>
        <a:cs typeface="+mn-cs"/>
      </a:defRPr>
    </a:lvl3pPr>
    <a:lvl4pPr marL="1296025" algn="l" defTabSz="864017" rtl="0" eaLnBrk="1" latinLnBrk="0" hangingPunct="1">
      <a:defRPr sz="1701" kern="1200">
        <a:solidFill>
          <a:schemeClr val="tx1"/>
        </a:solidFill>
        <a:latin typeface="+mn-lt"/>
        <a:ea typeface="+mn-ea"/>
        <a:cs typeface="+mn-cs"/>
      </a:defRPr>
    </a:lvl4pPr>
    <a:lvl5pPr marL="1728033" algn="l" defTabSz="864017" rtl="0" eaLnBrk="1" latinLnBrk="0" hangingPunct="1">
      <a:defRPr sz="1701" kern="1200">
        <a:solidFill>
          <a:schemeClr val="tx1"/>
        </a:solidFill>
        <a:latin typeface="+mn-lt"/>
        <a:ea typeface="+mn-ea"/>
        <a:cs typeface="+mn-cs"/>
      </a:defRPr>
    </a:lvl5pPr>
    <a:lvl6pPr marL="2160041" algn="l" defTabSz="864017" rtl="0" eaLnBrk="1" latinLnBrk="0" hangingPunct="1">
      <a:defRPr sz="1701" kern="1200">
        <a:solidFill>
          <a:schemeClr val="tx1"/>
        </a:solidFill>
        <a:latin typeface="+mn-lt"/>
        <a:ea typeface="+mn-ea"/>
        <a:cs typeface="+mn-cs"/>
      </a:defRPr>
    </a:lvl6pPr>
    <a:lvl7pPr marL="2592050" algn="l" defTabSz="864017" rtl="0" eaLnBrk="1" latinLnBrk="0" hangingPunct="1">
      <a:defRPr sz="1701" kern="1200">
        <a:solidFill>
          <a:schemeClr val="tx1"/>
        </a:solidFill>
        <a:latin typeface="+mn-lt"/>
        <a:ea typeface="+mn-ea"/>
        <a:cs typeface="+mn-cs"/>
      </a:defRPr>
    </a:lvl7pPr>
    <a:lvl8pPr marL="3024058" algn="l" defTabSz="864017" rtl="0" eaLnBrk="1" latinLnBrk="0" hangingPunct="1">
      <a:defRPr sz="1701" kern="1200">
        <a:solidFill>
          <a:schemeClr val="tx1"/>
        </a:solidFill>
        <a:latin typeface="+mn-lt"/>
        <a:ea typeface="+mn-ea"/>
        <a:cs typeface="+mn-cs"/>
      </a:defRPr>
    </a:lvl8pPr>
    <a:lvl9pPr marL="3456066" algn="l" defTabSz="864017" rtl="0" eaLnBrk="1" latinLnBrk="0" hangingPunct="1">
      <a:defRPr sz="1701"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E9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205" autoAdjust="0"/>
    <p:restoredTop sz="94660"/>
  </p:normalViewPr>
  <p:slideViewPr>
    <p:cSldViewPr snapToGrid="0" showGuides="1">
      <p:cViewPr varScale="1">
        <p:scale>
          <a:sx n="70" d="100"/>
          <a:sy n="70" d="100"/>
        </p:scale>
        <p:origin x="1008" y="1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417AD4-A78C-4B5A-9A70-CBFDB7B70F1D}" type="datetimeFigureOut">
              <a:rPr lang="de-DE" smtClean="0"/>
              <a:t>13.03.2024</a:t>
            </a:fld>
            <a:endParaRPr lang="de-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44770A-DB08-4CF8-8BD8-DCA8BD5410DC}" type="slidenum">
              <a:rPr lang="de-DE" smtClean="0"/>
              <a:t>‹#›</a:t>
            </a:fld>
            <a:endParaRPr lang="de-DE"/>
          </a:p>
        </p:txBody>
      </p:sp>
    </p:spTree>
    <p:extLst>
      <p:ext uri="{BB962C8B-B14F-4D97-AF65-F5344CB8AC3E}">
        <p14:creationId xmlns:p14="http://schemas.microsoft.com/office/powerpoint/2010/main" val="228334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Calibri"/>
              <a:buChar char="-"/>
            </a:pPr>
            <a:r>
              <a:rPr lang="en-US"/>
              <a:t>The main benefit of Autonomous Procurement versus Best Carrier is that the freight auction is reversed from collecting bids to automation matching between loads and empty trucks. </a:t>
            </a:r>
            <a:endParaRPr/>
          </a:p>
          <a:p>
            <a:pPr marL="171450" lvl="0" indent="-171450" algn="l" rtl="0">
              <a:lnSpc>
                <a:spcPct val="100000"/>
              </a:lnSpc>
              <a:spcBef>
                <a:spcPts val="0"/>
              </a:spcBef>
              <a:spcAft>
                <a:spcPts val="0"/>
              </a:spcAft>
              <a:buSzPts val="1400"/>
              <a:buFont typeface="Calibri"/>
              <a:buChar char="-"/>
            </a:pPr>
            <a:r>
              <a:rPr lang="en-US"/>
              <a:t>From one side, the time you invest in the procurement process of the spot loads is reduced, but the cost or price to pay to the carrier also decreases as the platform make personalized and dynamic offers to each of those until a load is successfully matched.</a:t>
            </a:r>
            <a:endParaRPr/>
          </a:p>
        </p:txBody>
      </p:sp>
      <p:sp>
        <p:nvSpPr>
          <p:cNvPr id="793" name="Google Shape;79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29828b1c4d3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2" name="Google Shape;772;g29828b1c4d3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The freight forwarding industry has undergone a fundamental shift in recent years. With the rise of e-commerce and globalization, shippers are demanding faster and more reliable shipping options. In response, freight brokers and logistics service providers are under pressure to deliver instant and accurate pricing to their customers.</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Due to the fact that freight brokers and logistics service providers are constantly are under pressure to deliver instant and accurate pricing they tend to quote less, simply because they don’t have enough resources or time to create an accurate quote that would benefit both the shipper and the carrier. In order to thrive in the current market conditions, you have to capture every opportunity you have, quote more and win more. With the current solutions in place it is still hard to quote more, as the whole process is very labor intensive. </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Freight forwarders typically use traditional methods such as </a:t>
            </a:r>
            <a:r>
              <a:rPr lang="en-US" b="1"/>
              <a:t>manual negotiation</a:t>
            </a:r>
            <a:r>
              <a:rPr lang="en-US"/>
              <a:t>, </a:t>
            </a:r>
            <a:r>
              <a:rPr lang="en-US" b="1"/>
              <a:t>freight auction portals</a:t>
            </a:r>
            <a:r>
              <a:rPr lang="en-US"/>
              <a:t>, </a:t>
            </a:r>
            <a:r>
              <a:rPr lang="en-US" b="1"/>
              <a:t>load boards or broad brush freight index services (such as DAT)</a:t>
            </a:r>
            <a:r>
              <a:rPr lang="en-US"/>
              <a:t> to provide quotes to their shipper customers. The challenges they experience throughout the spot quotation process includes: </a:t>
            </a:r>
            <a:br>
              <a:rPr lang="en-US"/>
            </a:br>
            <a:r>
              <a:rPr lang="en-US"/>
              <a:t>Checking historical data, or going to Freight Index Services (DAT, Freight Waves, Cass Index) </a:t>
            </a:r>
            <a:endParaRPr/>
          </a:p>
          <a:p>
            <a:pPr marL="457200" marR="0" lvl="0" indent="-228600" algn="l" rtl="0">
              <a:lnSpc>
                <a:spcPct val="100000"/>
              </a:lnSpc>
              <a:spcBef>
                <a:spcPts val="0"/>
              </a:spcBef>
              <a:spcAft>
                <a:spcPts val="0"/>
              </a:spcAft>
              <a:buClr>
                <a:srgbClr val="000000"/>
              </a:buClr>
              <a:buSzPts val="1400"/>
              <a:buFont typeface="Arial"/>
              <a:buNone/>
            </a:pPr>
            <a:r>
              <a:rPr lang="en-US"/>
              <a:t>Checking customer specific rules </a:t>
            </a:r>
            <a:endParaRPr/>
          </a:p>
          <a:p>
            <a:pPr marL="457200" marR="0" lvl="0" indent="-228600" algn="l" rtl="0">
              <a:lnSpc>
                <a:spcPct val="100000"/>
              </a:lnSpc>
              <a:spcBef>
                <a:spcPts val="0"/>
              </a:spcBef>
              <a:spcAft>
                <a:spcPts val="0"/>
              </a:spcAft>
              <a:buClr>
                <a:srgbClr val="000000"/>
              </a:buClr>
              <a:buSzPts val="1400"/>
              <a:buFont typeface="Arial"/>
              <a:buNone/>
            </a:pPr>
            <a:r>
              <a:rPr lang="en-US"/>
              <a:t>Finalizing a Quote – through emails, customer TMS portals or even calling them.</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On average it takes around 5+ minutes per Quote </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773" name="Google Shape;773;g29828b1c4d3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5</a:t>
            </a:fld>
            <a:endParaRPr/>
          </a:p>
        </p:txBody>
      </p:sp>
    </p:spTree>
    <p:extLst>
      <p:ext uri="{BB962C8B-B14F-4D97-AF65-F5344CB8AC3E}">
        <p14:creationId xmlns:p14="http://schemas.microsoft.com/office/powerpoint/2010/main" val="4031014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L"/>
          </a:p>
        </p:txBody>
      </p:sp>
      <p:sp>
        <p:nvSpPr>
          <p:cNvPr id="4" name="Slide Number Placeholder 3"/>
          <p:cNvSpPr>
            <a:spLocks noGrp="1"/>
          </p:cNvSpPr>
          <p:nvPr>
            <p:ph type="sldNum" sz="quarter" idx="5"/>
          </p:nvPr>
        </p:nvSpPr>
        <p:spPr/>
        <p:txBody>
          <a:bodyPr/>
          <a:lstStyle/>
          <a:p>
            <a:pPr marL="0" marR="0" lvl="0" indent="0" algn="r" defTabSz="864017" rtl="0" eaLnBrk="1" fontAlgn="auto" latinLnBrk="0" hangingPunct="1">
              <a:lnSpc>
                <a:spcPct val="100000"/>
              </a:lnSpc>
              <a:spcBef>
                <a:spcPts val="0"/>
              </a:spcBef>
              <a:spcAft>
                <a:spcPts val="0"/>
              </a:spcAft>
              <a:buClrTx/>
              <a:buSzTx/>
              <a:buFontTx/>
              <a:buNone/>
              <a:tabLst/>
              <a:defRPr/>
            </a:pPr>
            <a:fld id="{6744770A-DB08-4CF8-8BD8-DCA8BD5410D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64017"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931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Calibri"/>
              <a:buChar char="-"/>
            </a:pPr>
            <a:r>
              <a:rPr lang="en-US"/>
              <a:t>The main benefit of Autonomous Procurement versus Best Carrier is that the freight auction is reversed from collecting bids to automation matching between loads and empty trucks. </a:t>
            </a:r>
            <a:endParaRPr/>
          </a:p>
          <a:p>
            <a:pPr marL="171450" lvl="0" indent="-171450" algn="l" rtl="0">
              <a:lnSpc>
                <a:spcPct val="100000"/>
              </a:lnSpc>
              <a:spcBef>
                <a:spcPts val="0"/>
              </a:spcBef>
              <a:spcAft>
                <a:spcPts val="0"/>
              </a:spcAft>
              <a:buSzPts val="1400"/>
              <a:buFont typeface="Calibri"/>
              <a:buChar char="-"/>
            </a:pPr>
            <a:r>
              <a:rPr lang="en-US"/>
              <a:t>From one side, the time you invest in the procurement process of the spot loads is reduced, but the cost or price to pay to the carrier also decreases as the platform make personalized and dynamic offers to each of those until a load is successfully matched.</a:t>
            </a:r>
            <a:endParaRPr/>
          </a:p>
        </p:txBody>
      </p:sp>
      <p:sp>
        <p:nvSpPr>
          <p:cNvPr id="793" name="Google Shape;79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078737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grpSp>
        <p:nvGrpSpPr>
          <p:cNvPr id="24" name="Regieanweisungen">
            <a:extLst>
              <a:ext uri="{FF2B5EF4-FFF2-40B4-BE49-F238E27FC236}">
                <a16:creationId xmlns:a16="http://schemas.microsoft.com/office/drawing/2014/main" id="{3A631C5B-AC69-43F5-BCE2-758AB6317404}"/>
              </a:ext>
            </a:extLst>
          </p:cNvPr>
          <p:cNvGrpSpPr/>
          <p:nvPr userDrawn="1"/>
        </p:nvGrpSpPr>
        <p:grpSpPr>
          <a:xfrm>
            <a:off x="-2232000" y="-324000"/>
            <a:ext cx="15660000" cy="6157269"/>
            <a:chOff x="-2232000" y="-324000"/>
            <a:chExt cx="15660000" cy="6157269"/>
          </a:xfrm>
        </p:grpSpPr>
        <p:sp>
          <p:nvSpPr>
            <p:cNvPr id="25" name="Zurücksetzen">
              <a:extLst>
                <a:ext uri="{FF2B5EF4-FFF2-40B4-BE49-F238E27FC236}">
                  <a16:creationId xmlns:a16="http://schemas.microsoft.com/office/drawing/2014/main" id="{123E6B19-4652-40D9-B377-B80A6A77E89C}"/>
                </a:ext>
              </a:extLst>
            </p:cNvPr>
            <p:cNvSpPr txBox="1"/>
            <p:nvPr userDrawn="1"/>
          </p:nvSpPr>
          <p:spPr>
            <a:xfrm rot="10800000" flipH="1" flipV="1">
              <a:off x="11628000" y="0"/>
              <a:ext cx="1800000" cy="115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en-US" sz="1000" b="0" baseline="0" dirty="0">
                  <a:solidFill>
                    <a:schemeClr val="tx1"/>
                  </a:solidFill>
                  <a:latin typeface="+mj-lt"/>
                </a:rPr>
                <a:t>To reset the slide to its original form, select </a:t>
              </a:r>
              <a:r>
                <a:rPr lang="en-US" sz="1000" b="1" baseline="0" dirty="0">
                  <a:solidFill>
                    <a:schemeClr val="tx1"/>
                  </a:solidFill>
                  <a:latin typeface="+mj-lt"/>
                </a:rPr>
                <a:t>Home &gt; Slides &gt; Reset</a:t>
              </a:r>
            </a:p>
            <a:p>
              <a:pPr indent="0" algn="l">
                <a:lnSpc>
                  <a:spcPct val="100000"/>
                </a:lnSpc>
                <a:spcBef>
                  <a:spcPts val="0"/>
                </a:spcBef>
                <a:spcAft>
                  <a:spcPts val="0"/>
                </a:spcAft>
              </a:pPr>
              <a:endParaRPr lang="en-US" sz="1000" b="1" baseline="0" dirty="0">
                <a:solidFill>
                  <a:schemeClr val="tx1"/>
                </a:solidFill>
                <a:latin typeface="+mj-lt"/>
              </a:endParaRPr>
            </a:p>
            <a:p>
              <a:pPr marL="0" marR="0" lvl="0" indent="0" algn="l" defTabSz="1043056"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To change the layout, select </a:t>
              </a:r>
              <a:r>
                <a:rPr lang="en-US" sz="1000" b="1" baseline="0" dirty="0">
                  <a:solidFill>
                    <a:schemeClr val="tx1"/>
                  </a:solidFill>
                  <a:latin typeface="+mj-lt"/>
                </a:rPr>
                <a:t>Home &gt; Slides &gt; Layout</a:t>
              </a:r>
            </a:p>
            <a:p>
              <a:pPr indent="0" algn="l">
                <a:lnSpc>
                  <a:spcPct val="100000"/>
                </a:lnSpc>
                <a:spcBef>
                  <a:spcPts val="0"/>
                </a:spcBef>
                <a:spcAft>
                  <a:spcPts val="0"/>
                </a:spcAft>
              </a:pPr>
              <a:endParaRPr lang="en-US" sz="1000" b="1" baseline="0" dirty="0">
                <a:solidFill>
                  <a:schemeClr val="tx1"/>
                </a:solidFill>
                <a:latin typeface="+mj-lt"/>
              </a:endParaRPr>
            </a:p>
          </p:txBody>
        </p:sp>
        <p:sp>
          <p:nvSpPr>
            <p:cNvPr id="26" name="Listenebenen">
              <a:extLst>
                <a:ext uri="{FF2B5EF4-FFF2-40B4-BE49-F238E27FC236}">
                  <a16:creationId xmlns:a16="http://schemas.microsoft.com/office/drawing/2014/main" id="{18050E27-4C97-4A97-B850-68727A3B4C50}"/>
                </a:ext>
              </a:extLst>
            </p:cNvPr>
            <p:cNvSpPr txBox="1"/>
            <p:nvPr userDrawn="1"/>
          </p:nvSpPr>
          <p:spPr>
            <a:xfrm rot="10800000" flipH="1" flipV="1">
              <a:off x="-1908000" y="0"/>
              <a:ext cx="1800000" cy="115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Only use the given</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err="1">
                  <a:solidFill>
                    <a:schemeClr val="tx1"/>
                  </a:solidFill>
                  <a:latin typeface="+mj-lt"/>
                </a:rPr>
                <a:t>Transporeon</a:t>
              </a:r>
              <a:r>
                <a:rPr lang="en-US" sz="1000" b="0" baseline="0" dirty="0">
                  <a:solidFill>
                    <a:schemeClr val="tx1"/>
                  </a:solidFill>
                  <a:latin typeface="+mj-lt"/>
                </a:rPr>
                <a:t> </a:t>
              </a:r>
              <a:r>
                <a:rPr lang="en-US" sz="1000" b="0" baseline="0" dirty="0" err="1">
                  <a:solidFill>
                    <a:schemeClr val="tx1"/>
                  </a:solidFill>
                  <a:latin typeface="+mj-lt"/>
                </a:rPr>
                <a:t>colours</a:t>
              </a:r>
              <a:endParaRPr lang="en-US" sz="1000" b="0" baseline="0" dirty="0">
                <a:solidFill>
                  <a:schemeClr val="tx1"/>
                </a:solidFill>
                <a:latin typeface="+mj-lt"/>
              </a:endParaRP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for the whole presentation.</a:t>
              </a:r>
            </a:p>
            <a:p>
              <a:pPr marL="0" marR="0" lvl="0" indent="0" algn="r" defTabSz="2517235" rtl="0" eaLnBrk="1" fontAlgn="auto" latinLnBrk="0" hangingPunct="1">
                <a:lnSpc>
                  <a:spcPct val="100000"/>
                </a:lnSpc>
                <a:spcBef>
                  <a:spcPts val="0"/>
                </a:spcBef>
                <a:spcAft>
                  <a:spcPts val="0"/>
                </a:spcAft>
                <a:buClrTx/>
                <a:buSzTx/>
                <a:buFontTx/>
                <a:buNone/>
                <a:tabLst/>
                <a:defRPr/>
              </a:pPr>
              <a:br>
                <a:rPr lang="en-US" sz="1000" b="0" baseline="0" dirty="0">
                  <a:solidFill>
                    <a:schemeClr val="tx1"/>
                  </a:solidFill>
                  <a:latin typeface="+mj-lt"/>
                </a:rPr>
              </a:br>
              <a:r>
                <a:rPr lang="en-US" sz="1000" b="0" baseline="0" dirty="0">
                  <a:solidFill>
                    <a:schemeClr val="tx1"/>
                  </a:solidFill>
                  <a:latin typeface="+mj-lt"/>
                </a:rPr>
                <a:t>Usage of various graphic elements possible,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please see library.</a:t>
              </a:r>
            </a:p>
          </p:txBody>
        </p:sp>
        <p:sp>
          <p:nvSpPr>
            <p:cNvPr id="28" name="Hilfslinien">
              <a:extLst>
                <a:ext uri="{FF2B5EF4-FFF2-40B4-BE49-F238E27FC236}">
                  <a16:creationId xmlns:a16="http://schemas.microsoft.com/office/drawing/2014/main" id="{FE0345DE-B31B-46FF-93A3-162A19941809}"/>
                </a:ext>
              </a:extLst>
            </p:cNvPr>
            <p:cNvSpPr txBox="1"/>
            <p:nvPr userDrawn="1"/>
          </p:nvSpPr>
          <p:spPr>
            <a:xfrm rot="10800000" flipH="1" flipV="1">
              <a:off x="647399" y="-324000"/>
              <a:ext cx="7920000" cy="216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287141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mj-lt"/>
                  <a:ea typeface="+mn-ea"/>
                  <a:cs typeface="+mn-cs"/>
                </a:rPr>
                <a:t>To display guides, tick </a:t>
              </a:r>
              <a:r>
                <a:rPr kumimoji="0" lang="en-US" sz="1000" b="1" i="0" u="none" strike="noStrike" kern="1200" cap="none" spc="0" normalizeH="0" baseline="0" noProof="0" dirty="0">
                  <a:ln>
                    <a:noFill/>
                  </a:ln>
                  <a:solidFill>
                    <a:schemeClr val="tx1"/>
                  </a:solidFill>
                  <a:effectLst/>
                  <a:uLnTx/>
                  <a:uFillTx/>
                  <a:latin typeface="+mj-lt"/>
                  <a:ea typeface="+mn-ea"/>
                  <a:cs typeface="+mn-cs"/>
                </a:rPr>
                <a:t>Guides</a:t>
              </a:r>
              <a:r>
                <a:rPr kumimoji="0" lang="en-US" sz="1000" b="0" i="0" u="none" strike="noStrike" kern="1200" cap="none" spc="0" normalizeH="0" baseline="0" noProof="0" dirty="0">
                  <a:ln>
                    <a:noFill/>
                  </a:ln>
                  <a:solidFill>
                    <a:schemeClr val="tx1"/>
                  </a:solidFill>
                  <a:effectLst/>
                  <a:uLnTx/>
                  <a:uFillTx/>
                  <a:latin typeface="+mj-lt"/>
                  <a:ea typeface="+mn-ea"/>
                  <a:cs typeface="+mn-cs"/>
                </a:rPr>
                <a:t> in </a:t>
              </a:r>
              <a:r>
                <a:rPr kumimoji="0" lang="en-US" sz="1000" b="1" i="0" u="none" strike="noStrike" kern="1200" cap="none" spc="0" normalizeH="0" baseline="0" noProof="0" dirty="0">
                  <a:ln>
                    <a:noFill/>
                  </a:ln>
                  <a:solidFill>
                    <a:schemeClr val="tx1"/>
                  </a:solidFill>
                  <a:effectLst/>
                  <a:uLnTx/>
                  <a:uFillTx/>
                  <a:latin typeface="+mj-lt"/>
                  <a:ea typeface="+mn-ea"/>
                  <a:cs typeface="+mn-cs"/>
                </a:rPr>
                <a:t>View</a:t>
              </a:r>
            </a:p>
          </p:txBody>
        </p:sp>
        <p:sp>
          <p:nvSpPr>
            <p:cNvPr id="29" name="Text // Listenebene erhöhen">
              <a:extLst>
                <a:ext uri="{FF2B5EF4-FFF2-40B4-BE49-F238E27FC236}">
                  <a16:creationId xmlns:a16="http://schemas.microsoft.com/office/drawing/2014/main" id="{92EEAE0C-8351-4537-9442-474D3BC43BB4}"/>
                </a:ext>
              </a:extLst>
            </p:cNvPr>
            <p:cNvSpPr txBox="1"/>
            <p:nvPr userDrawn="1"/>
          </p:nvSpPr>
          <p:spPr>
            <a:xfrm>
              <a:off x="-1656000" y="3239568"/>
              <a:ext cx="792000" cy="288000"/>
            </a:xfrm>
            <a:prstGeom prst="rect">
              <a:avLst/>
            </a:prstGeom>
            <a:noFill/>
          </p:spPr>
          <p:txBody>
            <a:bodyPr wrap="square" lIns="0" tIns="0" rIns="0" bIns="0" rtlCol="0" anchor="ctr" anchorCtr="0">
              <a:noAutofit/>
            </a:body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Increase </a:t>
              </a:r>
              <a:br>
                <a:rPr lang="en-US" sz="1000" b="1" baseline="0" dirty="0">
                  <a:solidFill>
                    <a:schemeClr val="tx1"/>
                  </a:solidFill>
                  <a:latin typeface="+mj-lt"/>
                </a:rPr>
              </a:br>
              <a:r>
                <a:rPr lang="en-US" sz="1000" b="1" baseline="0" dirty="0">
                  <a:solidFill>
                    <a:schemeClr val="tx1"/>
                  </a:solidFill>
                  <a:latin typeface="+mj-lt"/>
                </a:rPr>
                <a:t>List Level</a:t>
              </a:r>
            </a:p>
          </p:txBody>
        </p:sp>
        <p:sp>
          <p:nvSpPr>
            <p:cNvPr id="30" name="Text // Listenebene verringern">
              <a:extLst>
                <a:ext uri="{FF2B5EF4-FFF2-40B4-BE49-F238E27FC236}">
                  <a16:creationId xmlns:a16="http://schemas.microsoft.com/office/drawing/2014/main" id="{36F672B8-3E8C-442B-9132-6C179AC7B32A}"/>
                </a:ext>
              </a:extLst>
            </p:cNvPr>
            <p:cNvSpPr txBox="1"/>
            <p:nvPr userDrawn="1"/>
          </p:nvSpPr>
          <p:spPr>
            <a:xfrm>
              <a:off x="-1656000" y="3672607"/>
              <a:ext cx="792000" cy="288000"/>
            </a:xfrm>
            <a:prstGeom prst="rect">
              <a:avLst/>
            </a:prstGeom>
            <a:noFill/>
          </p:spPr>
          <p:txBody>
            <a:bodyPr wrap="square" lIns="0" tIns="0" rIns="0" bIns="0" rtlCol="0" anchor="ctr" anchorCtr="0">
              <a:noAutofit/>
            </a:body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Decrease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List Level</a:t>
              </a:r>
            </a:p>
          </p:txBody>
        </p:sp>
        <p:pic>
          <p:nvPicPr>
            <p:cNvPr id="31" name="Bild // Listenebene verringern">
              <a:extLst>
                <a:ext uri="{FF2B5EF4-FFF2-40B4-BE49-F238E27FC236}">
                  <a16:creationId xmlns:a16="http://schemas.microsoft.com/office/drawing/2014/main" id="{641464DE-77FC-4324-AFF6-AA73F597434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56000" y="3672607"/>
              <a:ext cx="612000" cy="288000"/>
            </a:xfrm>
            <a:prstGeom prst="rect">
              <a:avLst/>
            </a:prstGeom>
          </p:spPr>
        </p:pic>
        <p:pic>
          <p:nvPicPr>
            <p:cNvPr id="32" name="Bild // Listenebene erhöhen">
              <a:extLst>
                <a:ext uri="{FF2B5EF4-FFF2-40B4-BE49-F238E27FC236}">
                  <a16:creationId xmlns:a16="http://schemas.microsoft.com/office/drawing/2014/main" id="{9E3D8309-A1FA-4ACD-941C-AD07ACA6B82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56000" y="3240607"/>
              <a:ext cx="612000" cy="288000"/>
            </a:xfrm>
            <a:prstGeom prst="rect">
              <a:avLst/>
            </a:prstGeom>
          </p:spPr>
        </p:pic>
        <p:sp>
          <p:nvSpPr>
            <p:cNvPr id="33" name="Listenebenen">
              <a:extLst>
                <a:ext uri="{FF2B5EF4-FFF2-40B4-BE49-F238E27FC236}">
                  <a16:creationId xmlns:a16="http://schemas.microsoft.com/office/drawing/2014/main" id="{249B0A93-CB69-40C9-B309-13D21A832E6C}"/>
                </a:ext>
              </a:extLst>
            </p:cNvPr>
            <p:cNvSpPr txBox="1"/>
            <p:nvPr userDrawn="1"/>
          </p:nvSpPr>
          <p:spPr>
            <a:xfrm rot="10800000" flipH="1" flipV="1">
              <a:off x="-1908001" y="2520000"/>
              <a:ext cx="1800001" cy="64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To change the text level,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select </a:t>
              </a:r>
              <a:r>
                <a:rPr lang="en-US" sz="1000" b="1" baseline="0" dirty="0">
                  <a:solidFill>
                    <a:schemeClr val="tx1"/>
                  </a:solidFill>
                  <a:latin typeface="+mj-lt"/>
                </a:rPr>
                <a:t>Home &gt; Paragraph </a:t>
              </a:r>
              <a:br>
                <a:rPr lang="en-US" sz="1000" b="1" baseline="0" dirty="0">
                  <a:solidFill>
                    <a:schemeClr val="tx1"/>
                  </a:solidFill>
                  <a:latin typeface="+mj-lt"/>
                </a:rPr>
              </a:br>
              <a:r>
                <a:rPr lang="en-US" sz="1000" b="1" baseline="0" dirty="0">
                  <a:solidFill>
                    <a:schemeClr val="tx1"/>
                  </a:solidFill>
                  <a:latin typeface="+mj-lt"/>
                </a:rPr>
                <a:t>&gt; Increase/Decrease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List Level</a:t>
              </a:r>
            </a:p>
          </p:txBody>
        </p:sp>
        <p:sp>
          <p:nvSpPr>
            <p:cNvPr id="34" name="Listenebenen">
              <a:extLst>
                <a:ext uri="{FF2B5EF4-FFF2-40B4-BE49-F238E27FC236}">
                  <a16:creationId xmlns:a16="http://schemas.microsoft.com/office/drawing/2014/main" id="{5FD7513F-842A-40DA-B1D1-889FABFE2CA8}"/>
                </a:ext>
              </a:extLst>
            </p:cNvPr>
            <p:cNvSpPr txBox="1"/>
            <p:nvPr userDrawn="1"/>
          </p:nvSpPr>
          <p:spPr>
            <a:xfrm rot="10800000" flipH="1" flipV="1">
              <a:off x="-1908000" y="4176000"/>
              <a:ext cx="1800001" cy="97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In order to bolden text,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please do not use the BOLD button on Helvetica-Light (Body), but instead change the font to Helvetica (Headings) and then use the BOLD button</a:t>
              </a:r>
              <a:endParaRPr lang="en-US" sz="1000" b="1" baseline="0" dirty="0">
                <a:solidFill>
                  <a:schemeClr val="tx1"/>
                </a:solidFill>
                <a:latin typeface="+mj-lt"/>
              </a:endParaRPr>
            </a:p>
          </p:txBody>
        </p:sp>
        <p:pic>
          <p:nvPicPr>
            <p:cNvPr id="35" name="Schrift fetten">
              <a:extLst>
                <a:ext uri="{FF2B5EF4-FFF2-40B4-BE49-F238E27FC236}">
                  <a16:creationId xmlns:a16="http://schemas.microsoft.com/office/drawing/2014/main" id="{78A1FE63-10C3-4261-8ACA-4FFA63686CB9}"/>
                </a:ext>
              </a:extLst>
            </p:cNvPr>
            <p:cNvPicPr>
              <a:picLocks noChangeAspect="1"/>
            </p:cNvPicPr>
            <p:nvPr userDrawn="1"/>
          </p:nvPicPr>
          <p:blipFill>
            <a:blip r:embed="rId4"/>
            <a:stretch>
              <a:fillRect/>
            </a:stretch>
          </p:blipFill>
          <p:spPr>
            <a:xfrm>
              <a:off x="-2232000" y="5184000"/>
              <a:ext cx="2088000" cy="649269"/>
            </a:xfrm>
            <a:prstGeom prst="rect">
              <a:avLst/>
            </a:prstGeom>
          </p:spPr>
        </p:pic>
      </p:grpSp>
      <p:sp>
        <p:nvSpPr>
          <p:cNvPr id="8" name="Page">
            <a:extLst>
              <a:ext uri="{FF2B5EF4-FFF2-40B4-BE49-F238E27FC236}">
                <a16:creationId xmlns:a16="http://schemas.microsoft.com/office/drawing/2014/main" id="{0A3FFA6A-440D-4A9E-A3E6-7163729430AB}"/>
              </a:ext>
            </a:extLst>
          </p:cNvPr>
          <p:cNvSpPr>
            <a:spLocks noGrp="1"/>
          </p:cNvSpPr>
          <p:nvPr>
            <p:ph type="sldNum" sz="quarter" idx="11"/>
          </p:nvPr>
        </p:nvSpPr>
        <p:spPr>
          <a:xfrm>
            <a:off x="10152788" y="6588000"/>
            <a:ext cx="720000" cy="180000"/>
          </a:xfrm>
        </p:spPr>
        <p:txBody>
          <a:bodyPr/>
          <a:lstStyle/>
          <a:p>
            <a:r>
              <a:rPr lang="de-DE"/>
              <a:t>Page </a:t>
            </a:r>
            <a:fld id="{55DE4932-7FC9-4623-BE48-6D66D4970F57}" type="slidenum">
              <a:rPr lang="de-DE" smtClean="0"/>
              <a:pPr/>
              <a:t>‹#›</a:t>
            </a:fld>
            <a:endParaRPr lang="de-DE" dirty="0"/>
          </a:p>
        </p:txBody>
      </p:sp>
      <p:sp>
        <p:nvSpPr>
          <p:cNvPr id="7" name="Footer">
            <a:extLst>
              <a:ext uri="{FF2B5EF4-FFF2-40B4-BE49-F238E27FC236}">
                <a16:creationId xmlns:a16="http://schemas.microsoft.com/office/drawing/2014/main" id="{96B7736C-DB76-4A3C-A85A-3CF932F77739}"/>
              </a:ext>
            </a:extLst>
          </p:cNvPr>
          <p:cNvSpPr>
            <a:spLocks noGrp="1"/>
          </p:cNvSpPr>
          <p:nvPr>
            <p:ph type="ftr" sz="quarter" idx="10"/>
          </p:nvPr>
        </p:nvSpPr>
        <p:spPr>
          <a:xfrm>
            <a:off x="647699" y="6588000"/>
            <a:ext cx="3168000" cy="180000"/>
          </a:xfrm>
        </p:spPr>
        <p:txBody>
          <a:bodyPr/>
          <a:lstStyle/>
          <a:p>
            <a:pPr lvl="8"/>
            <a:r>
              <a:rPr lang="en-US"/>
              <a:t>"Presentation Title" or Public,  Protected, Confidential</a:t>
            </a:r>
            <a:endParaRPr lang="de-DE" dirty="0"/>
          </a:p>
        </p:txBody>
      </p:sp>
      <p:sp>
        <p:nvSpPr>
          <p:cNvPr id="3" name="Subtitle">
            <a:extLst>
              <a:ext uri="{FF2B5EF4-FFF2-40B4-BE49-F238E27FC236}">
                <a16:creationId xmlns:a16="http://schemas.microsoft.com/office/drawing/2014/main" id="{E8D388C4-7B9E-4B29-A457-A60111BFFA58}"/>
              </a:ext>
            </a:extLst>
          </p:cNvPr>
          <p:cNvSpPr>
            <a:spLocks noGrp="1"/>
          </p:cNvSpPr>
          <p:nvPr>
            <p:ph type="subTitle" idx="1" hasCustomPrompt="1"/>
          </p:nvPr>
        </p:nvSpPr>
        <p:spPr>
          <a:xfrm>
            <a:off x="647699" y="4716463"/>
            <a:ext cx="5111751" cy="1044575"/>
          </a:xfrm>
        </p:spPr>
        <p:txBody>
          <a:bodyPr/>
          <a:lstStyle>
            <a:lvl1pPr marL="0" indent="0" algn="l">
              <a:lnSpc>
                <a:spcPct val="100000"/>
              </a:lnSpc>
              <a:spcBef>
                <a:spcPts val="0"/>
              </a:spcBef>
              <a:spcAft>
                <a:spcPts val="0"/>
              </a:spcAft>
              <a:buFont typeface="Arial" panose="020B0604020202020204" pitchFamily="34" charset="0"/>
              <a:buNone/>
              <a:defRPr sz="2000" baseline="0">
                <a:latin typeface="+mn-lt"/>
              </a:defRPr>
            </a:lvl1pPr>
            <a:lvl2pPr marL="0" indent="0" algn="l">
              <a:lnSpc>
                <a:spcPct val="100000"/>
              </a:lnSpc>
              <a:spcBef>
                <a:spcPts val="0"/>
              </a:spcBef>
              <a:spcAft>
                <a:spcPts val="0"/>
              </a:spcAft>
              <a:buFont typeface="Arial" panose="020B0604020202020204" pitchFamily="34" charset="0"/>
              <a:buNone/>
              <a:defRPr sz="2000" baseline="0">
                <a:latin typeface="+mn-lt"/>
              </a:defRPr>
            </a:lvl2pPr>
            <a:lvl3pPr marL="0" indent="0" algn="l">
              <a:lnSpc>
                <a:spcPct val="100000"/>
              </a:lnSpc>
              <a:spcBef>
                <a:spcPts val="0"/>
              </a:spcBef>
              <a:spcAft>
                <a:spcPts val="0"/>
              </a:spcAft>
              <a:buFont typeface="Arial" panose="020B0604020202020204" pitchFamily="34" charset="0"/>
              <a:buNone/>
              <a:defRPr sz="2000" baseline="0">
                <a:latin typeface="+mn-lt"/>
              </a:defRPr>
            </a:lvl3pPr>
            <a:lvl4pPr marL="0" indent="0" algn="l">
              <a:lnSpc>
                <a:spcPct val="100000"/>
              </a:lnSpc>
              <a:spcBef>
                <a:spcPts val="0"/>
              </a:spcBef>
              <a:spcAft>
                <a:spcPts val="0"/>
              </a:spcAft>
              <a:buFont typeface="Arial" panose="020B0604020202020204" pitchFamily="34" charset="0"/>
              <a:buNone/>
              <a:defRPr sz="2000" baseline="0">
                <a:latin typeface="+mn-lt"/>
              </a:defRPr>
            </a:lvl4pPr>
            <a:lvl5pPr marL="0" indent="0" algn="l">
              <a:lnSpc>
                <a:spcPct val="100000"/>
              </a:lnSpc>
              <a:spcBef>
                <a:spcPts val="0"/>
              </a:spcBef>
              <a:spcAft>
                <a:spcPts val="0"/>
              </a:spcAft>
              <a:buFont typeface="Arial" panose="020B0604020202020204" pitchFamily="34" charset="0"/>
              <a:buNone/>
              <a:defRPr sz="2000" baseline="0">
                <a:latin typeface="+mn-lt"/>
              </a:defRPr>
            </a:lvl5pPr>
            <a:lvl6pPr marL="0" indent="0" algn="l">
              <a:lnSpc>
                <a:spcPct val="100000"/>
              </a:lnSpc>
              <a:spcBef>
                <a:spcPts val="0"/>
              </a:spcBef>
              <a:spcAft>
                <a:spcPts val="0"/>
              </a:spcAft>
              <a:buFont typeface="Arial" panose="020B0604020202020204" pitchFamily="34" charset="0"/>
              <a:buNone/>
              <a:defRPr sz="2000" baseline="0">
                <a:latin typeface="+mn-lt"/>
              </a:defRPr>
            </a:lvl6pPr>
            <a:lvl7pPr marL="0" indent="0" algn="l">
              <a:lnSpc>
                <a:spcPct val="100000"/>
              </a:lnSpc>
              <a:spcBef>
                <a:spcPts val="0"/>
              </a:spcBef>
              <a:spcAft>
                <a:spcPts val="0"/>
              </a:spcAft>
              <a:buFont typeface="Arial" panose="020B0604020202020204" pitchFamily="34" charset="0"/>
              <a:buNone/>
              <a:defRPr sz="2000" baseline="0">
                <a:latin typeface="+mn-lt"/>
              </a:defRPr>
            </a:lvl7pPr>
            <a:lvl8pPr marL="0" indent="0" algn="l">
              <a:lnSpc>
                <a:spcPct val="100000"/>
              </a:lnSpc>
              <a:spcBef>
                <a:spcPts val="0"/>
              </a:spcBef>
              <a:spcAft>
                <a:spcPts val="0"/>
              </a:spcAft>
              <a:buFont typeface="Arial" panose="020B0604020202020204" pitchFamily="34" charset="0"/>
              <a:buNone/>
              <a:defRPr sz="2000" baseline="0">
                <a:latin typeface="+mn-lt"/>
              </a:defRPr>
            </a:lvl8pPr>
            <a:lvl9pPr marL="0" indent="0" algn="l">
              <a:lnSpc>
                <a:spcPct val="100000"/>
              </a:lnSpc>
              <a:spcBef>
                <a:spcPts val="0"/>
              </a:spcBef>
              <a:spcAft>
                <a:spcPts val="0"/>
              </a:spcAft>
              <a:buFont typeface="Arial" panose="020B0604020202020204" pitchFamily="34" charset="0"/>
              <a:buNone/>
              <a:defRPr sz="2000" baseline="0">
                <a:latin typeface="+mn-lt"/>
              </a:defRPr>
            </a:lvl9pPr>
          </a:lstStyle>
          <a:p>
            <a:pPr lvl="0"/>
            <a:r>
              <a:rPr lang="en-US" dirty="0"/>
              <a:t>Subtitle (Author and Date)</a:t>
            </a:r>
            <a:br>
              <a:rPr lang="en-US" dirty="0"/>
            </a:br>
            <a:r>
              <a:rPr lang="en-US" dirty="0"/>
              <a:t>&gt;&gt; On the right free space to position a picture</a:t>
            </a:r>
            <a:endParaRPr lang="de-DE" dirty="0"/>
          </a:p>
        </p:txBody>
      </p:sp>
      <p:sp>
        <p:nvSpPr>
          <p:cNvPr id="9" name="Title">
            <a:extLst>
              <a:ext uri="{FF2B5EF4-FFF2-40B4-BE49-F238E27FC236}">
                <a16:creationId xmlns:a16="http://schemas.microsoft.com/office/drawing/2014/main" id="{AE9F60D7-819B-4CC2-81ED-15DAF15251A1}"/>
              </a:ext>
            </a:extLst>
          </p:cNvPr>
          <p:cNvSpPr>
            <a:spLocks noGrp="1"/>
          </p:cNvSpPr>
          <p:nvPr>
            <p:ph type="body" orient="vert" idx="12" hasCustomPrompt="1"/>
          </p:nvPr>
        </p:nvSpPr>
        <p:spPr>
          <a:xfrm>
            <a:off x="647698" y="1871662"/>
            <a:ext cx="5111751" cy="2663825"/>
          </a:xfrm>
        </p:spPr>
        <p:txBody>
          <a:bodyPr vert="horz" anchor="b" anchorCtr="0"/>
          <a:lstStyle>
            <a:lvl1pPr marL="0" indent="0">
              <a:lnSpc>
                <a:spcPct val="86000"/>
              </a:lnSpc>
              <a:buFont typeface="Arial" panose="020B0604020202020204" pitchFamily="34" charset="0"/>
              <a:buNone/>
              <a:defRPr sz="4800">
                <a:latin typeface="+mn-lt"/>
              </a:defRPr>
            </a:lvl1pPr>
            <a:lvl2pPr marL="0" indent="0">
              <a:lnSpc>
                <a:spcPct val="86000"/>
              </a:lnSpc>
              <a:buFont typeface="Arial" panose="020B0604020202020204" pitchFamily="34" charset="0"/>
              <a:buNone/>
              <a:defRPr sz="4800">
                <a:solidFill>
                  <a:schemeClr val="accent1"/>
                </a:solidFill>
                <a:latin typeface="+mn-lt"/>
              </a:defRPr>
            </a:lvl2pPr>
            <a:lvl3pPr marL="0" indent="0">
              <a:lnSpc>
                <a:spcPct val="86000"/>
              </a:lnSpc>
              <a:buFont typeface="Arial" panose="020B0604020202020204" pitchFamily="34" charset="0"/>
              <a:buNone/>
              <a:defRPr sz="4800">
                <a:solidFill>
                  <a:schemeClr val="accent1"/>
                </a:solidFill>
                <a:latin typeface="+mn-lt"/>
              </a:defRPr>
            </a:lvl3pPr>
            <a:lvl4pPr marL="0" indent="0">
              <a:lnSpc>
                <a:spcPct val="86000"/>
              </a:lnSpc>
              <a:buNone/>
              <a:defRPr sz="4800">
                <a:solidFill>
                  <a:schemeClr val="accent1"/>
                </a:solidFill>
                <a:latin typeface="+mn-lt"/>
              </a:defRPr>
            </a:lvl4pPr>
            <a:lvl5pPr marL="0" indent="0">
              <a:lnSpc>
                <a:spcPct val="86000"/>
              </a:lnSpc>
              <a:buFont typeface="Arial" panose="020B0604020202020204" pitchFamily="34" charset="0"/>
              <a:buNone/>
              <a:defRPr sz="4800">
                <a:solidFill>
                  <a:schemeClr val="accent1"/>
                </a:solidFill>
                <a:latin typeface="+mn-lt"/>
              </a:defRPr>
            </a:lvl5pPr>
            <a:lvl6pPr marL="0" indent="0">
              <a:lnSpc>
                <a:spcPct val="86000"/>
              </a:lnSpc>
              <a:buFont typeface="Arial" panose="020B0604020202020204" pitchFamily="34" charset="0"/>
              <a:buNone/>
              <a:defRPr sz="4800">
                <a:solidFill>
                  <a:schemeClr val="accent1"/>
                </a:solidFill>
                <a:latin typeface="+mn-lt"/>
              </a:defRPr>
            </a:lvl6pPr>
            <a:lvl7pPr marL="0" indent="0">
              <a:lnSpc>
                <a:spcPct val="86000"/>
              </a:lnSpc>
              <a:buFont typeface="Arial" panose="020B0604020202020204" pitchFamily="34" charset="0"/>
              <a:buNone/>
              <a:defRPr sz="4800">
                <a:solidFill>
                  <a:schemeClr val="accent1"/>
                </a:solidFill>
                <a:latin typeface="+mn-lt"/>
              </a:defRPr>
            </a:lvl7pPr>
            <a:lvl8pPr marL="0" indent="0">
              <a:lnSpc>
                <a:spcPct val="86000"/>
              </a:lnSpc>
              <a:buFont typeface="Arial" panose="020B0604020202020204" pitchFamily="34" charset="0"/>
              <a:buNone/>
              <a:defRPr sz="4800">
                <a:solidFill>
                  <a:schemeClr val="accent1"/>
                </a:solidFill>
                <a:latin typeface="+mn-lt"/>
              </a:defRPr>
            </a:lvl8pPr>
            <a:lvl9pPr marL="0" indent="0">
              <a:lnSpc>
                <a:spcPct val="86000"/>
              </a:lnSpc>
              <a:buFont typeface="Arial" panose="020B0604020202020204" pitchFamily="34" charset="0"/>
              <a:buNone/>
              <a:defRPr sz="4800">
                <a:solidFill>
                  <a:schemeClr val="accent1"/>
                </a:solidFill>
                <a:latin typeface="+mn-lt"/>
              </a:defRPr>
            </a:lvl9pPr>
          </a:lstStyle>
          <a:p>
            <a:pPr lvl="0"/>
            <a:r>
              <a:rPr lang="en-US" dirty="0"/>
              <a:t>Presentation Title on first level // for second line</a:t>
            </a:r>
            <a:br>
              <a:rPr lang="en-US" dirty="0"/>
            </a:br>
            <a:r>
              <a:rPr lang="en-US" dirty="0"/>
              <a:t>&gt;&gt; Increase List Level </a:t>
            </a:r>
          </a:p>
          <a:p>
            <a:pPr lvl="1"/>
            <a:r>
              <a:rPr lang="en-US" dirty="0"/>
              <a:t>Second layer</a:t>
            </a:r>
          </a:p>
        </p:txBody>
      </p:sp>
      <p:pic>
        <p:nvPicPr>
          <p:cNvPr id="4" name="Picture 3" descr="Logo&#10;&#10;Description automatically generated with medium confidence">
            <a:extLst>
              <a:ext uri="{FF2B5EF4-FFF2-40B4-BE49-F238E27FC236}">
                <a16:creationId xmlns:a16="http://schemas.microsoft.com/office/drawing/2014/main" id="{C9BA1384-9702-035F-978E-346362D9C9F7}"/>
              </a:ext>
            </a:extLst>
          </p:cNvPr>
          <p:cNvPicPr>
            <a:picLocks noChangeAspect="1"/>
          </p:cNvPicPr>
          <p:nvPr userDrawn="1"/>
        </p:nvPicPr>
        <p:blipFill>
          <a:blip r:embed="rId5"/>
          <a:stretch>
            <a:fillRect/>
          </a:stretch>
        </p:blipFill>
        <p:spPr>
          <a:xfrm>
            <a:off x="647700" y="648000"/>
            <a:ext cx="1978729" cy="370234"/>
          </a:xfrm>
          <a:prstGeom prst="rect">
            <a:avLst/>
          </a:prstGeom>
        </p:spPr>
      </p:pic>
    </p:spTree>
    <p:extLst>
      <p:ext uri="{BB962C8B-B14F-4D97-AF65-F5344CB8AC3E}">
        <p14:creationId xmlns:p14="http://schemas.microsoft.com/office/powerpoint/2010/main" val="13094825"/>
      </p:ext>
    </p:extLst>
  </p:cSld>
  <p:clrMapOvr>
    <a:masterClrMapping/>
  </p:clrMapOvr>
  <p:extLst>
    <p:ext uri="{DCECCB84-F9BA-43D5-87BE-67443E8EF086}">
      <p15:sldGuideLst xmlns:p15="http://schemas.microsoft.com/office/powerpoint/2012/main">
        <p15:guide id="1" pos="3628" userDrawn="1">
          <p15:clr>
            <a:srgbClr val="547EBF"/>
          </p15:clr>
        </p15:guide>
        <p15:guide id="3" pos="408" userDrawn="1">
          <p15:clr>
            <a:srgbClr val="547EBF"/>
          </p15:clr>
        </p15:guide>
        <p15:guide id="4" pos="6849" userDrawn="1">
          <p15:clr>
            <a:srgbClr val="547EBF"/>
          </p15:clr>
        </p15:guide>
        <p15:guide id="5" orient="horz" pos="2857" userDrawn="1">
          <p15:clr>
            <a:srgbClr val="547EBF"/>
          </p15:clr>
        </p15:guide>
        <p15:guide id="6" orient="horz" pos="2971" userDrawn="1">
          <p15:clr>
            <a:srgbClr val="547EBF"/>
          </p15:clr>
        </p15:guide>
        <p15:guide id="7" orient="horz" pos="3629" userDrawn="1">
          <p15:clr>
            <a:srgbClr val="547EBF"/>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Slide Picture (B)">
    <p:bg>
      <p:bgPr>
        <a:solidFill>
          <a:schemeClr val="accent1"/>
        </a:solidFill>
        <a:effectLst/>
      </p:bgPr>
    </p:bg>
    <p:spTree>
      <p:nvGrpSpPr>
        <p:cNvPr id="1" name=""/>
        <p:cNvGrpSpPr/>
        <p:nvPr/>
      </p:nvGrpSpPr>
      <p:grpSpPr>
        <a:xfrm>
          <a:off x="0" y="0"/>
          <a:ext cx="0" cy="0"/>
          <a:chOff x="0" y="0"/>
          <a:chExt cx="0" cy="0"/>
        </a:xfrm>
      </p:grpSpPr>
      <p:grpSp>
        <p:nvGrpSpPr>
          <p:cNvPr id="11" name="Regieanweisungen">
            <a:extLst>
              <a:ext uri="{FF2B5EF4-FFF2-40B4-BE49-F238E27FC236}">
                <a16:creationId xmlns:a16="http://schemas.microsoft.com/office/drawing/2014/main" id="{F7717296-4B0D-4EFD-BBEA-2AA2706AC3FF}"/>
              </a:ext>
            </a:extLst>
          </p:cNvPr>
          <p:cNvGrpSpPr/>
          <p:nvPr userDrawn="1"/>
        </p:nvGrpSpPr>
        <p:grpSpPr>
          <a:xfrm>
            <a:off x="-2232000" y="-324000"/>
            <a:ext cx="15660000" cy="6157269"/>
            <a:chOff x="-2232000" y="-324000"/>
            <a:chExt cx="15660000" cy="6157269"/>
          </a:xfrm>
        </p:grpSpPr>
        <p:sp>
          <p:nvSpPr>
            <p:cNvPr id="12" name="Zurücksetzen">
              <a:extLst>
                <a:ext uri="{FF2B5EF4-FFF2-40B4-BE49-F238E27FC236}">
                  <a16:creationId xmlns:a16="http://schemas.microsoft.com/office/drawing/2014/main" id="{B17ED74A-5095-47E3-B547-6A1A1E38450A}"/>
                </a:ext>
              </a:extLst>
            </p:cNvPr>
            <p:cNvSpPr txBox="1"/>
            <p:nvPr userDrawn="1"/>
          </p:nvSpPr>
          <p:spPr>
            <a:xfrm rot="10800000" flipH="1" flipV="1">
              <a:off x="11628000" y="0"/>
              <a:ext cx="1800000" cy="115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en-US" sz="1000" b="0" baseline="0" dirty="0">
                  <a:solidFill>
                    <a:schemeClr val="tx1"/>
                  </a:solidFill>
                  <a:latin typeface="+mj-lt"/>
                </a:rPr>
                <a:t>To reset the slide to its original form, select </a:t>
              </a:r>
              <a:r>
                <a:rPr lang="en-US" sz="1000" b="1" baseline="0" dirty="0">
                  <a:solidFill>
                    <a:schemeClr val="tx1"/>
                  </a:solidFill>
                  <a:latin typeface="+mj-lt"/>
                </a:rPr>
                <a:t>Home &gt; Slides &gt; Reset</a:t>
              </a:r>
            </a:p>
            <a:p>
              <a:pPr indent="0" algn="l">
                <a:lnSpc>
                  <a:spcPct val="100000"/>
                </a:lnSpc>
                <a:spcBef>
                  <a:spcPts val="0"/>
                </a:spcBef>
                <a:spcAft>
                  <a:spcPts val="0"/>
                </a:spcAft>
              </a:pPr>
              <a:endParaRPr lang="en-US" sz="1000" b="1" baseline="0" dirty="0">
                <a:solidFill>
                  <a:schemeClr val="tx1"/>
                </a:solidFill>
                <a:latin typeface="+mj-lt"/>
              </a:endParaRPr>
            </a:p>
            <a:p>
              <a:pPr marL="0" marR="0" lvl="0" indent="0" algn="l" defTabSz="1043056"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To change the layout, select </a:t>
              </a:r>
              <a:r>
                <a:rPr lang="en-US" sz="1000" b="1" baseline="0" dirty="0">
                  <a:solidFill>
                    <a:schemeClr val="tx1"/>
                  </a:solidFill>
                  <a:latin typeface="+mj-lt"/>
                </a:rPr>
                <a:t>Home &gt; Slides &gt; Layout</a:t>
              </a:r>
            </a:p>
            <a:p>
              <a:pPr indent="0" algn="l">
                <a:lnSpc>
                  <a:spcPct val="100000"/>
                </a:lnSpc>
                <a:spcBef>
                  <a:spcPts val="0"/>
                </a:spcBef>
                <a:spcAft>
                  <a:spcPts val="0"/>
                </a:spcAft>
              </a:pPr>
              <a:endParaRPr lang="en-US" sz="1000" b="1" baseline="0" dirty="0">
                <a:solidFill>
                  <a:schemeClr val="tx1"/>
                </a:solidFill>
                <a:latin typeface="+mj-lt"/>
              </a:endParaRPr>
            </a:p>
          </p:txBody>
        </p:sp>
        <p:sp>
          <p:nvSpPr>
            <p:cNvPr id="13" name="Listenebenen">
              <a:extLst>
                <a:ext uri="{FF2B5EF4-FFF2-40B4-BE49-F238E27FC236}">
                  <a16:creationId xmlns:a16="http://schemas.microsoft.com/office/drawing/2014/main" id="{AEF6A754-176D-443F-B3F3-1FA827887542}"/>
                </a:ext>
              </a:extLst>
            </p:cNvPr>
            <p:cNvSpPr txBox="1"/>
            <p:nvPr userDrawn="1"/>
          </p:nvSpPr>
          <p:spPr>
            <a:xfrm rot="10800000" flipH="1" flipV="1">
              <a:off x="-1908000" y="0"/>
              <a:ext cx="1800000" cy="115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Only use the given</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err="1">
                  <a:solidFill>
                    <a:schemeClr val="tx1"/>
                  </a:solidFill>
                  <a:latin typeface="+mj-lt"/>
                </a:rPr>
                <a:t>Transporeon</a:t>
              </a:r>
              <a:r>
                <a:rPr lang="en-US" sz="1000" b="0" baseline="0" dirty="0">
                  <a:solidFill>
                    <a:schemeClr val="tx1"/>
                  </a:solidFill>
                  <a:latin typeface="+mj-lt"/>
                </a:rPr>
                <a:t> </a:t>
              </a:r>
              <a:r>
                <a:rPr lang="en-US" sz="1000" b="0" baseline="0" dirty="0" err="1">
                  <a:solidFill>
                    <a:schemeClr val="tx1"/>
                  </a:solidFill>
                  <a:latin typeface="+mj-lt"/>
                </a:rPr>
                <a:t>colours</a:t>
              </a:r>
              <a:endParaRPr lang="en-US" sz="1000" b="0" baseline="0" dirty="0">
                <a:solidFill>
                  <a:schemeClr val="tx1"/>
                </a:solidFill>
                <a:latin typeface="+mj-lt"/>
              </a:endParaRP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for the whole presentation.</a:t>
              </a:r>
            </a:p>
            <a:p>
              <a:pPr marL="0" marR="0" lvl="0" indent="0" algn="r" defTabSz="2517235" rtl="0" eaLnBrk="1" fontAlgn="auto" latinLnBrk="0" hangingPunct="1">
                <a:lnSpc>
                  <a:spcPct val="100000"/>
                </a:lnSpc>
                <a:spcBef>
                  <a:spcPts val="0"/>
                </a:spcBef>
                <a:spcAft>
                  <a:spcPts val="0"/>
                </a:spcAft>
                <a:buClrTx/>
                <a:buSzTx/>
                <a:buFontTx/>
                <a:buNone/>
                <a:tabLst/>
                <a:defRPr/>
              </a:pPr>
              <a:br>
                <a:rPr lang="en-US" sz="1000" b="0" baseline="0" dirty="0">
                  <a:solidFill>
                    <a:schemeClr val="tx1"/>
                  </a:solidFill>
                  <a:latin typeface="+mj-lt"/>
                </a:rPr>
              </a:br>
              <a:r>
                <a:rPr lang="en-US" sz="1000" b="0" baseline="0" dirty="0">
                  <a:solidFill>
                    <a:schemeClr val="tx1"/>
                  </a:solidFill>
                  <a:latin typeface="+mj-lt"/>
                </a:rPr>
                <a:t>Usage of various graphic elements possible,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please see library.</a:t>
              </a:r>
            </a:p>
          </p:txBody>
        </p:sp>
        <p:sp>
          <p:nvSpPr>
            <p:cNvPr id="15" name="Hilfslinien">
              <a:extLst>
                <a:ext uri="{FF2B5EF4-FFF2-40B4-BE49-F238E27FC236}">
                  <a16:creationId xmlns:a16="http://schemas.microsoft.com/office/drawing/2014/main" id="{3EA11BF1-DAEA-4F75-9290-89D67B191CDE}"/>
                </a:ext>
              </a:extLst>
            </p:cNvPr>
            <p:cNvSpPr txBox="1"/>
            <p:nvPr userDrawn="1"/>
          </p:nvSpPr>
          <p:spPr>
            <a:xfrm rot="10800000" flipH="1" flipV="1">
              <a:off x="647399" y="-324000"/>
              <a:ext cx="7920000" cy="216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287141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mj-lt"/>
                  <a:ea typeface="+mn-ea"/>
                  <a:cs typeface="+mn-cs"/>
                </a:rPr>
                <a:t>To display guides, tick </a:t>
              </a:r>
              <a:r>
                <a:rPr kumimoji="0" lang="en-US" sz="1000" b="1" i="0" u="none" strike="noStrike" kern="1200" cap="none" spc="0" normalizeH="0" baseline="0" noProof="0" dirty="0">
                  <a:ln>
                    <a:noFill/>
                  </a:ln>
                  <a:solidFill>
                    <a:schemeClr val="tx1"/>
                  </a:solidFill>
                  <a:effectLst/>
                  <a:uLnTx/>
                  <a:uFillTx/>
                  <a:latin typeface="+mj-lt"/>
                  <a:ea typeface="+mn-ea"/>
                  <a:cs typeface="+mn-cs"/>
                </a:rPr>
                <a:t>Guides</a:t>
              </a:r>
              <a:r>
                <a:rPr kumimoji="0" lang="en-US" sz="1000" b="0" i="0" u="none" strike="noStrike" kern="1200" cap="none" spc="0" normalizeH="0" baseline="0" noProof="0" dirty="0">
                  <a:ln>
                    <a:noFill/>
                  </a:ln>
                  <a:solidFill>
                    <a:schemeClr val="tx1"/>
                  </a:solidFill>
                  <a:effectLst/>
                  <a:uLnTx/>
                  <a:uFillTx/>
                  <a:latin typeface="+mj-lt"/>
                  <a:ea typeface="+mn-ea"/>
                  <a:cs typeface="+mn-cs"/>
                </a:rPr>
                <a:t> in </a:t>
              </a:r>
              <a:r>
                <a:rPr kumimoji="0" lang="en-US" sz="1000" b="1" i="0" u="none" strike="noStrike" kern="1200" cap="none" spc="0" normalizeH="0" baseline="0" noProof="0" dirty="0">
                  <a:ln>
                    <a:noFill/>
                  </a:ln>
                  <a:solidFill>
                    <a:schemeClr val="tx1"/>
                  </a:solidFill>
                  <a:effectLst/>
                  <a:uLnTx/>
                  <a:uFillTx/>
                  <a:latin typeface="+mj-lt"/>
                  <a:ea typeface="+mn-ea"/>
                  <a:cs typeface="+mn-cs"/>
                </a:rPr>
                <a:t>View</a:t>
              </a:r>
            </a:p>
          </p:txBody>
        </p:sp>
        <p:sp>
          <p:nvSpPr>
            <p:cNvPr id="16" name="Text // Listenebene erhöhen">
              <a:extLst>
                <a:ext uri="{FF2B5EF4-FFF2-40B4-BE49-F238E27FC236}">
                  <a16:creationId xmlns:a16="http://schemas.microsoft.com/office/drawing/2014/main" id="{E9D60A3F-2A69-4BCF-82D7-F520C43A5F44}"/>
                </a:ext>
              </a:extLst>
            </p:cNvPr>
            <p:cNvSpPr txBox="1"/>
            <p:nvPr userDrawn="1"/>
          </p:nvSpPr>
          <p:spPr>
            <a:xfrm>
              <a:off x="-1656000" y="3239568"/>
              <a:ext cx="792000" cy="288000"/>
            </a:xfrm>
            <a:prstGeom prst="rect">
              <a:avLst/>
            </a:prstGeom>
            <a:noFill/>
          </p:spPr>
          <p:txBody>
            <a:bodyPr wrap="square" lIns="0" tIns="0" rIns="0" bIns="0" rtlCol="0" anchor="ctr" anchorCtr="0">
              <a:noAutofit/>
            </a:body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Increase </a:t>
              </a:r>
              <a:br>
                <a:rPr lang="en-US" sz="1000" b="1" baseline="0" dirty="0">
                  <a:solidFill>
                    <a:schemeClr val="tx1"/>
                  </a:solidFill>
                  <a:latin typeface="+mj-lt"/>
                </a:rPr>
              </a:br>
              <a:r>
                <a:rPr lang="en-US" sz="1000" b="1" baseline="0" dirty="0">
                  <a:solidFill>
                    <a:schemeClr val="tx1"/>
                  </a:solidFill>
                  <a:latin typeface="+mj-lt"/>
                </a:rPr>
                <a:t>List Level</a:t>
              </a:r>
            </a:p>
          </p:txBody>
        </p:sp>
        <p:sp>
          <p:nvSpPr>
            <p:cNvPr id="17" name="Text // Listenebene verringern">
              <a:extLst>
                <a:ext uri="{FF2B5EF4-FFF2-40B4-BE49-F238E27FC236}">
                  <a16:creationId xmlns:a16="http://schemas.microsoft.com/office/drawing/2014/main" id="{696101B1-7ED2-45AD-BE1E-9277CF034052}"/>
                </a:ext>
              </a:extLst>
            </p:cNvPr>
            <p:cNvSpPr txBox="1"/>
            <p:nvPr userDrawn="1"/>
          </p:nvSpPr>
          <p:spPr>
            <a:xfrm>
              <a:off x="-1656000" y="3672607"/>
              <a:ext cx="792000" cy="288000"/>
            </a:xfrm>
            <a:prstGeom prst="rect">
              <a:avLst/>
            </a:prstGeom>
            <a:noFill/>
          </p:spPr>
          <p:txBody>
            <a:bodyPr wrap="square" lIns="0" tIns="0" rIns="0" bIns="0" rtlCol="0" anchor="ctr" anchorCtr="0">
              <a:noAutofit/>
            </a:body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Decrease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List Level</a:t>
              </a:r>
            </a:p>
          </p:txBody>
        </p:sp>
        <p:pic>
          <p:nvPicPr>
            <p:cNvPr id="18" name="Bild // Listenebene verringern">
              <a:extLst>
                <a:ext uri="{FF2B5EF4-FFF2-40B4-BE49-F238E27FC236}">
                  <a16:creationId xmlns:a16="http://schemas.microsoft.com/office/drawing/2014/main" id="{BB0D70B7-CD75-4F31-B048-975524B3E61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56000" y="3672607"/>
              <a:ext cx="612000" cy="288000"/>
            </a:xfrm>
            <a:prstGeom prst="rect">
              <a:avLst/>
            </a:prstGeom>
          </p:spPr>
        </p:pic>
        <p:pic>
          <p:nvPicPr>
            <p:cNvPr id="19" name="Bild // Listenebene erhöhen">
              <a:extLst>
                <a:ext uri="{FF2B5EF4-FFF2-40B4-BE49-F238E27FC236}">
                  <a16:creationId xmlns:a16="http://schemas.microsoft.com/office/drawing/2014/main" id="{AB07D214-4A59-45A4-9843-FEE43AA62B5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56000" y="3240607"/>
              <a:ext cx="612000" cy="288000"/>
            </a:xfrm>
            <a:prstGeom prst="rect">
              <a:avLst/>
            </a:prstGeom>
          </p:spPr>
        </p:pic>
        <p:sp>
          <p:nvSpPr>
            <p:cNvPr id="20" name="Listenebenen">
              <a:extLst>
                <a:ext uri="{FF2B5EF4-FFF2-40B4-BE49-F238E27FC236}">
                  <a16:creationId xmlns:a16="http://schemas.microsoft.com/office/drawing/2014/main" id="{BBC0C337-F41D-4EDC-A978-5802947E7820}"/>
                </a:ext>
              </a:extLst>
            </p:cNvPr>
            <p:cNvSpPr txBox="1"/>
            <p:nvPr userDrawn="1"/>
          </p:nvSpPr>
          <p:spPr>
            <a:xfrm rot="10800000" flipH="1" flipV="1">
              <a:off x="-1908001" y="2520000"/>
              <a:ext cx="1800001" cy="64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To change the text level,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select </a:t>
              </a:r>
              <a:r>
                <a:rPr lang="en-US" sz="1000" b="1" baseline="0" dirty="0">
                  <a:solidFill>
                    <a:schemeClr val="tx1"/>
                  </a:solidFill>
                  <a:latin typeface="+mj-lt"/>
                </a:rPr>
                <a:t>Home &gt; Paragraph </a:t>
              </a:r>
              <a:br>
                <a:rPr lang="en-US" sz="1000" b="1" baseline="0" dirty="0">
                  <a:solidFill>
                    <a:schemeClr val="tx1"/>
                  </a:solidFill>
                  <a:latin typeface="+mj-lt"/>
                </a:rPr>
              </a:br>
              <a:r>
                <a:rPr lang="en-US" sz="1000" b="1" baseline="0" dirty="0">
                  <a:solidFill>
                    <a:schemeClr val="tx1"/>
                  </a:solidFill>
                  <a:latin typeface="+mj-lt"/>
                </a:rPr>
                <a:t>&gt; Increase/Decrease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List Level</a:t>
              </a:r>
            </a:p>
          </p:txBody>
        </p:sp>
        <p:sp>
          <p:nvSpPr>
            <p:cNvPr id="22" name="Listenebenen">
              <a:extLst>
                <a:ext uri="{FF2B5EF4-FFF2-40B4-BE49-F238E27FC236}">
                  <a16:creationId xmlns:a16="http://schemas.microsoft.com/office/drawing/2014/main" id="{07F2EF74-CC49-4C0E-AFB3-280A1DA827B9}"/>
                </a:ext>
              </a:extLst>
            </p:cNvPr>
            <p:cNvSpPr txBox="1"/>
            <p:nvPr userDrawn="1"/>
          </p:nvSpPr>
          <p:spPr>
            <a:xfrm rot="10800000" flipH="1" flipV="1">
              <a:off x="-1908000" y="4176000"/>
              <a:ext cx="1800001" cy="97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In order to bolden text,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please do not use the BOLD button on Helvetica-Light (Body), but instead change the font to Helvetica (Headings) and then use the BOLD button</a:t>
              </a:r>
              <a:endParaRPr lang="en-US" sz="1000" b="1" baseline="0" dirty="0">
                <a:solidFill>
                  <a:schemeClr val="tx1"/>
                </a:solidFill>
                <a:latin typeface="+mj-lt"/>
              </a:endParaRPr>
            </a:p>
          </p:txBody>
        </p:sp>
        <p:pic>
          <p:nvPicPr>
            <p:cNvPr id="23" name="Schrift fetten">
              <a:extLst>
                <a:ext uri="{FF2B5EF4-FFF2-40B4-BE49-F238E27FC236}">
                  <a16:creationId xmlns:a16="http://schemas.microsoft.com/office/drawing/2014/main" id="{2E7178B8-7305-4C25-98F9-E7E316B8AB6B}"/>
                </a:ext>
              </a:extLst>
            </p:cNvPr>
            <p:cNvPicPr>
              <a:picLocks noChangeAspect="1"/>
            </p:cNvPicPr>
            <p:nvPr userDrawn="1"/>
          </p:nvPicPr>
          <p:blipFill>
            <a:blip r:embed="rId4"/>
            <a:stretch>
              <a:fillRect/>
            </a:stretch>
          </p:blipFill>
          <p:spPr>
            <a:xfrm>
              <a:off x="-2232000" y="5184000"/>
              <a:ext cx="2088000" cy="649269"/>
            </a:xfrm>
            <a:prstGeom prst="rect">
              <a:avLst/>
            </a:prstGeom>
          </p:spPr>
        </p:pic>
      </p:grpSp>
      <p:sp>
        <p:nvSpPr>
          <p:cNvPr id="8" name="Page">
            <a:extLst>
              <a:ext uri="{FF2B5EF4-FFF2-40B4-BE49-F238E27FC236}">
                <a16:creationId xmlns:a16="http://schemas.microsoft.com/office/drawing/2014/main" id="{0A3FFA6A-440D-4A9E-A3E6-7163729430AB}"/>
              </a:ext>
            </a:extLst>
          </p:cNvPr>
          <p:cNvSpPr>
            <a:spLocks noGrp="1"/>
          </p:cNvSpPr>
          <p:nvPr>
            <p:ph type="sldNum" sz="quarter" idx="11"/>
          </p:nvPr>
        </p:nvSpPr>
        <p:spPr>
          <a:xfrm>
            <a:off x="10152788" y="6588000"/>
            <a:ext cx="720000" cy="180000"/>
          </a:xfrm>
        </p:spPr>
        <p:txBody>
          <a:bodyPr/>
          <a:lstStyle>
            <a:lvl1pPr>
              <a:defRPr>
                <a:solidFill>
                  <a:schemeClr val="tx1"/>
                </a:solidFill>
              </a:defRPr>
            </a:lvl1pPr>
          </a:lstStyle>
          <a:p>
            <a:r>
              <a:rPr lang="de-DE"/>
              <a:t>Page </a:t>
            </a:r>
            <a:fld id="{55DE4932-7FC9-4623-BE48-6D66D4970F57}" type="slidenum">
              <a:rPr lang="de-DE" smtClean="0"/>
              <a:pPr/>
              <a:t>‹#›</a:t>
            </a:fld>
            <a:endParaRPr lang="de-DE" dirty="0"/>
          </a:p>
        </p:txBody>
      </p:sp>
      <p:sp>
        <p:nvSpPr>
          <p:cNvPr id="7" name="Footer">
            <a:extLst>
              <a:ext uri="{FF2B5EF4-FFF2-40B4-BE49-F238E27FC236}">
                <a16:creationId xmlns:a16="http://schemas.microsoft.com/office/drawing/2014/main" id="{96B7736C-DB76-4A3C-A85A-3CF932F77739}"/>
              </a:ext>
            </a:extLst>
          </p:cNvPr>
          <p:cNvSpPr>
            <a:spLocks noGrp="1"/>
          </p:cNvSpPr>
          <p:nvPr>
            <p:ph type="ftr" sz="quarter" idx="10"/>
          </p:nvPr>
        </p:nvSpPr>
        <p:spPr>
          <a:xfrm>
            <a:off x="647699" y="6588000"/>
            <a:ext cx="3168000" cy="180000"/>
          </a:xfrm>
        </p:spPr>
        <p:txBody>
          <a:bodyPr/>
          <a:lstStyle>
            <a:lvl9pPr>
              <a:defRPr>
                <a:solidFill>
                  <a:schemeClr val="tx1"/>
                </a:solidFill>
              </a:defRPr>
            </a:lvl9pPr>
          </a:lstStyle>
          <a:p>
            <a:pPr lvl="8"/>
            <a:r>
              <a:rPr lang="en-US"/>
              <a:t>"Presentation Title" or Public,  Protected, Confidential</a:t>
            </a:r>
            <a:endParaRPr lang="de-DE" dirty="0"/>
          </a:p>
        </p:txBody>
      </p:sp>
      <p:sp>
        <p:nvSpPr>
          <p:cNvPr id="21" name="Picture">
            <a:extLst>
              <a:ext uri="{FF2B5EF4-FFF2-40B4-BE49-F238E27FC236}">
                <a16:creationId xmlns:a16="http://schemas.microsoft.com/office/drawing/2014/main" id="{64B05828-CFA1-4E23-BCD1-3C9D8BF792D9}"/>
              </a:ext>
            </a:extLst>
          </p:cNvPr>
          <p:cNvSpPr>
            <a:spLocks noGrp="1"/>
          </p:cNvSpPr>
          <p:nvPr>
            <p:ph type="pic" sz="quarter" idx="12" hasCustomPrompt="1"/>
          </p:nvPr>
        </p:nvSpPr>
        <p:spPr>
          <a:xfrm>
            <a:off x="0" y="0"/>
            <a:ext cx="11520488" cy="6480175"/>
          </a:xfrm>
          <a:custGeom>
            <a:avLst/>
            <a:gdLst>
              <a:gd name="connsiteX0" fmla="*/ 8620940 w 11520488"/>
              <a:gd name="connsiteY0" fmla="*/ 1683519 h 6480175"/>
              <a:gd name="connsiteX1" fmla="*/ 8620940 w 11520488"/>
              <a:gd name="connsiteY1" fmla="*/ 2325595 h 6480175"/>
              <a:gd name="connsiteX2" fmla="*/ 9218336 w 11520488"/>
              <a:gd name="connsiteY2" fmla="*/ 3245939 h 6480175"/>
              <a:gd name="connsiteX3" fmla="*/ 8620940 w 11520488"/>
              <a:gd name="connsiteY3" fmla="*/ 4165922 h 6480175"/>
              <a:gd name="connsiteX4" fmla="*/ 8620940 w 11520488"/>
              <a:gd name="connsiteY4" fmla="*/ 4807997 h 6480175"/>
              <a:gd name="connsiteX5" fmla="*/ 9825100 w 11520488"/>
              <a:gd name="connsiteY5" fmla="*/ 3245939 h 6480175"/>
              <a:gd name="connsiteX6" fmla="*/ 8620940 w 11520488"/>
              <a:gd name="connsiteY6" fmla="*/ 1683519 h 6480175"/>
              <a:gd name="connsiteX7" fmla="*/ 2899598 w 11520488"/>
              <a:gd name="connsiteY7" fmla="*/ 1670844 h 6480175"/>
              <a:gd name="connsiteX8" fmla="*/ 1695438 w 11520488"/>
              <a:gd name="connsiteY8" fmla="*/ 3232903 h 6480175"/>
              <a:gd name="connsiteX9" fmla="*/ 2899598 w 11520488"/>
              <a:gd name="connsiteY9" fmla="*/ 4795322 h 6480175"/>
              <a:gd name="connsiteX10" fmla="*/ 2899598 w 11520488"/>
              <a:gd name="connsiteY10" fmla="*/ 4153247 h 6480175"/>
              <a:gd name="connsiteX11" fmla="*/ 2302202 w 11520488"/>
              <a:gd name="connsiteY11" fmla="*/ 3232903 h 6480175"/>
              <a:gd name="connsiteX12" fmla="*/ 2899598 w 11520488"/>
              <a:gd name="connsiteY12" fmla="*/ 2312920 h 6480175"/>
              <a:gd name="connsiteX13" fmla="*/ 0 w 11520488"/>
              <a:gd name="connsiteY13" fmla="*/ 0 h 6480175"/>
              <a:gd name="connsiteX14" fmla="*/ 11520488 w 11520488"/>
              <a:gd name="connsiteY14" fmla="*/ 0 h 6480175"/>
              <a:gd name="connsiteX15" fmla="*/ 11520488 w 11520488"/>
              <a:gd name="connsiteY15" fmla="*/ 6480175 h 6480175"/>
              <a:gd name="connsiteX16" fmla="*/ 0 w 11520488"/>
              <a:gd name="connsiteY16" fmla="*/ 6480175 h 648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20488" h="6480175">
                <a:moveTo>
                  <a:pt x="8620940" y="1683519"/>
                </a:moveTo>
                <a:lnTo>
                  <a:pt x="8620940" y="2325595"/>
                </a:lnTo>
                <a:cubicBezTo>
                  <a:pt x="8972964" y="2482233"/>
                  <a:pt x="9218336" y="2835213"/>
                  <a:pt x="9218336" y="3245939"/>
                </a:cubicBezTo>
                <a:cubicBezTo>
                  <a:pt x="9218336" y="3656304"/>
                  <a:pt x="8972964" y="4009283"/>
                  <a:pt x="8620940" y="4165922"/>
                </a:cubicBezTo>
                <a:lnTo>
                  <a:pt x="8620940" y="4807997"/>
                </a:lnTo>
                <a:cubicBezTo>
                  <a:pt x="9313818" y="4627177"/>
                  <a:pt x="9825100" y="3996290"/>
                  <a:pt x="9825100" y="3245939"/>
                </a:cubicBezTo>
                <a:cubicBezTo>
                  <a:pt x="9825100" y="2495227"/>
                  <a:pt x="9313818" y="1864340"/>
                  <a:pt x="8620940" y="1683519"/>
                </a:cubicBezTo>
                <a:close/>
                <a:moveTo>
                  <a:pt x="2899598" y="1670844"/>
                </a:moveTo>
                <a:cubicBezTo>
                  <a:pt x="2206720" y="1851665"/>
                  <a:pt x="1695438" y="2482552"/>
                  <a:pt x="1695438" y="3232903"/>
                </a:cubicBezTo>
                <a:cubicBezTo>
                  <a:pt x="1695438" y="3983615"/>
                  <a:pt x="2206720" y="4614502"/>
                  <a:pt x="2899598" y="4795322"/>
                </a:cubicBezTo>
                <a:lnTo>
                  <a:pt x="2899598" y="4153247"/>
                </a:lnTo>
                <a:cubicBezTo>
                  <a:pt x="2547574" y="3996608"/>
                  <a:pt x="2302202" y="3643629"/>
                  <a:pt x="2302202" y="3232903"/>
                </a:cubicBezTo>
                <a:cubicBezTo>
                  <a:pt x="2302202" y="2822538"/>
                  <a:pt x="2547574" y="2469559"/>
                  <a:pt x="2899598" y="2312920"/>
                </a:cubicBezTo>
                <a:close/>
                <a:moveTo>
                  <a:pt x="0" y="0"/>
                </a:moveTo>
                <a:lnTo>
                  <a:pt x="11520488" y="0"/>
                </a:lnTo>
                <a:lnTo>
                  <a:pt x="11520488" y="6480175"/>
                </a:lnTo>
                <a:lnTo>
                  <a:pt x="0" y="6480175"/>
                </a:lnTo>
                <a:close/>
              </a:path>
            </a:pathLst>
          </a:custGeom>
          <a:solidFill>
            <a:schemeClr val="tx1"/>
          </a:solidFill>
        </p:spPr>
        <p:txBody>
          <a:bodyPr wrap="square" lIns="0" tIns="360000" rIns="0" bIns="0" anchor="t" anchorCtr="0">
            <a:noAutofit/>
          </a:bodyPr>
          <a:lstStyle>
            <a:lvl1pPr algn="ctr">
              <a:defRPr>
                <a:solidFill>
                  <a:schemeClr val="bg1"/>
                </a:solidFill>
              </a:defRPr>
            </a:lvl1pPr>
          </a:lstStyle>
          <a:p>
            <a:r>
              <a:rPr lang="en-US" noProof="0" dirty="0"/>
              <a:t>Insert picture </a:t>
            </a:r>
            <a:br>
              <a:rPr lang="en-US" noProof="0" dirty="0"/>
            </a:br>
            <a:r>
              <a:rPr lang="en-US" noProof="0" dirty="0"/>
              <a:t>via Drag and Drop </a:t>
            </a:r>
            <a:br>
              <a:rPr lang="en-US" noProof="0" dirty="0"/>
            </a:br>
            <a:r>
              <a:rPr lang="en-US" noProof="0" dirty="0"/>
              <a:t>or Ribbon &gt; Insert &gt; Picture</a:t>
            </a:r>
          </a:p>
        </p:txBody>
      </p:sp>
      <p:sp>
        <p:nvSpPr>
          <p:cNvPr id="10" name="Title">
            <a:extLst>
              <a:ext uri="{FF2B5EF4-FFF2-40B4-BE49-F238E27FC236}">
                <a16:creationId xmlns:a16="http://schemas.microsoft.com/office/drawing/2014/main" id="{045376C8-B850-4FE5-B2A6-CDC36B6B6237}"/>
              </a:ext>
            </a:extLst>
          </p:cNvPr>
          <p:cNvSpPr>
            <a:spLocks noGrp="1"/>
          </p:cNvSpPr>
          <p:nvPr>
            <p:ph type="body" orient="vert" idx="14" hasCustomPrompt="1"/>
          </p:nvPr>
        </p:nvSpPr>
        <p:spPr>
          <a:xfrm>
            <a:off x="3312245" y="1908000"/>
            <a:ext cx="5076000" cy="2627488"/>
          </a:xfrm>
        </p:spPr>
        <p:txBody>
          <a:bodyPr vert="horz" anchor="ctr" anchorCtr="0">
            <a:normAutofit/>
          </a:bodyPr>
          <a:lstStyle>
            <a:lvl1pPr marL="0" indent="0">
              <a:lnSpc>
                <a:spcPct val="86000"/>
              </a:lnSpc>
              <a:buFont typeface="Arial" panose="020B0604020202020204" pitchFamily="34" charset="0"/>
              <a:buNone/>
              <a:defRPr sz="4800">
                <a:solidFill>
                  <a:schemeClr val="accent1"/>
                </a:solidFill>
                <a:latin typeface="+mn-lt"/>
              </a:defRPr>
            </a:lvl1pPr>
            <a:lvl2pPr marL="0" indent="0">
              <a:lnSpc>
                <a:spcPct val="86000"/>
              </a:lnSpc>
              <a:buFont typeface="Arial" panose="020B0604020202020204" pitchFamily="34" charset="0"/>
              <a:buNone/>
              <a:defRPr sz="4800">
                <a:solidFill>
                  <a:schemeClr val="bg1"/>
                </a:solidFill>
                <a:latin typeface="+mn-lt"/>
              </a:defRPr>
            </a:lvl2pPr>
            <a:lvl3pPr marL="0" indent="0">
              <a:lnSpc>
                <a:spcPct val="86000"/>
              </a:lnSpc>
              <a:buFont typeface="Arial" panose="020B0604020202020204" pitchFamily="34" charset="0"/>
              <a:buNone/>
              <a:defRPr sz="4800">
                <a:solidFill>
                  <a:schemeClr val="bg1"/>
                </a:solidFill>
                <a:latin typeface="+mn-lt"/>
              </a:defRPr>
            </a:lvl3pPr>
            <a:lvl4pPr marL="0" indent="0">
              <a:lnSpc>
                <a:spcPct val="86000"/>
              </a:lnSpc>
              <a:buNone/>
              <a:defRPr sz="4800">
                <a:solidFill>
                  <a:schemeClr val="bg1"/>
                </a:solidFill>
                <a:latin typeface="+mn-lt"/>
              </a:defRPr>
            </a:lvl4pPr>
            <a:lvl5pPr marL="0" indent="0">
              <a:lnSpc>
                <a:spcPct val="86000"/>
              </a:lnSpc>
              <a:buFont typeface="Arial" panose="020B0604020202020204" pitchFamily="34" charset="0"/>
              <a:buNone/>
              <a:defRPr sz="4800">
                <a:solidFill>
                  <a:schemeClr val="bg1"/>
                </a:solidFill>
                <a:latin typeface="+mn-lt"/>
              </a:defRPr>
            </a:lvl5pPr>
            <a:lvl6pPr marL="0" indent="0">
              <a:lnSpc>
                <a:spcPct val="86000"/>
              </a:lnSpc>
              <a:buFont typeface="Arial" panose="020B0604020202020204" pitchFamily="34" charset="0"/>
              <a:buNone/>
              <a:defRPr sz="4800">
                <a:solidFill>
                  <a:schemeClr val="bg1"/>
                </a:solidFill>
                <a:latin typeface="+mn-lt"/>
              </a:defRPr>
            </a:lvl6pPr>
            <a:lvl7pPr marL="0" indent="0">
              <a:lnSpc>
                <a:spcPct val="86000"/>
              </a:lnSpc>
              <a:buFont typeface="Arial" panose="020B0604020202020204" pitchFamily="34" charset="0"/>
              <a:buNone/>
              <a:defRPr sz="4800">
                <a:solidFill>
                  <a:schemeClr val="bg1"/>
                </a:solidFill>
                <a:latin typeface="+mn-lt"/>
              </a:defRPr>
            </a:lvl7pPr>
            <a:lvl8pPr marL="0" indent="0">
              <a:lnSpc>
                <a:spcPct val="86000"/>
              </a:lnSpc>
              <a:buFont typeface="Arial" panose="020B0604020202020204" pitchFamily="34" charset="0"/>
              <a:buNone/>
              <a:defRPr sz="4800">
                <a:solidFill>
                  <a:schemeClr val="bg1"/>
                </a:solidFill>
                <a:latin typeface="+mn-lt"/>
              </a:defRPr>
            </a:lvl8pPr>
            <a:lvl9pPr marL="0" indent="0">
              <a:lnSpc>
                <a:spcPct val="86000"/>
              </a:lnSpc>
              <a:buFont typeface="Arial" panose="020B0604020202020204" pitchFamily="34" charset="0"/>
              <a:buNone/>
              <a:defRPr sz="4800">
                <a:solidFill>
                  <a:schemeClr val="bg1"/>
                </a:solidFill>
                <a:latin typeface="+mn-lt"/>
              </a:defRPr>
            </a:lvl9pPr>
          </a:lstStyle>
          <a:p>
            <a:pPr lvl="0"/>
            <a:r>
              <a:rPr lang="en-US" dirty="0"/>
              <a:t>Divider Title on first level // for second line</a:t>
            </a:r>
            <a:br>
              <a:rPr lang="en-US" dirty="0"/>
            </a:br>
            <a:r>
              <a:rPr lang="en-US" dirty="0"/>
              <a:t>&gt;&gt; Increase List Level </a:t>
            </a:r>
          </a:p>
          <a:p>
            <a:pPr lvl="1"/>
            <a:r>
              <a:rPr lang="en-US" dirty="0"/>
              <a:t>Second layer</a:t>
            </a:r>
          </a:p>
        </p:txBody>
      </p:sp>
      <p:pic>
        <p:nvPicPr>
          <p:cNvPr id="2" name="Picture 1">
            <a:extLst>
              <a:ext uri="{FF2B5EF4-FFF2-40B4-BE49-F238E27FC236}">
                <a16:creationId xmlns:a16="http://schemas.microsoft.com/office/drawing/2014/main" id="{0B2BEE21-048E-384C-F2D7-CDA0DAF520A1}"/>
              </a:ext>
            </a:extLst>
          </p:cNvPr>
          <p:cNvPicPr>
            <a:picLocks noChangeAspect="1"/>
          </p:cNvPicPr>
          <p:nvPr userDrawn="1"/>
        </p:nvPicPr>
        <p:blipFill>
          <a:blip r:embed="rId5"/>
          <a:srcRect/>
          <a:stretch/>
        </p:blipFill>
        <p:spPr>
          <a:xfrm>
            <a:off x="8911987" y="634352"/>
            <a:ext cx="1978729" cy="370233"/>
          </a:xfrm>
          <a:prstGeom prst="rect">
            <a:avLst/>
          </a:prstGeom>
        </p:spPr>
      </p:pic>
    </p:spTree>
    <p:extLst>
      <p:ext uri="{BB962C8B-B14F-4D97-AF65-F5344CB8AC3E}">
        <p14:creationId xmlns:p14="http://schemas.microsoft.com/office/powerpoint/2010/main" val="480500554"/>
      </p:ext>
    </p:extLst>
  </p:cSld>
  <p:clrMapOvr>
    <a:masterClrMapping/>
  </p:clrMapOvr>
  <p:extLst>
    <p:ext uri="{DCECCB84-F9BA-43D5-87BE-67443E8EF086}">
      <p15:sldGuideLst xmlns:p15="http://schemas.microsoft.com/office/powerpoint/2012/main">
        <p15:guide id="3" pos="2086" userDrawn="1">
          <p15:clr>
            <a:srgbClr val="547EBF"/>
          </p15:clr>
        </p15:guide>
        <p15:guide id="4" pos="6849">
          <p15:clr>
            <a:srgbClr val="547EBF"/>
          </p15:clr>
        </p15:guide>
        <p15:guide id="5" orient="horz" pos="2857">
          <p15:clr>
            <a:srgbClr val="547EBF"/>
          </p15:clr>
        </p15:guide>
        <p15:guide id="6" orient="horz" pos="1202" userDrawn="1">
          <p15:clr>
            <a:srgbClr val="547EBF"/>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line / Content">
    <p:spTree>
      <p:nvGrpSpPr>
        <p:cNvPr id="1" name=""/>
        <p:cNvGrpSpPr/>
        <p:nvPr/>
      </p:nvGrpSpPr>
      <p:grpSpPr>
        <a:xfrm>
          <a:off x="0" y="0"/>
          <a:ext cx="0" cy="0"/>
          <a:chOff x="0" y="0"/>
          <a:chExt cx="0" cy="0"/>
        </a:xfrm>
      </p:grpSpPr>
      <p:sp>
        <p:nvSpPr>
          <p:cNvPr id="9" name="Page">
            <a:extLst>
              <a:ext uri="{FF2B5EF4-FFF2-40B4-BE49-F238E27FC236}">
                <a16:creationId xmlns:a16="http://schemas.microsoft.com/office/drawing/2014/main" id="{9DD25D38-3390-40E9-B3F0-8DAE2BE3F1EC}"/>
              </a:ext>
            </a:extLst>
          </p:cNvPr>
          <p:cNvSpPr>
            <a:spLocks noGrp="1"/>
          </p:cNvSpPr>
          <p:nvPr>
            <p:ph type="sldNum" sz="quarter" idx="15"/>
          </p:nvPr>
        </p:nvSpPr>
        <p:spPr/>
        <p:txBody>
          <a:bodyPr/>
          <a:lstStyle/>
          <a:p>
            <a:r>
              <a:rPr lang="de-DE"/>
              <a:t>Page </a:t>
            </a:r>
            <a:fld id="{55DE4932-7FC9-4623-BE48-6D66D4970F57}" type="slidenum">
              <a:rPr lang="de-DE" smtClean="0"/>
              <a:pPr/>
              <a:t>‹#›</a:t>
            </a:fld>
            <a:endParaRPr lang="de-DE" dirty="0"/>
          </a:p>
        </p:txBody>
      </p:sp>
      <p:sp>
        <p:nvSpPr>
          <p:cNvPr id="8" name="Footer">
            <a:extLst>
              <a:ext uri="{FF2B5EF4-FFF2-40B4-BE49-F238E27FC236}">
                <a16:creationId xmlns:a16="http://schemas.microsoft.com/office/drawing/2014/main" id="{3BC74BC9-2467-4F51-A4BB-87A333E39FB3}"/>
              </a:ext>
            </a:extLst>
          </p:cNvPr>
          <p:cNvSpPr>
            <a:spLocks noGrp="1"/>
          </p:cNvSpPr>
          <p:nvPr>
            <p:ph type="ftr" sz="quarter" idx="14"/>
          </p:nvPr>
        </p:nvSpPr>
        <p:spPr/>
        <p:txBody>
          <a:bodyPr/>
          <a:lstStyle/>
          <a:p>
            <a:pPr lvl="8"/>
            <a:r>
              <a:rPr lang="en-US"/>
              <a:t>"Presentation Title" or Public,  Protected, Confidential</a:t>
            </a:r>
            <a:endParaRPr lang="de-DE" dirty="0"/>
          </a:p>
        </p:txBody>
      </p:sp>
      <p:sp>
        <p:nvSpPr>
          <p:cNvPr id="3" name="Content">
            <a:extLst>
              <a:ext uri="{FF2B5EF4-FFF2-40B4-BE49-F238E27FC236}">
                <a16:creationId xmlns:a16="http://schemas.microsoft.com/office/drawing/2014/main" id="{E2DA6C83-B461-47B3-83EB-CB19786283D1}"/>
              </a:ext>
            </a:extLst>
          </p:cNvPr>
          <p:cNvSpPr>
            <a:spLocks noGrp="1"/>
          </p:cNvSpPr>
          <p:nvPr>
            <p:ph idx="1" hasCustomPrompt="1"/>
          </p:nvPr>
        </p:nvSpPr>
        <p:spPr/>
        <p:txBody>
          <a:bodyPr/>
          <a:lstStyle>
            <a:lvl1pPr>
              <a:defRPr/>
            </a:lvl1pPr>
          </a:lstStyle>
          <a:p>
            <a:pPr lvl="0"/>
            <a:r>
              <a:rPr lang="en-US" dirty="0"/>
              <a:t>Text on first level // for further text formats (bullets, subline and second bullet) </a:t>
            </a:r>
            <a:br>
              <a:rPr lang="en-US" dirty="0"/>
            </a:br>
            <a:r>
              <a:rPr lang="en-US" dirty="0"/>
              <a:t>&gt;&gt; Ribbon &gt; Home &gt; Paragraph &gt; Increase List Level </a:t>
            </a:r>
          </a:p>
          <a:p>
            <a:pPr lvl="1"/>
            <a:r>
              <a:rPr lang="en-US" dirty="0"/>
              <a:t>Second layer</a:t>
            </a:r>
          </a:p>
          <a:p>
            <a:pPr lvl="2"/>
            <a:r>
              <a:rPr lang="en-US" dirty="0"/>
              <a:t>Third layer</a:t>
            </a:r>
          </a:p>
          <a:p>
            <a:pPr lvl="3"/>
            <a:r>
              <a:rPr lang="en-US" dirty="0"/>
              <a:t>Fourth layer</a:t>
            </a:r>
          </a:p>
          <a:p>
            <a:pPr lvl="4"/>
            <a:r>
              <a:rPr lang="en-US" dirty="0"/>
              <a:t>Fifth layer</a:t>
            </a:r>
          </a:p>
          <a:p>
            <a:pPr lvl="5"/>
            <a:r>
              <a:rPr lang="en-US" dirty="0"/>
              <a:t>Sixth layer</a:t>
            </a:r>
          </a:p>
          <a:p>
            <a:pPr lvl="6"/>
            <a:r>
              <a:rPr lang="en-US" dirty="0"/>
              <a:t>Seventh layer</a:t>
            </a:r>
          </a:p>
          <a:p>
            <a:pPr lvl="7"/>
            <a:r>
              <a:rPr lang="en-US" dirty="0"/>
              <a:t>Eighth layer</a:t>
            </a:r>
          </a:p>
          <a:p>
            <a:pPr lvl="8"/>
            <a:r>
              <a:rPr lang="en-US" dirty="0"/>
              <a:t>Ninth layer</a:t>
            </a:r>
          </a:p>
        </p:txBody>
      </p:sp>
      <p:sp>
        <p:nvSpPr>
          <p:cNvPr id="7" name="Subheading">
            <a:extLst>
              <a:ext uri="{FF2B5EF4-FFF2-40B4-BE49-F238E27FC236}">
                <a16:creationId xmlns:a16="http://schemas.microsoft.com/office/drawing/2014/main" id="{68BFF8BC-B000-4478-9D50-B606397D7F3E}"/>
              </a:ext>
            </a:extLst>
          </p:cNvPr>
          <p:cNvSpPr>
            <a:spLocks noGrp="1"/>
          </p:cNvSpPr>
          <p:nvPr>
            <p:ph type="body" orient="vert" idx="13" hasCustomPrompt="1"/>
          </p:nvPr>
        </p:nvSpPr>
        <p:spPr>
          <a:xfrm>
            <a:off x="647698" y="1008731"/>
            <a:ext cx="7920000" cy="432000"/>
          </a:xfrm>
        </p:spPr>
        <p:txBody>
          <a:bodyPr vert="horz"/>
          <a:lstStyle>
            <a:lvl1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1pPr>
            <a:lvl2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2pPr>
            <a:lvl3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3pPr>
            <a:lvl4pPr marL="0" indent="0">
              <a:lnSpc>
                <a:spcPct val="110000"/>
              </a:lnSpc>
              <a:spcBef>
                <a:spcPts val="0"/>
              </a:spcBef>
              <a:spcAft>
                <a:spcPts val="0"/>
              </a:spcAft>
              <a:buNone/>
              <a:defRPr sz="1800" baseline="0">
                <a:solidFill>
                  <a:schemeClr val="accent1"/>
                </a:solidFill>
                <a:latin typeface="+mn-lt"/>
              </a:defRPr>
            </a:lvl4pPr>
            <a:lvl5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5pPr>
            <a:lvl6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6pPr>
            <a:lvl7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7pPr>
            <a:lvl8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8pPr>
            <a:lvl9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9pPr>
          </a:lstStyle>
          <a:p>
            <a:pPr lvl="0"/>
            <a:r>
              <a:rPr lang="en-US" dirty="0"/>
              <a:t>Subheading (optional)</a:t>
            </a:r>
            <a:endParaRPr lang="de-DE" dirty="0"/>
          </a:p>
        </p:txBody>
      </p:sp>
      <p:sp>
        <p:nvSpPr>
          <p:cNvPr id="2" name="Headline">
            <a:extLst>
              <a:ext uri="{FF2B5EF4-FFF2-40B4-BE49-F238E27FC236}">
                <a16:creationId xmlns:a16="http://schemas.microsoft.com/office/drawing/2014/main" id="{D44075D4-EE92-4D87-9188-96B7092F6E31}"/>
              </a:ext>
            </a:extLst>
          </p:cNvPr>
          <p:cNvSpPr>
            <a:spLocks noGrp="1"/>
          </p:cNvSpPr>
          <p:nvPr>
            <p:ph type="title" hasCustomPrompt="1"/>
          </p:nvPr>
        </p:nvSpPr>
        <p:spPr/>
        <p:txBody>
          <a:bodyPr/>
          <a:lstStyle/>
          <a:p>
            <a:r>
              <a:rPr lang="en-US" dirty="0"/>
              <a:t>Headline</a:t>
            </a:r>
            <a:endParaRPr lang="de-DE" dirty="0"/>
          </a:p>
        </p:txBody>
      </p:sp>
    </p:spTree>
    <p:extLst>
      <p:ext uri="{BB962C8B-B14F-4D97-AF65-F5344CB8AC3E}">
        <p14:creationId xmlns:p14="http://schemas.microsoft.com/office/powerpoint/2010/main" val="3848112140"/>
      </p:ext>
    </p:extLst>
  </p:cSld>
  <p:clrMapOvr>
    <a:masterClrMapping/>
  </p:clrMapOvr>
  <p:extLst>
    <p:ext uri="{DCECCB84-F9BA-43D5-87BE-67443E8EF086}">
      <p15:sldGuideLst xmlns:p15="http://schemas.microsoft.com/office/powerpoint/2012/main">
        <p15:guide id="1" orient="horz" pos="1179" userDrawn="1">
          <p15:clr>
            <a:srgbClr val="547EBF"/>
          </p15:clr>
        </p15:guide>
        <p15:guide id="2" pos="408" userDrawn="1">
          <p15:clr>
            <a:srgbClr val="547EBF"/>
          </p15:clr>
        </p15:guide>
        <p15:guide id="3" pos="6849" userDrawn="1">
          <p15:clr>
            <a:srgbClr val="547EBF"/>
          </p15:clr>
        </p15:guide>
        <p15:guide id="5" orient="horz" pos="363" userDrawn="1">
          <p15:clr>
            <a:srgbClr val="547EBF"/>
          </p15:clr>
        </p15:guide>
        <p15:guide id="6" orient="horz" pos="1212" userDrawn="1">
          <p15:clr>
            <a:srgbClr val="5ACBF0"/>
          </p15:clr>
        </p15:guide>
        <p15:guide id="7" orient="horz" pos="3629" userDrawn="1">
          <p15:clr>
            <a:srgbClr val="547EBF"/>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line / Content / Text">
    <p:spTree>
      <p:nvGrpSpPr>
        <p:cNvPr id="1" name=""/>
        <p:cNvGrpSpPr/>
        <p:nvPr/>
      </p:nvGrpSpPr>
      <p:grpSpPr>
        <a:xfrm>
          <a:off x="0" y="0"/>
          <a:ext cx="0" cy="0"/>
          <a:chOff x="0" y="0"/>
          <a:chExt cx="0" cy="0"/>
        </a:xfrm>
      </p:grpSpPr>
      <p:sp>
        <p:nvSpPr>
          <p:cNvPr id="9" name="Page">
            <a:extLst>
              <a:ext uri="{FF2B5EF4-FFF2-40B4-BE49-F238E27FC236}">
                <a16:creationId xmlns:a16="http://schemas.microsoft.com/office/drawing/2014/main" id="{9DD25D38-3390-40E9-B3F0-8DAE2BE3F1EC}"/>
              </a:ext>
            </a:extLst>
          </p:cNvPr>
          <p:cNvSpPr>
            <a:spLocks noGrp="1"/>
          </p:cNvSpPr>
          <p:nvPr>
            <p:ph type="sldNum" sz="quarter" idx="15"/>
          </p:nvPr>
        </p:nvSpPr>
        <p:spPr/>
        <p:txBody>
          <a:bodyPr/>
          <a:lstStyle/>
          <a:p>
            <a:r>
              <a:rPr lang="de-DE"/>
              <a:t>Page </a:t>
            </a:r>
            <a:fld id="{55DE4932-7FC9-4623-BE48-6D66D4970F57}" type="slidenum">
              <a:rPr lang="de-DE" smtClean="0"/>
              <a:pPr/>
              <a:t>‹#›</a:t>
            </a:fld>
            <a:endParaRPr lang="de-DE" dirty="0"/>
          </a:p>
        </p:txBody>
      </p:sp>
      <p:sp>
        <p:nvSpPr>
          <p:cNvPr id="8" name="Footer">
            <a:extLst>
              <a:ext uri="{FF2B5EF4-FFF2-40B4-BE49-F238E27FC236}">
                <a16:creationId xmlns:a16="http://schemas.microsoft.com/office/drawing/2014/main" id="{3BC74BC9-2467-4F51-A4BB-87A333E39FB3}"/>
              </a:ext>
            </a:extLst>
          </p:cNvPr>
          <p:cNvSpPr>
            <a:spLocks noGrp="1"/>
          </p:cNvSpPr>
          <p:nvPr>
            <p:ph type="ftr" sz="quarter" idx="14"/>
          </p:nvPr>
        </p:nvSpPr>
        <p:spPr/>
        <p:txBody>
          <a:bodyPr/>
          <a:lstStyle/>
          <a:p>
            <a:pPr lvl="8"/>
            <a:r>
              <a:rPr lang="en-US"/>
              <a:t>"Presentation Title" or Public,  Protected, Confidential</a:t>
            </a:r>
            <a:endParaRPr lang="de-DE" dirty="0"/>
          </a:p>
        </p:txBody>
      </p:sp>
      <p:sp>
        <p:nvSpPr>
          <p:cNvPr id="10" name="Text">
            <a:extLst>
              <a:ext uri="{FF2B5EF4-FFF2-40B4-BE49-F238E27FC236}">
                <a16:creationId xmlns:a16="http://schemas.microsoft.com/office/drawing/2014/main" id="{EA5D6C12-BFDF-45FB-BE08-D46D28711F10}"/>
              </a:ext>
            </a:extLst>
          </p:cNvPr>
          <p:cNvSpPr>
            <a:spLocks noGrp="1"/>
          </p:cNvSpPr>
          <p:nvPr>
            <p:ph type="body" orient="vert" idx="16" hasCustomPrompt="1"/>
          </p:nvPr>
        </p:nvSpPr>
        <p:spPr>
          <a:xfrm>
            <a:off x="7704791" y="1871663"/>
            <a:ext cx="3167997" cy="3889375"/>
          </a:xfrm>
        </p:spPr>
        <p:txBody>
          <a:bodyPr vert="horz"/>
          <a:lstStyle>
            <a:lvl1pPr>
              <a:defRPr/>
            </a:lvl1pPr>
          </a:lstStyle>
          <a:p>
            <a:pPr lvl="0"/>
            <a:r>
              <a:rPr lang="en-US" dirty="0"/>
              <a:t>Text on first level </a:t>
            </a:r>
            <a:br>
              <a:rPr lang="en-US" dirty="0"/>
            </a:br>
            <a:r>
              <a:rPr lang="en-US" dirty="0"/>
              <a:t>// for further text formats (bullets, subline and second bullet) </a:t>
            </a:r>
            <a:br>
              <a:rPr lang="en-US" dirty="0"/>
            </a:br>
            <a:r>
              <a:rPr lang="en-US" dirty="0"/>
              <a:t>&gt;&gt; Ribbon &gt; Home &gt; Paragraph &gt; Increase List Level </a:t>
            </a:r>
          </a:p>
          <a:p>
            <a:pPr lvl="1"/>
            <a:r>
              <a:rPr lang="en-US" dirty="0"/>
              <a:t>Second layer</a:t>
            </a:r>
          </a:p>
          <a:p>
            <a:pPr lvl="2"/>
            <a:r>
              <a:rPr lang="en-US" dirty="0"/>
              <a:t>Third layer</a:t>
            </a:r>
          </a:p>
          <a:p>
            <a:pPr lvl="3"/>
            <a:r>
              <a:rPr lang="en-US" dirty="0"/>
              <a:t>Fourth layer</a:t>
            </a:r>
          </a:p>
          <a:p>
            <a:pPr lvl="4"/>
            <a:r>
              <a:rPr lang="en-US" dirty="0"/>
              <a:t>Fifth layer</a:t>
            </a:r>
          </a:p>
          <a:p>
            <a:pPr lvl="5"/>
            <a:r>
              <a:rPr lang="en-US" dirty="0"/>
              <a:t>Sixth layer</a:t>
            </a:r>
          </a:p>
          <a:p>
            <a:pPr lvl="6"/>
            <a:r>
              <a:rPr lang="en-US" dirty="0"/>
              <a:t>Seventh layer</a:t>
            </a:r>
          </a:p>
          <a:p>
            <a:pPr lvl="7"/>
            <a:r>
              <a:rPr lang="en-US" dirty="0"/>
              <a:t>Eighth layer</a:t>
            </a:r>
          </a:p>
          <a:p>
            <a:pPr lvl="8"/>
            <a:r>
              <a:rPr lang="en-US" dirty="0"/>
              <a:t>Ninth layer</a:t>
            </a:r>
          </a:p>
        </p:txBody>
      </p:sp>
      <p:sp>
        <p:nvSpPr>
          <p:cNvPr id="3" name="Content">
            <a:extLst>
              <a:ext uri="{FF2B5EF4-FFF2-40B4-BE49-F238E27FC236}">
                <a16:creationId xmlns:a16="http://schemas.microsoft.com/office/drawing/2014/main" id="{E2DA6C83-B461-47B3-83EB-CB19786283D1}"/>
              </a:ext>
            </a:extLst>
          </p:cNvPr>
          <p:cNvSpPr>
            <a:spLocks noGrp="1"/>
          </p:cNvSpPr>
          <p:nvPr>
            <p:ph idx="1" hasCustomPrompt="1"/>
          </p:nvPr>
        </p:nvSpPr>
        <p:spPr>
          <a:xfrm>
            <a:off x="647700" y="1871664"/>
            <a:ext cx="6732000" cy="3889374"/>
          </a:xfrm>
        </p:spPr>
        <p:txBody>
          <a:bodyPr/>
          <a:lstStyle/>
          <a:p>
            <a:pPr lvl="0"/>
            <a:r>
              <a:rPr lang="en-US" dirty="0"/>
              <a:t>Text on first level // for further text formats (bullets, subline and second bullet) </a:t>
            </a:r>
            <a:br>
              <a:rPr lang="en-US" dirty="0"/>
            </a:br>
            <a:r>
              <a:rPr lang="en-US" dirty="0"/>
              <a:t>&gt;&gt; Ribbon &gt; Home &gt; Paragraph &gt; Increase List Level </a:t>
            </a:r>
          </a:p>
          <a:p>
            <a:pPr lvl="1"/>
            <a:r>
              <a:rPr lang="en-US" dirty="0"/>
              <a:t>Second layer</a:t>
            </a:r>
          </a:p>
          <a:p>
            <a:pPr lvl="2"/>
            <a:r>
              <a:rPr lang="en-US" dirty="0"/>
              <a:t>Third layer</a:t>
            </a:r>
          </a:p>
          <a:p>
            <a:pPr lvl="3"/>
            <a:r>
              <a:rPr lang="en-US" dirty="0"/>
              <a:t>Fourth layer</a:t>
            </a:r>
          </a:p>
          <a:p>
            <a:pPr lvl="4"/>
            <a:r>
              <a:rPr lang="en-US" dirty="0"/>
              <a:t>Fifth layer</a:t>
            </a:r>
          </a:p>
          <a:p>
            <a:pPr lvl="5"/>
            <a:r>
              <a:rPr lang="en-US" dirty="0"/>
              <a:t>Sixth layer</a:t>
            </a:r>
          </a:p>
          <a:p>
            <a:pPr lvl="6"/>
            <a:r>
              <a:rPr lang="en-US" dirty="0"/>
              <a:t>Seventh layer</a:t>
            </a:r>
          </a:p>
          <a:p>
            <a:pPr lvl="7"/>
            <a:r>
              <a:rPr lang="en-US" dirty="0"/>
              <a:t>Eighth layer</a:t>
            </a:r>
          </a:p>
          <a:p>
            <a:pPr lvl="8"/>
            <a:r>
              <a:rPr lang="en-US" dirty="0"/>
              <a:t>Ninth layer</a:t>
            </a:r>
          </a:p>
        </p:txBody>
      </p:sp>
      <p:sp>
        <p:nvSpPr>
          <p:cNvPr id="7" name="Subheading">
            <a:extLst>
              <a:ext uri="{FF2B5EF4-FFF2-40B4-BE49-F238E27FC236}">
                <a16:creationId xmlns:a16="http://schemas.microsoft.com/office/drawing/2014/main" id="{68BFF8BC-B000-4478-9D50-B606397D7F3E}"/>
              </a:ext>
            </a:extLst>
          </p:cNvPr>
          <p:cNvSpPr>
            <a:spLocks noGrp="1"/>
          </p:cNvSpPr>
          <p:nvPr>
            <p:ph type="body" orient="vert" idx="13" hasCustomPrompt="1"/>
          </p:nvPr>
        </p:nvSpPr>
        <p:spPr>
          <a:xfrm>
            <a:off x="647698" y="1008731"/>
            <a:ext cx="7920000" cy="432000"/>
          </a:xfrm>
        </p:spPr>
        <p:txBody>
          <a:bodyPr vert="horz"/>
          <a:lstStyle>
            <a:lvl1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1pPr>
            <a:lvl2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2pPr>
            <a:lvl3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3pPr>
            <a:lvl4pPr marL="0" indent="0">
              <a:lnSpc>
                <a:spcPct val="110000"/>
              </a:lnSpc>
              <a:spcBef>
                <a:spcPts val="0"/>
              </a:spcBef>
              <a:spcAft>
                <a:spcPts val="0"/>
              </a:spcAft>
              <a:buNone/>
              <a:defRPr sz="1800" baseline="0">
                <a:solidFill>
                  <a:schemeClr val="accent1"/>
                </a:solidFill>
                <a:latin typeface="+mn-lt"/>
              </a:defRPr>
            </a:lvl4pPr>
            <a:lvl5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5pPr>
            <a:lvl6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6pPr>
            <a:lvl7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7pPr>
            <a:lvl8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8pPr>
            <a:lvl9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9pPr>
          </a:lstStyle>
          <a:p>
            <a:pPr lvl="0"/>
            <a:r>
              <a:rPr lang="en-US" dirty="0"/>
              <a:t>Subheading (optional)</a:t>
            </a:r>
            <a:endParaRPr lang="de-DE" dirty="0"/>
          </a:p>
        </p:txBody>
      </p:sp>
      <p:sp>
        <p:nvSpPr>
          <p:cNvPr id="2" name="Headline">
            <a:extLst>
              <a:ext uri="{FF2B5EF4-FFF2-40B4-BE49-F238E27FC236}">
                <a16:creationId xmlns:a16="http://schemas.microsoft.com/office/drawing/2014/main" id="{D44075D4-EE92-4D87-9188-96B7092F6E31}"/>
              </a:ext>
            </a:extLst>
          </p:cNvPr>
          <p:cNvSpPr>
            <a:spLocks noGrp="1"/>
          </p:cNvSpPr>
          <p:nvPr>
            <p:ph type="title" hasCustomPrompt="1"/>
          </p:nvPr>
        </p:nvSpPr>
        <p:spPr/>
        <p:txBody>
          <a:bodyPr/>
          <a:lstStyle/>
          <a:p>
            <a:r>
              <a:rPr lang="en-US" dirty="0"/>
              <a:t>Headline</a:t>
            </a:r>
            <a:endParaRPr lang="de-DE" dirty="0"/>
          </a:p>
        </p:txBody>
      </p:sp>
    </p:spTree>
    <p:extLst>
      <p:ext uri="{BB962C8B-B14F-4D97-AF65-F5344CB8AC3E}">
        <p14:creationId xmlns:p14="http://schemas.microsoft.com/office/powerpoint/2010/main" val="805588806"/>
      </p:ext>
    </p:extLst>
  </p:cSld>
  <p:clrMapOvr>
    <a:masterClrMapping/>
  </p:clrMapOvr>
  <p:extLst>
    <p:ext uri="{DCECCB84-F9BA-43D5-87BE-67443E8EF086}">
      <p15:sldGuideLst xmlns:p15="http://schemas.microsoft.com/office/powerpoint/2012/main">
        <p15:guide id="1" orient="horz" pos="1179">
          <p15:clr>
            <a:srgbClr val="547EBF"/>
          </p15:clr>
        </p15:guide>
        <p15:guide id="2" pos="408">
          <p15:clr>
            <a:srgbClr val="547EBF"/>
          </p15:clr>
        </p15:guide>
        <p15:guide id="3" pos="6849">
          <p15:clr>
            <a:srgbClr val="547EBF"/>
          </p15:clr>
        </p15:guide>
        <p15:guide id="5" orient="horz" pos="363">
          <p15:clr>
            <a:srgbClr val="547EBF"/>
          </p15:clr>
        </p15:guide>
        <p15:guide id="6" orient="horz" pos="1212">
          <p15:clr>
            <a:srgbClr val="5ACBF0"/>
          </p15:clr>
        </p15:guide>
        <p15:guide id="7" orient="horz" pos="3629">
          <p15:clr>
            <a:srgbClr val="547EBF"/>
          </p15:clr>
        </p15:guide>
        <p15:guide id="8" pos="4853" userDrawn="1">
          <p15:clr>
            <a:srgbClr val="547EBF"/>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line / 3 x Subline/Content">
    <p:spTree>
      <p:nvGrpSpPr>
        <p:cNvPr id="1" name=""/>
        <p:cNvGrpSpPr/>
        <p:nvPr/>
      </p:nvGrpSpPr>
      <p:grpSpPr>
        <a:xfrm>
          <a:off x="0" y="0"/>
          <a:ext cx="0" cy="0"/>
          <a:chOff x="0" y="0"/>
          <a:chExt cx="0" cy="0"/>
        </a:xfrm>
      </p:grpSpPr>
      <p:sp>
        <p:nvSpPr>
          <p:cNvPr id="9" name="Page">
            <a:extLst>
              <a:ext uri="{FF2B5EF4-FFF2-40B4-BE49-F238E27FC236}">
                <a16:creationId xmlns:a16="http://schemas.microsoft.com/office/drawing/2014/main" id="{9DD25D38-3390-40E9-B3F0-8DAE2BE3F1EC}"/>
              </a:ext>
            </a:extLst>
          </p:cNvPr>
          <p:cNvSpPr>
            <a:spLocks noGrp="1"/>
          </p:cNvSpPr>
          <p:nvPr>
            <p:ph type="sldNum" sz="quarter" idx="15"/>
          </p:nvPr>
        </p:nvSpPr>
        <p:spPr/>
        <p:txBody>
          <a:bodyPr/>
          <a:lstStyle/>
          <a:p>
            <a:r>
              <a:rPr lang="de-DE"/>
              <a:t>Page </a:t>
            </a:r>
            <a:fld id="{55DE4932-7FC9-4623-BE48-6D66D4970F57}" type="slidenum">
              <a:rPr lang="de-DE" smtClean="0"/>
              <a:pPr/>
              <a:t>‹#›</a:t>
            </a:fld>
            <a:endParaRPr lang="de-DE" dirty="0"/>
          </a:p>
        </p:txBody>
      </p:sp>
      <p:sp>
        <p:nvSpPr>
          <p:cNvPr id="8" name="Footer">
            <a:extLst>
              <a:ext uri="{FF2B5EF4-FFF2-40B4-BE49-F238E27FC236}">
                <a16:creationId xmlns:a16="http://schemas.microsoft.com/office/drawing/2014/main" id="{3BC74BC9-2467-4F51-A4BB-87A333E39FB3}"/>
              </a:ext>
            </a:extLst>
          </p:cNvPr>
          <p:cNvSpPr>
            <a:spLocks noGrp="1"/>
          </p:cNvSpPr>
          <p:nvPr>
            <p:ph type="ftr" sz="quarter" idx="14"/>
          </p:nvPr>
        </p:nvSpPr>
        <p:spPr/>
        <p:txBody>
          <a:bodyPr/>
          <a:lstStyle/>
          <a:p>
            <a:pPr lvl="8"/>
            <a:r>
              <a:rPr lang="en-US"/>
              <a:t>"Presentation Title" or Public,  Protected, Confidential</a:t>
            </a:r>
            <a:endParaRPr lang="de-DE" dirty="0"/>
          </a:p>
        </p:txBody>
      </p:sp>
      <p:sp>
        <p:nvSpPr>
          <p:cNvPr id="13" name="Content">
            <a:extLst>
              <a:ext uri="{FF2B5EF4-FFF2-40B4-BE49-F238E27FC236}">
                <a16:creationId xmlns:a16="http://schemas.microsoft.com/office/drawing/2014/main" id="{ED5E1DA1-F5A5-48FB-89BE-65393BB1748E}"/>
              </a:ext>
            </a:extLst>
          </p:cNvPr>
          <p:cNvSpPr>
            <a:spLocks noGrp="1"/>
          </p:cNvSpPr>
          <p:nvPr>
            <p:ph idx="19" hasCustomPrompt="1"/>
          </p:nvPr>
        </p:nvSpPr>
        <p:spPr>
          <a:xfrm>
            <a:off x="7704796" y="2663825"/>
            <a:ext cx="3167996" cy="3097213"/>
          </a:xfrm>
        </p:spPr>
        <p:txBody>
          <a:bodyPr/>
          <a:lstStyle/>
          <a:p>
            <a:pPr lvl="0"/>
            <a:r>
              <a:rPr lang="en-US" dirty="0"/>
              <a:t>Text on first level </a:t>
            </a:r>
            <a:br>
              <a:rPr lang="en-US" dirty="0"/>
            </a:br>
            <a:r>
              <a:rPr lang="en-US" dirty="0"/>
              <a:t>// for further text formats (bullets, subline and second bullet) </a:t>
            </a:r>
            <a:br>
              <a:rPr lang="en-US" dirty="0"/>
            </a:br>
            <a:r>
              <a:rPr lang="en-US" dirty="0"/>
              <a:t>&gt;&gt; Ribbon &gt; Home &gt; Paragraph &gt; Increase List Level </a:t>
            </a:r>
          </a:p>
          <a:p>
            <a:pPr lvl="1"/>
            <a:r>
              <a:rPr lang="en-US" dirty="0"/>
              <a:t>Second layer</a:t>
            </a:r>
          </a:p>
          <a:p>
            <a:pPr lvl="2"/>
            <a:r>
              <a:rPr lang="en-US" dirty="0"/>
              <a:t>Third layer</a:t>
            </a:r>
          </a:p>
          <a:p>
            <a:pPr lvl="3"/>
            <a:r>
              <a:rPr lang="en-US" dirty="0"/>
              <a:t>Fourth layer</a:t>
            </a:r>
          </a:p>
          <a:p>
            <a:pPr lvl="4"/>
            <a:r>
              <a:rPr lang="en-US" dirty="0"/>
              <a:t>Fifth layer</a:t>
            </a:r>
          </a:p>
          <a:p>
            <a:pPr lvl="5"/>
            <a:r>
              <a:rPr lang="en-US" dirty="0"/>
              <a:t>Sixth layer</a:t>
            </a:r>
          </a:p>
          <a:p>
            <a:pPr lvl="6"/>
            <a:r>
              <a:rPr lang="en-US" dirty="0"/>
              <a:t>Seventh layer</a:t>
            </a:r>
          </a:p>
          <a:p>
            <a:pPr lvl="7"/>
            <a:r>
              <a:rPr lang="en-US" dirty="0"/>
              <a:t>Eighth layer</a:t>
            </a:r>
          </a:p>
          <a:p>
            <a:pPr lvl="8"/>
            <a:r>
              <a:rPr lang="en-US" dirty="0"/>
              <a:t>Ninth layer</a:t>
            </a:r>
          </a:p>
        </p:txBody>
      </p:sp>
      <p:sp>
        <p:nvSpPr>
          <p:cNvPr id="14" name="Second Headline">
            <a:extLst>
              <a:ext uri="{FF2B5EF4-FFF2-40B4-BE49-F238E27FC236}">
                <a16:creationId xmlns:a16="http://schemas.microsoft.com/office/drawing/2014/main" id="{96E7207F-D7D8-4B7B-8E7E-5D20A1C20298}"/>
              </a:ext>
            </a:extLst>
          </p:cNvPr>
          <p:cNvSpPr>
            <a:spLocks noGrp="1"/>
          </p:cNvSpPr>
          <p:nvPr>
            <p:ph type="body" orient="vert" idx="20" hasCustomPrompt="1"/>
          </p:nvPr>
        </p:nvSpPr>
        <p:spPr>
          <a:xfrm rot="5400000" flipH="1">
            <a:off x="9009793" y="566664"/>
            <a:ext cx="558000" cy="3167998"/>
          </a:xfrm>
          <a:custGeom>
            <a:avLst/>
            <a:gdLst>
              <a:gd name="connsiteX0" fmla="*/ 0 w 3167997"/>
              <a:gd name="connsiteY0" fmla="*/ 0 h 2493853"/>
              <a:gd name="connsiteX1" fmla="*/ 3167997 w 3167997"/>
              <a:gd name="connsiteY1" fmla="*/ 0 h 2493853"/>
              <a:gd name="connsiteX2" fmla="*/ 3167997 w 3167997"/>
              <a:gd name="connsiteY2" fmla="*/ 2493853 h 2493853"/>
              <a:gd name="connsiteX3" fmla="*/ 0 w 3167997"/>
              <a:gd name="connsiteY3" fmla="*/ 2493853 h 2493853"/>
              <a:gd name="connsiteX4" fmla="*/ 0 w 3167997"/>
              <a:gd name="connsiteY4" fmla="*/ 0 h 2493853"/>
              <a:gd name="connsiteX0" fmla="*/ 3167997 w 3259437"/>
              <a:gd name="connsiteY0" fmla="*/ 0 h 2493853"/>
              <a:gd name="connsiteX1" fmla="*/ 3167997 w 3259437"/>
              <a:gd name="connsiteY1" fmla="*/ 2493853 h 2493853"/>
              <a:gd name="connsiteX2" fmla="*/ 0 w 3259437"/>
              <a:gd name="connsiteY2" fmla="*/ 2493853 h 2493853"/>
              <a:gd name="connsiteX3" fmla="*/ 0 w 3259437"/>
              <a:gd name="connsiteY3" fmla="*/ 0 h 2493853"/>
              <a:gd name="connsiteX4" fmla="*/ 3259437 w 3259437"/>
              <a:gd name="connsiteY4" fmla="*/ 91440 h 2493853"/>
              <a:gd name="connsiteX0" fmla="*/ 3167997 w 3167997"/>
              <a:gd name="connsiteY0" fmla="*/ 0 h 2493853"/>
              <a:gd name="connsiteX1" fmla="*/ 3167997 w 3167997"/>
              <a:gd name="connsiteY1" fmla="*/ 2493853 h 2493853"/>
              <a:gd name="connsiteX2" fmla="*/ 0 w 3167997"/>
              <a:gd name="connsiteY2" fmla="*/ 2493853 h 2493853"/>
              <a:gd name="connsiteX3" fmla="*/ 0 w 3167997"/>
              <a:gd name="connsiteY3" fmla="*/ 0 h 2493853"/>
              <a:gd name="connsiteX0" fmla="*/ 3167997 w 3167997"/>
              <a:gd name="connsiteY0" fmla="*/ 2493853 h 2493853"/>
              <a:gd name="connsiteX1" fmla="*/ 0 w 3167997"/>
              <a:gd name="connsiteY1" fmla="*/ 2493853 h 2493853"/>
              <a:gd name="connsiteX2" fmla="*/ 0 w 3167997"/>
              <a:gd name="connsiteY2" fmla="*/ 0 h 2493853"/>
              <a:gd name="connsiteX0" fmla="*/ 0 w 0"/>
              <a:gd name="connsiteY0" fmla="*/ 2493853 h 2493853"/>
              <a:gd name="connsiteX1" fmla="*/ 0 w 0"/>
              <a:gd name="connsiteY1" fmla="*/ 0 h 2493853"/>
            </a:gdLst>
            <a:ahLst/>
            <a:cxnLst>
              <a:cxn ang="0">
                <a:pos x="connsiteX0" y="connsiteY0"/>
              </a:cxn>
              <a:cxn ang="0">
                <a:pos x="connsiteX1" y="connsiteY1"/>
              </a:cxn>
            </a:cxnLst>
            <a:rect l="l" t="t" r="r" b="b"/>
            <a:pathLst>
              <a:path h="2493853">
                <a:moveTo>
                  <a:pt x="0" y="2493853"/>
                </a:moveTo>
                <a:lnTo>
                  <a:pt x="0" y="0"/>
                </a:lnTo>
              </a:path>
            </a:pathLst>
          </a:custGeom>
          <a:ln w="12700">
            <a:solidFill>
              <a:schemeClr val="accent1"/>
            </a:solidFill>
            <a:miter lim="800000"/>
          </a:ln>
        </p:spPr>
        <p:txBody>
          <a:bodyPr vert="vert270" tIns="0" rIns="108000" bIns="0" anchor="b" anchorCtr="0"/>
          <a:lstStyle>
            <a:lvl1pPr marL="0" indent="0">
              <a:lnSpc>
                <a:spcPct val="103000"/>
              </a:lnSpc>
              <a:spcBef>
                <a:spcPts val="0"/>
              </a:spcBef>
              <a:spcAft>
                <a:spcPts val="0"/>
              </a:spcAft>
              <a:buFont typeface="Arial" panose="020B0604020202020204" pitchFamily="34" charset="0"/>
              <a:buNone/>
              <a:defRPr sz="1400" baseline="0">
                <a:latin typeface="+mj-lt"/>
              </a:defRPr>
            </a:lvl1pPr>
            <a:lvl2pPr marL="0" indent="0">
              <a:lnSpc>
                <a:spcPct val="103000"/>
              </a:lnSpc>
              <a:spcBef>
                <a:spcPts val="0"/>
              </a:spcBef>
              <a:spcAft>
                <a:spcPts val="0"/>
              </a:spcAft>
              <a:buFont typeface="Arial" panose="020B0604020202020204" pitchFamily="34" charset="0"/>
              <a:buNone/>
              <a:defRPr sz="1400" baseline="0">
                <a:latin typeface="+mj-lt"/>
              </a:defRPr>
            </a:lvl2pPr>
            <a:lvl3pPr marL="0" indent="0">
              <a:lnSpc>
                <a:spcPct val="103000"/>
              </a:lnSpc>
              <a:spcBef>
                <a:spcPts val="0"/>
              </a:spcBef>
              <a:spcAft>
                <a:spcPts val="0"/>
              </a:spcAft>
              <a:buFont typeface="Arial" panose="020B0604020202020204" pitchFamily="34" charset="0"/>
              <a:buNone/>
              <a:defRPr sz="1400" baseline="0">
                <a:latin typeface="+mj-lt"/>
              </a:defRPr>
            </a:lvl3pPr>
            <a:lvl4pPr marL="0" indent="0">
              <a:lnSpc>
                <a:spcPct val="103000"/>
              </a:lnSpc>
              <a:spcBef>
                <a:spcPts val="0"/>
              </a:spcBef>
              <a:spcAft>
                <a:spcPts val="0"/>
              </a:spcAft>
              <a:buNone/>
              <a:defRPr sz="1400" baseline="0">
                <a:latin typeface="+mj-lt"/>
              </a:defRPr>
            </a:lvl4pPr>
            <a:lvl5pPr marL="0" indent="0">
              <a:lnSpc>
                <a:spcPct val="103000"/>
              </a:lnSpc>
              <a:spcBef>
                <a:spcPts val="0"/>
              </a:spcBef>
              <a:spcAft>
                <a:spcPts val="0"/>
              </a:spcAft>
              <a:buFont typeface="Arial" panose="020B0604020202020204" pitchFamily="34" charset="0"/>
              <a:buNone/>
              <a:defRPr sz="1400" baseline="0">
                <a:latin typeface="+mj-lt"/>
              </a:defRPr>
            </a:lvl5pPr>
            <a:lvl6pPr marL="0" indent="0">
              <a:lnSpc>
                <a:spcPct val="103000"/>
              </a:lnSpc>
              <a:spcBef>
                <a:spcPts val="0"/>
              </a:spcBef>
              <a:spcAft>
                <a:spcPts val="0"/>
              </a:spcAft>
              <a:buFont typeface="Arial" panose="020B0604020202020204" pitchFamily="34" charset="0"/>
              <a:buNone/>
              <a:defRPr sz="1400" baseline="0">
                <a:latin typeface="+mj-lt"/>
              </a:defRPr>
            </a:lvl6pPr>
            <a:lvl7pPr marL="0" indent="0">
              <a:lnSpc>
                <a:spcPct val="103000"/>
              </a:lnSpc>
              <a:spcBef>
                <a:spcPts val="0"/>
              </a:spcBef>
              <a:spcAft>
                <a:spcPts val="0"/>
              </a:spcAft>
              <a:buFont typeface="Arial" panose="020B0604020202020204" pitchFamily="34" charset="0"/>
              <a:buNone/>
              <a:defRPr sz="1400" baseline="0">
                <a:latin typeface="+mj-lt"/>
              </a:defRPr>
            </a:lvl7pPr>
            <a:lvl8pPr marL="0" indent="0">
              <a:lnSpc>
                <a:spcPct val="103000"/>
              </a:lnSpc>
              <a:spcBef>
                <a:spcPts val="0"/>
              </a:spcBef>
              <a:spcAft>
                <a:spcPts val="0"/>
              </a:spcAft>
              <a:buFont typeface="Arial" panose="020B0604020202020204" pitchFamily="34" charset="0"/>
              <a:buNone/>
              <a:defRPr sz="1400" baseline="0">
                <a:latin typeface="+mj-lt"/>
              </a:defRPr>
            </a:lvl8pPr>
            <a:lvl9pPr marL="0" indent="0">
              <a:lnSpc>
                <a:spcPct val="103000"/>
              </a:lnSpc>
              <a:spcBef>
                <a:spcPts val="0"/>
              </a:spcBef>
              <a:spcAft>
                <a:spcPts val="0"/>
              </a:spcAft>
              <a:buFont typeface="Arial" panose="020B0604020202020204" pitchFamily="34" charset="0"/>
              <a:buNone/>
              <a:defRPr sz="1400" baseline="0">
                <a:latin typeface="+mj-lt"/>
              </a:defRPr>
            </a:lvl9pPr>
          </a:lstStyle>
          <a:p>
            <a:pPr lvl="0"/>
            <a:r>
              <a:rPr lang="en-US" dirty="0"/>
              <a:t>Second Headline </a:t>
            </a:r>
            <a:br>
              <a:rPr lang="en-US" dirty="0"/>
            </a:br>
            <a:r>
              <a:rPr lang="en-US" dirty="0"/>
              <a:t>(no further text formats)</a:t>
            </a:r>
          </a:p>
        </p:txBody>
      </p:sp>
      <p:sp>
        <p:nvSpPr>
          <p:cNvPr id="11" name="Content">
            <a:extLst>
              <a:ext uri="{FF2B5EF4-FFF2-40B4-BE49-F238E27FC236}">
                <a16:creationId xmlns:a16="http://schemas.microsoft.com/office/drawing/2014/main" id="{45316DCF-452B-412A-A0DD-B087BE1CE2CC}"/>
              </a:ext>
            </a:extLst>
          </p:cNvPr>
          <p:cNvSpPr>
            <a:spLocks noGrp="1"/>
          </p:cNvSpPr>
          <p:nvPr>
            <p:ph idx="17" hasCustomPrompt="1"/>
          </p:nvPr>
        </p:nvSpPr>
        <p:spPr>
          <a:xfrm>
            <a:off x="4176247" y="2663825"/>
            <a:ext cx="3167996" cy="3097213"/>
          </a:xfrm>
        </p:spPr>
        <p:txBody>
          <a:bodyPr/>
          <a:lstStyle/>
          <a:p>
            <a:pPr lvl="0"/>
            <a:r>
              <a:rPr lang="en-US" dirty="0"/>
              <a:t>Text on first level </a:t>
            </a:r>
            <a:br>
              <a:rPr lang="en-US" dirty="0"/>
            </a:br>
            <a:r>
              <a:rPr lang="en-US" dirty="0"/>
              <a:t>// for further text formats (bullets, subline and second bullet) </a:t>
            </a:r>
            <a:br>
              <a:rPr lang="en-US" dirty="0"/>
            </a:br>
            <a:r>
              <a:rPr lang="en-US" dirty="0"/>
              <a:t>&gt;&gt; Ribbon &gt; Home &gt; Paragraph &gt; Increase List Level </a:t>
            </a:r>
          </a:p>
          <a:p>
            <a:pPr lvl="1"/>
            <a:r>
              <a:rPr lang="en-US" dirty="0"/>
              <a:t>Second layer</a:t>
            </a:r>
          </a:p>
          <a:p>
            <a:pPr lvl="2"/>
            <a:r>
              <a:rPr lang="en-US" dirty="0"/>
              <a:t>Third layer</a:t>
            </a:r>
          </a:p>
          <a:p>
            <a:pPr lvl="3"/>
            <a:r>
              <a:rPr lang="en-US" dirty="0"/>
              <a:t>Fourth layer</a:t>
            </a:r>
          </a:p>
          <a:p>
            <a:pPr lvl="4"/>
            <a:r>
              <a:rPr lang="en-US" dirty="0"/>
              <a:t>Fifth layer</a:t>
            </a:r>
          </a:p>
          <a:p>
            <a:pPr lvl="5"/>
            <a:r>
              <a:rPr lang="en-US" dirty="0"/>
              <a:t>Sixth layer</a:t>
            </a:r>
          </a:p>
          <a:p>
            <a:pPr lvl="6"/>
            <a:r>
              <a:rPr lang="en-US" dirty="0"/>
              <a:t>Seventh layer</a:t>
            </a:r>
          </a:p>
          <a:p>
            <a:pPr lvl="7"/>
            <a:r>
              <a:rPr lang="en-US" dirty="0"/>
              <a:t>Eighth layer</a:t>
            </a:r>
          </a:p>
          <a:p>
            <a:pPr lvl="8"/>
            <a:r>
              <a:rPr lang="en-US" dirty="0"/>
              <a:t>Ninth layer</a:t>
            </a:r>
          </a:p>
        </p:txBody>
      </p:sp>
      <p:sp>
        <p:nvSpPr>
          <p:cNvPr id="12" name="Second Headline">
            <a:extLst>
              <a:ext uri="{FF2B5EF4-FFF2-40B4-BE49-F238E27FC236}">
                <a16:creationId xmlns:a16="http://schemas.microsoft.com/office/drawing/2014/main" id="{858C75B6-0145-426B-A79A-A91E223DE2B1}"/>
              </a:ext>
            </a:extLst>
          </p:cNvPr>
          <p:cNvSpPr>
            <a:spLocks noGrp="1"/>
          </p:cNvSpPr>
          <p:nvPr>
            <p:ph type="body" orient="vert" idx="18" hasCustomPrompt="1"/>
          </p:nvPr>
        </p:nvSpPr>
        <p:spPr>
          <a:xfrm rot="5400000" flipH="1">
            <a:off x="5481244" y="566664"/>
            <a:ext cx="558000" cy="3167998"/>
          </a:xfrm>
          <a:custGeom>
            <a:avLst/>
            <a:gdLst>
              <a:gd name="connsiteX0" fmla="*/ 0 w 3167997"/>
              <a:gd name="connsiteY0" fmla="*/ 0 h 2493853"/>
              <a:gd name="connsiteX1" fmla="*/ 3167997 w 3167997"/>
              <a:gd name="connsiteY1" fmla="*/ 0 h 2493853"/>
              <a:gd name="connsiteX2" fmla="*/ 3167997 w 3167997"/>
              <a:gd name="connsiteY2" fmla="*/ 2493853 h 2493853"/>
              <a:gd name="connsiteX3" fmla="*/ 0 w 3167997"/>
              <a:gd name="connsiteY3" fmla="*/ 2493853 h 2493853"/>
              <a:gd name="connsiteX4" fmla="*/ 0 w 3167997"/>
              <a:gd name="connsiteY4" fmla="*/ 0 h 2493853"/>
              <a:gd name="connsiteX0" fmla="*/ 3167997 w 3259437"/>
              <a:gd name="connsiteY0" fmla="*/ 0 h 2493853"/>
              <a:gd name="connsiteX1" fmla="*/ 3167997 w 3259437"/>
              <a:gd name="connsiteY1" fmla="*/ 2493853 h 2493853"/>
              <a:gd name="connsiteX2" fmla="*/ 0 w 3259437"/>
              <a:gd name="connsiteY2" fmla="*/ 2493853 h 2493853"/>
              <a:gd name="connsiteX3" fmla="*/ 0 w 3259437"/>
              <a:gd name="connsiteY3" fmla="*/ 0 h 2493853"/>
              <a:gd name="connsiteX4" fmla="*/ 3259437 w 3259437"/>
              <a:gd name="connsiteY4" fmla="*/ 91440 h 2493853"/>
              <a:gd name="connsiteX0" fmla="*/ 3167997 w 3167997"/>
              <a:gd name="connsiteY0" fmla="*/ 0 h 2493853"/>
              <a:gd name="connsiteX1" fmla="*/ 3167997 w 3167997"/>
              <a:gd name="connsiteY1" fmla="*/ 2493853 h 2493853"/>
              <a:gd name="connsiteX2" fmla="*/ 0 w 3167997"/>
              <a:gd name="connsiteY2" fmla="*/ 2493853 h 2493853"/>
              <a:gd name="connsiteX3" fmla="*/ 0 w 3167997"/>
              <a:gd name="connsiteY3" fmla="*/ 0 h 2493853"/>
              <a:gd name="connsiteX0" fmla="*/ 3167997 w 3167997"/>
              <a:gd name="connsiteY0" fmla="*/ 2493853 h 2493853"/>
              <a:gd name="connsiteX1" fmla="*/ 0 w 3167997"/>
              <a:gd name="connsiteY1" fmla="*/ 2493853 h 2493853"/>
              <a:gd name="connsiteX2" fmla="*/ 0 w 3167997"/>
              <a:gd name="connsiteY2" fmla="*/ 0 h 2493853"/>
              <a:gd name="connsiteX0" fmla="*/ 0 w 0"/>
              <a:gd name="connsiteY0" fmla="*/ 2493853 h 2493853"/>
              <a:gd name="connsiteX1" fmla="*/ 0 w 0"/>
              <a:gd name="connsiteY1" fmla="*/ 0 h 2493853"/>
            </a:gdLst>
            <a:ahLst/>
            <a:cxnLst>
              <a:cxn ang="0">
                <a:pos x="connsiteX0" y="connsiteY0"/>
              </a:cxn>
              <a:cxn ang="0">
                <a:pos x="connsiteX1" y="connsiteY1"/>
              </a:cxn>
            </a:cxnLst>
            <a:rect l="l" t="t" r="r" b="b"/>
            <a:pathLst>
              <a:path h="2493853">
                <a:moveTo>
                  <a:pt x="0" y="2493853"/>
                </a:moveTo>
                <a:lnTo>
                  <a:pt x="0" y="0"/>
                </a:lnTo>
              </a:path>
            </a:pathLst>
          </a:custGeom>
          <a:ln w="12700">
            <a:solidFill>
              <a:schemeClr val="accent1"/>
            </a:solidFill>
            <a:miter lim="800000"/>
          </a:ln>
        </p:spPr>
        <p:txBody>
          <a:bodyPr vert="vert270" tIns="0" rIns="108000" bIns="0" anchor="b" anchorCtr="0"/>
          <a:lstStyle>
            <a:lvl1pPr marL="0" indent="0">
              <a:lnSpc>
                <a:spcPct val="103000"/>
              </a:lnSpc>
              <a:spcBef>
                <a:spcPts val="0"/>
              </a:spcBef>
              <a:spcAft>
                <a:spcPts val="0"/>
              </a:spcAft>
              <a:buFont typeface="Arial" panose="020B0604020202020204" pitchFamily="34" charset="0"/>
              <a:buNone/>
              <a:defRPr sz="1400" baseline="0">
                <a:latin typeface="+mj-lt"/>
              </a:defRPr>
            </a:lvl1pPr>
            <a:lvl2pPr marL="0" indent="0">
              <a:lnSpc>
                <a:spcPct val="103000"/>
              </a:lnSpc>
              <a:spcBef>
                <a:spcPts val="0"/>
              </a:spcBef>
              <a:spcAft>
                <a:spcPts val="0"/>
              </a:spcAft>
              <a:buFont typeface="Arial" panose="020B0604020202020204" pitchFamily="34" charset="0"/>
              <a:buNone/>
              <a:defRPr sz="1400" baseline="0">
                <a:latin typeface="+mj-lt"/>
              </a:defRPr>
            </a:lvl2pPr>
            <a:lvl3pPr marL="0" indent="0">
              <a:lnSpc>
                <a:spcPct val="103000"/>
              </a:lnSpc>
              <a:spcBef>
                <a:spcPts val="0"/>
              </a:spcBef>
              <a:spcAft>
                <a:spcPts val="0"/>
              </a:spcAft>
              <a:buFont typeface="Arial" panose="020B0604020202020204" pitchFamily="34" charset="0"/>
              <a:buNone/>
              <a:defRPr sz="1400" baseline="0">
                <a:latin typeface="+mj-lt"/>
              </a:defRPr>
            </a:lvl3pPr>
            <a:lvl4pPr marL="0" indent="0">
              <a:lnSpc>
                <a:spcPct val="103000"/>
              </a:lnSpc>
              <a:spcBef>
                <a:spcPts val="0"/>
              </a:spcBef>
              <a:spcAft>
                <a:spcPts val="0"/>
              </a:spcAft>
              <a:buNone/>
              <a:defRPr sz="1400" baseline="0">
                <a:latin typeface="+mj-lt"/>
              </a:defRPr>
            </a:lvl4pPr>
            <a:lvl5pPr marL="0" indent="0">
              <a:lnSpc>
                <a:spcPct val="103000"/>
              </a:lnSpc>
              <a:spcBef>
                <a:spcPts val="0"/>
              </a:spcBef>
              <a:spcAft>
                <a:spcPts val="0"/>
              </a:spcAft>
              <a:buFont typeface="Arial" panose="020B0604020202020204" pitchFamily="34" charset="0"/>
              <a:buNone/>
              <a:defRPr sz="1400" baseline="0">
                <a:latin typeface="+mj-lt"/>
              </a:defRPr>
            </a:lvl5pPr>
            <a:lvl6pPr marL="0" indent="0">
              <a:lnSpc>
                <a:spcPct val="103000"/>
              </a:lnSpc>
              <a:spcBef>
                <a:spcPts val="0"/>
              </a:spcBef>
              <a:spcAft>
                <a:spcPts val="0"/>
              </a:spcAft>
              <a:buFont typeface="Arial" panose="020B0604020202020204" pitchFamily="34" charset="0"/>
              <a:buNone/>
              <a:defRPr sz="1400" baseline="0">
                <a:latin typeface="+mj-lt"/>
              </a:defRPr>
            </a:lvl6pPr>
            <a:lvl7pPr marL="0" indent="0">
              <a:lnSpc>
                <a:spcPct val="103000"/>
              </a:lnSpc>
              <a:spcBef>
                <a:spcPts val="0"/>
              </a:spcBef>
              <a:spcAft>
                <a:spcPts val="0"/>
              </a:spcAft>
              <a:buFont typeface="Arial" panose="020B0604020202020204" pitchFamily="34" charset="0"/>
              <a:buNone/>
              <a:defRPr sz="1400" baseline="0">
                <a:latin typeface="+mj-lt"/>
              </a:defRPr>
            </a:lvl7pPr>
            <a:lvl8pPr marL="0" indent="0">
              <a:lnSpc>
                <a:spcPct val="103000"/>
              </a:lnSpc>
              <a:spcBef>
                <a:spcPts val="0"/>
              </a:spcBef>
              <a:spcAft>
                <a:spcPts val="0"/>
              </a:spcAft>
              <a:buFont typeface="Arial" panose="020B0604020202020204" pitchFamily="34" charset="0"/>
              <a:buNone/>
              <a:defRPr sz="1400" baseline="0">
                <a:latin typeface="+mj-lt"/>
              </a:defRPr>
            </a:lvl8pPr>
            <a:lvl9pPr marL="0" indent="0">
              <a:lnSpc>
                <a:spcPct val="103000"/>
              </a:lnSpc>
              <a:spcBef>
                <a:spcPts val="0"/>
              </a:spcBef>
              <a:spcAft>
                <a:spcPts val="0"/>
              </a:spcAft>
              <a:buFont typeface="Arial" panose="020B0604020202020204" pitchFamily="34" charset="0"/>
              <a:buNone/>
              <a:defRPr sz="1400" baseline="0">
                <a:latin typeface="+mj-lt"/>
              </a:defRPr>
            </a:lvl9pPr>
          </a:lstStyle>
          <a:p>
            <a:pPr lvl="0"/>
            <a:r>
              <a:rPr lang="en-US" dirty="0"/>
              <a:t>Second Headline </a:t>
            </a:r>
            <a:br>
              <a:rPr lang="en-US" dirty="0"/>
            </a:br>
            <a:r>
              <a:rPr lang="en-US" dirty="0"/>
              <a:t>(no further text formats)</a:t>
            </a:r>
          </a:p>
        </p:txBody>
      </p:sp>
      <p:sp>
        <p:nvSpPr>
          <p:cNvPr id="3" name="Content">
            <a:extLst>
              <a:ext uri="{FF2B5EF4-FFF2-40B4-BE49-F238E27FC236}">
                <a16:creationId xmlns:a16="http://schemas.microsoft.com/office/drawing/2014/main" id="{E2DA6C83-B461-47B3-83EB-CB19786283D1}"/>
              </a:ext>
            </a:extLst>
          </p:cNvPr>
          <p:cNvSpPr>
            <a:spLocks noGrp="1"/>
          </p:cNvSpPr>
          <p:nvPr>
            <p:ph idx="1" hasCustomPrompt="1"/>
          </p:nvPr>
        </p:nvSpPr>
        <p:spPr>
          <a:xfrm>
            <a:off x="647700" y="2663825"/>
            <a:ext cx="3167996" cy="3097213"/>
          </a:xfrm>
        </p:spPr>
        <p:txBody>
          <a:bodyPr/>
          <a:lstStyle>
            <a:lvl1pPr>
              <a:defRPr/>
            </a:lvl1pPr>
          </a:lstStyle>
          <a:p>
            <a:pPr lvl="0"/>
            <a:r>
              <a:rPr lang="en-US" dirty="0"/>
              <a:t>Text on first level </a:t>
            </a:r>
            <a:br>
              <a:rPr lang="en-US" dirty="0"/>
            </a:br>
            <a:r>
              <a:rPr lang="en-US" dirty="0"/>
              <a:t>// for further text formats (bullets, subline and second bullet) </a:t>
            </a:r>
            <a:br>
              <a:rPr lang="en-US" dirty="0"/>
            </a:br>
            <a:r>
              <a:rPr lang="en-US" dirty="0"/>
              <a:t>&gt;&gt; Ribbon &gt; Home &gt; Paragraph &gt; Increase List Level </a:t>
            </a:r>
          </a:p>
          <a:p>
            <a:pPr lvl="1"/>
            <a:r>
              <a:rPr lang="en-US" dirty="0"/>
              <a:t>Second layer</a:t>
            </a:r>
          </a:p>
          <a:p>
            <a:pPr lvl="2"/>
            <a:r>
              <a:rPr lang="en-US" dirty="0"/>
              <a:t>Third layer</a:t>
            </a:r>
          </a:p>
          <a:p>
            <a:pPr lvl="3"/>
            <a:r>
              <a:rPr lang="en-US" dirty="0"/>
              <a:t>Fourth layer</a:t>
            </a:r>
          </a:p>
          <a:p>
            <a:pPr lvl="4"/>
            <a:r>
              <a:rPr lang="en-US" dirty="0"/>
              <a:t>Fifth layer</a:t>
            </a:r>
          </a:p>
          <a:p>
            <a:pPr lvl="5"/>
            <a:r>
              <a:rPr lang="en-US" dirty="0"/>
              <a:t>Sixth layer</a:t>
            </a:r>
          </a:p>
          <a:p>
            <a:pPr lvl="6"/>
            <a:r>
              <a:rPr lang="en-US" dirty="0"/>
              <a:t>Seventh layer</a:t>
            </a:r>
          </a:p>
          <a:p>
            <a:pPr lvl="7"/>
            <a:r>
              <a:rPr lang="en-US" dirty="0"/>
              <a:t>Eighth layer</a:t>
            </a:r>
          </a:p>
          <a:p>
            <a:pPr lvl="8"/>
            <a:r>
              <a:rPr lang="en-US" dirty="0"/>
              <a:t>Ninth layer</a:t>
            </a:r>
          </a:p>
        </p:txBody>
      </p:sp>
      <p:sp>
        <p:nvSpPr>
          <p:cNvPr id="10" name="Second Headline">
            <a:extLst>
              <a:ext uri="{FF2B5EF4-FFF2-40B4-BE49-F238E27FC236}">
                <a16:creationId xmlns:a16="http://schemas.microsoft.com/office/drawing/2014/main" id="{EA5D6C12-BFDF-45FB-BE08-D46D28711F10}"/>
              </a:ext>
            </a:extLst>
          </p:cNvPr>
          <p:cNvSpPr>
            <a:spLocks noGrp="1"/>
          </p:cNvSpPr>
          <p:nvPr>
            <p:ph type="body" orient="vert" idx="16" hasCustomPrompt="1"/>
          </p:nvPr>
        </p:nvSpPr>
        <p:spPr>
          <a:xfrm rot="5400000" flipH="1">
            <a:off x="1952697" y="566664"/>
            <a:ext cx="558000" cy="3167998"/>
          </a:xfrm>
          <a:custGeom>
            <a:avLst/>
            <a:gdLst>
              <a:gd name="connsiteX0" fmla="*/ 0 w 3167997"/>
              <a:gd name="connsiteY0" fmla="*/ 0 h 2493853"/>
              <a:gd name="connsiteX1" fmla="*/ 3167997 w 3167997"/>
              <a:gd name="connsiteY1" fmla="*/ 0 h 2493853"/>
              <a:gd name="connsiteX2" fmla="*/ 3167997 w 3167997"/>
              <a:gd name="connsiteY2" fmla="*/ 2493853 h 2493853"/>
              <a:gd name="connsiteX3" fmla="*/ 0 w 3167997"/>
              <a:gd name="connsiteY3" fmla="*/ 2493853 h 2493853"/>
              <a:gd name="connsiteX4" fmla="*/ 0 w 3167997"/>
              <a:gd name="connsiteY4" fmla="*/ 0 h 2493853"/>
              <a:gd name="connsiteX0" fmla="*/ 3167997 w 3259437"/>
              <a:gd name="connsiteY0" fmla="*/ 0 h 2493853"/>
              <a:gd name="connsiteX1" fmla="*/ 3167997 w 3259437"/>
              <a:gd name="connsiteY1" fmla="*/ 2493853 h 2493853"/>
              <a:gd name="connsiteX2" fmla="*/ 0 w 3259437"/>
              <a:gd name="connsiteY2" fmla="*/ 2493853 h 2493853"/>
              <a:gd name="connsiteX3" fmla="*/ 0 w 3259437"/>
              <a:gd name="connsiteY3" fmla="*/ 0 h 2493853"/>
              <a:gd name="connsiteX4" fmla="*/ 3259437 w 3259437"/>
              <a:gd name="connsiteY4" fmla="*/ 91440 h 2493853"/>
              <a:gd name="connsiteX0" fmla="*/ 3167997 w 3167997"/>
              <a:gd name="connsiteY0" fmla="*/ 0 h 2493853"/>
              <a:gd name="connsiteX1" fmla="*/ 3167997 w 3167997"/>
              <a:gd name="connsiteY1" fmla="*/ 2493853 h 2493853"/>
              <a:gd name="connsiteX2" fmla="*/ 0 w 3167997"/>
              <a:gd name="connsiteY2" fmla="*/ 2493853 h 2493853"/>
              <a:gd name="connsiteX3" fmla="*/ 0 w 3167997"/>
              <a:gd name="connsiteY3" fmla="*/ 0 h 2493853"/>
              <a:gd name="connsiteX0" fmla="*/ 3167997 w 3167997"/>
              <a:gd name="connsiteY0" fmla="*/ 2493853 h 2493853"/>
              <a:gd name="connsiteX1" fmla="*/ 0 w 3167997"/>
              <a:gd name="connsiteY1" fmla="*/ 2493853 h 2493853"/>
              <a:gd name="connsiteX2" fmla="*/ 0 w 3167997"/>
              <a:gd name="connsiteY2" fmla="*/ 0 h 2493853"/>
              <a:gd name="connsiteX0" fmla="*/ 0 w 0"/>
              <a:gd name="connsiteY0" fmla="*/ 2493853 h 2493853"/>
              <a:gd name="connsiteX1" fmla="*/ 0 w 0"/>
              <a:gd name="connsiteY1" fmla="*/ 0 h 2493853"/>
            </a:gdLst>
            <a:ahLst/>
            <a:cxnLst>
              <a:cxn ang="0">
                <a:pos x="connsiteX0" y="connsiteY0"/>
              </a:cxn>
              <a:cxn ang="0">
                <a:pos x="connsiteX1" y="connsiteY1"/>
              </a:cxn>
            </a:cxnLst>
            <a:rect l="l" t="t" r="r" b="b"/>
            <a:pathLst>
              <a:path h="2493853">
                <a:moveTo>
                  <a:pt x="0" y="2493853"/>
                </a:moveTo>
                <a:lnTo>
                  <a:pt x="0" y="0"/>
                </a:lnTo>
              </a:path>
            </a:pathLst>
          </a:custGeom>
          <a:ln w="12700">
            <a:solidFill>
              <a:schemeClr val="accent1"/>
            </a:solidFill>
            <a:miter lim="800000"/>
          </a:ln>
        </p:spPr>
        <p:txBody>
          <a:bodyPr vert="vert270" tIns="0" rIns="108000" bIns="0" anchor="b" anchorCtr="0"/>
          <a:lstStyle>
            <a:lvl1pPr marL="0" indent="0">
              <a:lnSpc>
                <a:spcPct val="103000"/>
              </a:lnSpc>
              <a:spcBef>
                <a:spcPts val="0"/>
              </a:spcBef>
              <a:spcAft>
                <a:spcPts val="0"/>
              </a:spcAft>
              <a:buFont typeface="Arial" panose="020B0604020202020204" pitchFamily="34" charset="0"/>
              <a:buNone/>
              <a:defRPr sz="1400" baseline="0">
                <a:latin typeface="+mj-lt"/>
              </a:defRPr>
            </a:lvl1pPr>
            <a:lvl2pPr marL="0" indent="0">
              <a:lnSpc>
                <a:spcPct val="103000"/>
              </a:lnSpc>
              <a:spcBef>
                <a:spcPts val="0"/>
              </a:spcBef>
              <a:spcAft>
                <a:spcPts val="0"/>
              </a:spcAft>
              <a:buFont typeface="Arial" panose="020B0604020202020204" pitchFamily="34" charset="0"/>
              <a:buNone/>
              <a:defRPr sz="1400" baseline="0">
                <a:latin typeface="+mj-lt"/>
              </a:defRPr>
            </a:lvl2pPr>
            <a:lvl3pPr marL="0" indent="0">
              <a:lnSpc>
                <a:spcPct val="103000"/>
              </a:lnSpc>
              <a:spcBef>
                <a:spcPts val="0"/>
              </a:spcBef>
              <a:spcAft>
                <a:spcPts val="0"/>
              </a:spcAft>
              <a:buFont typeface="Arial" panose="020B0604020202020204" pitchFamily="34" charset="0"/>
              <a:buNone/>
              <a:defRPr sz="1400" baseline="0">
                <a:latin typeface="+mj-lt"/>
              </a:defRPr>
            </a:lvl3pPr>
            <a:lvl4pPr marL="0" indent="0">
              <a:lnSpc>
                <a:spcPct val="103000"/>
              </a:lnSpc>
              <a:spcBef>
                <a:spcPts val="0"/>
              </a:spcBef>
              <a:spcAft>
                <a:spcPts val="0"/>
              </a:spcAft>
              <a:buNone/>
              <a:defRPr sz="1400" baseline="0">
                <a:latin typeface="+mj-lt"/>
              </a:defRPr>
            </a:lvl4pPr>
            <a:lvl5pPr marL="0" indent="0">
              <a:lnSpc>
                <a:spcPct val="103000"/>
              </a:lnSpc>
              <a:spcBef>
                <a:spcPts val="0"/>
              </a:spcBef>
              <a:spcAft>
                <a:spcPts val="0"/>
              </a:spcAft>
              <a:buFont typeface="Arial" panose="020B0604020202020204" pitchFamily="34" charset="0"/>
              <a:buNone/>
              <a:defRPr sz="1400" baseline="0">
                <a:latin typeface="+mj-lt"/>
              </a:defRPr>
            </a:lvl5pPr>
            <a:lvl6pPr marL="0" indent="0">
              <a:lnSpc>
                <a:spcPct val="103000"/>
              </a:lnSpc>
              <a:spcBef>
                <a:spcPts val="0"/>
              </a:spcBef>
              <a:spcAft>
                <a:spcPts val="0"/>
              </a:spcAft>
              <a:buFont typeface="Arial" panose="020B0604020202020204" pitchFamily="34" charset="0"/>
              <a:buNone/>
              <a:defRPr sz="1400" baseline="0">
                <a:latin typeface="+mj-lt"/>
              </a:defRPr>
            </a:lvl6pPr>
            <a:lvl7pPr marL="0" indent="0">
              <a:lnSpc>
                <a:spcPct val="103000"/>
              </a:lnSpc>
              <a:spcBef>
                <a:spcPts val="0"/>
              </a:spcBef>
              <a:spcAft>
                <a:spcPts val="0"/>
              </a:spcAft>
              <a:buFont typeface="Arial" panose="020B0604020202020204" pitchFamily="34" charset="0"/>
              <a:buNone/>
              <a:defRPr sz="1400" baseline="0">
                <a:latin typeface="+mj-lt"/>
              </a:defRPr>
            </a:lvl7pPr>
            <a:lvl8pPr marL="0" indent="0">
              <a:lnSpc>
                <a:spcPct val="103000"/>
              </a:lnSpc>
              <a:spcBef>
                <a:spcPts val="0"/>
              </a:spcBef>
              <a:spcAft>
                <a:spcPts val="0"/>
              </a:spcAft>
              <a:buFont typeface="Arial" panose="020B0604020202020204" pitchFamily="34" charset="0"/>
              <a:buNone/>
              <a:defRPr sz="1400" baseline="0">
                <a:latin typeface="+mj-lt"/>
              </a:defRPr>
            </a:lvl8pPr>
            <a:lvl9pPr marL="0" indent="0">
              <a:lnSpc>
                <a:spcPct val="103000"/>
              </a:lnSpc>
              <a:spcBef>
                <a:spcPts val="0"/>
              </a:spcBef>
              <a:spcAft>
                <a:spcPts val="0"/>
              </a:spcAft>
              <a:buFont typeface="Arial" panose="020B0604020202020204" pitchFamily="34" charset="0"/>
              <a:buNone/>
              <a:defRPr sz="1400" baseline="0">
                <a:latin typeface="+mj-lt"/>
              </a:defRPr>
            </a:lvl9pPr>
          </a:lstStyle>
          <a:p>
            <a:pPr lvl="0"/>
            <a:r>
              <a:rPr lang="en-US" dirty="0"/>
              <a:t>Second Headline </a:t>
            </a:r>
            <a:br>
              <a:rPr lang="en-US" dirty="0"/>
            </a:br>
            <a:r>
              <a:rPr lang="en-US" dirty="0"/>
              <a:t>(no further text formats)</a:t>
            </a:r>
          </a:p>
        </p:txBody>
      </p:sp>
      <p:sp>
        <p:nvSpPr>
          <p:cNvPr id="7" name="Subheading">
            <a:extLst>
              <a:ext uri="{FF2B5EF4-FFF2-40B4-BE49-F238E27FC236}">
                <a16:creationId xmlns:a16="http://schemas.microsoft.com/office/drawing/2014/main" id="{68BFF8BC-B000-4478-9D50-B606397D7F3E}"/>
              </a:ext>
            </a:extLst>
          </p:cNvPr>
          <p:cNvSpPr>
            <a:spLocks noGrp="1"/>
          </p:cNvSpPr>
          <p:nvPr>
            <p:ph type="body" orient="vert" idx="13" hasCustomPrompt="1"/>
          </p:nvPr>
        </p:nvSpPr>
        <p:spPr>
          <a:xfrm>
            <a:off x="647698" y="1008731"/>
            <a:ext cx="7920000" cy="432000"/>
          </a:xfrm>
        </p:spPr>
        <p:txBody>
          <a:bodyPr vert="horz"/>
          <a:lstStyle>
            <a:lvl1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1pPr>
            <a:lvl2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2pPr>
            <a:lvl3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3pPr>
            <a:lvl4pPr marL="0" indent="0">
              <a:lnSpc>
                <a:spcPct val="110000"/>
              </a:lnSpc>
              <a:spcBef>
                <a:spcPts val="0"/>
              </a:spcBef>
              <a:spcAft>
                <a:spcPts val="0"/>
              </a:spcAft>
              <a:buNone/>
              <a:defRPr sz="1800" baseline="0">
                <a:solidFill>
                  <a:schemeClr val="accent1"/>
                </a:solidFill>
                <a:latin typeface="+mn-lt"/>
              </a:defRPr>
            </a:lvl4pPr>
            <a:lvl5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5pPr>
            <a:lvl6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6pPr>
            <a:lvl7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7pPr>
            <a:lvl8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8pPr>
            <a:lvl9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9pPr>
          </a:lstStyle>
          <a:p>
            <a:pPr lvl="0"/>
            <a:r>
              <a:rPr lang="en-US" dirty="0"/>
              <a:t>Subheading (optional)</a:t>
            </a:r>
            <a:endParaRPr lang="de-DE" dirty="0"/>
          </a:p>
        </p:txBody>
      </p:sp>
      <p:sp>
        <p:nvSpPr>
          <p:cNvPr id="2" name="Headline">
            <a:extLst>
              <a:ext uri="{FF2B5EF4-FFF2-40B4-BE49-F238E27FC236}">
                <a16:creationId xmlns:a16="http://schemas.microsoft.com/office/drawing/2014/main" id="{D44075D4-EE92-4D87-9188-96B7092F6E31}"/>
              </a:ext>
            </a:extLst>
          </p:cNvPr>
          <p:cNvSpPr>
            <a:spLocks noGrp="1"/>
          </p:cNvSpPr>
          <p:nvPr>
            <p:ph type="title" hasCustomPrompt="1"/>
          </p:nvPr>
        </p:nvSpPr>
        <p:spPr/>
        <p:txBody>
          <a:bodyPr/>
          <a:lstStyle/>
          <a:p>
            <a:r>
              <a:rPr lang="en-US" dirty="0"/>
              <a:t>Headline</a:t>
            </a:r>
            <a:endParaRPr lang="de-DE" dirty="0"/>
          </a:p>
        </p:txBody>
      </p:sp>
    </p:spTree>
    <p:extLst>
      <p:ext uri="{BB962C8B-B14F-4D97-AF65-F5344CB8AC3E}">
        <p14:creationId xmlns:p14="http://schemas.microsoft.com/office/powerpoint/2010/main" val="1477038666"/>
      </p:ext>
    </p:extLst>
  </p:cSld>
  <p:clrMapOvr>
    <a:masterClrMapping/>
  </p:clrMapOvr>
  <p:extLst>
    <p:ext uri="{DCECCB84-F9BA-43D5-87BE-67443E8EF086}">
      <p15:sldGuideLst xmlns:p15="http://schemas.microsoft.com/office/powerpoint/2012/main">
        <p15:guide id="1" orient="horz" pos="1179">
          <p15:clr>
            <a:srgbClr val="547EBF"/>
          </p15:clr>
        </p15:guide>
        <p15:guide id="2" pos="408">
          <p15:clr>
            <a:srgbClr val="547EBF"/>
          </p15:clr>
        </p15:guide>
        <p15:guide id="3" pos="6849">
          <p15:clr>
            <a:srgbClr val="547EBF"/>
          </p15:clr>
        </p15:guide>
        <p15:guide id="5" orient="horz" pos="363">
          <p15:clr>
            <a:srgbClr val="547EBF"/>
          </p15:clr>
        </p15:guide>
        <p15:guide id="6" orient="horz" pos="1212">
          <p15:clr>
            <a:srgbClr val="5ACBF0"/>
          </p15:clr>
        </p15:guide>
        <p15:guide id="7" orient="horz" pos="3629">
          <p15:clr>
            <a:srgbClr val="547EBF"/>
          </p15:clr>
        </p15:guide>
        <p15:guide id="8" pos="4853">
          <p15:clr>
            <a:srgbClr val="547EBF"/>
          </p15:clr>
        </p15:guide>
        <p15:guide id="9" orient="horz" pos="1678" userDrawn="1">
          <p15:clr>
            <a:srgbClr val="547EBF"/>
          </p15:clr>
        </p15:guide>
        <p15:guide id="10" pos="2631" userDrawn="1">
          <p15:clr>
            <a:srgbClr val="547EBF"/>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line / 3 x (Blank) Content">
    <p:spTree>
      <p:nvGrpSpPr>
        <p:cNvPr id="1" name=""/>
        <p:cNvGrpSpPr/>
        <p:nvPr/>
      </p:nvGrpSpPr>
      <p:grpSpPr>
        <a:xfrm>
          <a:off x="0" y="0"/>
          <a:ext cx="0" cy="0"/>
          <a:chOff x="0" y="0"/>
          <a:chExt cx="0" cy="0"/>
        </a:xfrm>
      </p:grpSpPr>
      <p:sp>
        <p:nvSpPr>
          <p:cNvPr id="9" name="Page">
            <a:extLst>
              <a:ext uri="{FF2B5EF4-FFF2-40B4-BE49-F238E27FC236}">
                <a16:creationId xmlns:a16="http://schemas.microsoft.com/office/drawing/2014/main" id="{9DD25D38-3390-40E9-B3F0-8DAE2BE3F1EC}"/>
              </a:ext>
            </a:extLst>
          </p:cNvPr>
          <p:cNvSpPr>
            <a:spLocks noGrp="1"/>
          </p:cNvSpPr>
          <p:nvPr>
            <p:ph type="sldNum" sz="quarter" idx="15"/>
          </p:nvPr>
        </p:nvSpPr>
        <p:spPr/>
        <p:txBody>
          <a:bodyPr/>
          <a:lstStyle/>
          <a:p>
            <a:r>
              <a:rPr lang="de-DE"/>
              <a:t>Page </a:t>
            </a:r>
            <a:fld id="{55DE4932-7FC9-4623-BE48-6D66D4970F57}" type="slidenum">
              <a:rPr lang="de-DE" smtClean="0"/>
              <a:pPr/>
              <a:t>‹#›</a:t>
            </a:fld>
            <a:endParaRPr lang="de-DE" dirty="0"/>
          </a:p>
        </p:txBody>
      </p:sp>
      <p:sp>
        <p:nvSpPr>
          <p:cNvPr id="8" name="Footer">
            <a:extLst>
              <a:ext uri="{FF2B5EF4-FFF2-40B4-BE49-F238E27FC236}">
                <a16:creationId xmlns:a16="http://schemas.microsoft.com/office/drawing/2014/main" id="{3BC74BC9-2467-4F51-A4BB-87A333E39FB3}"/>
              </a:ext>
            </a:extLst>
          </p:cNvPr>
          <p:cNvSpPr>
            <a:spLocks noGrp="1"/>
          </p:cNvSpPr>
          <p:nvPr>
            <p:ph type="ftr" sz="quarter" idx="14"/>
          </p:nvPr>
        </p:nvSpPr>
        <p:spPr/>
        <p:txBody>
          <a:bodyPr/>
          <a:lstStyle/>
          <a:p>
            <a:pPr lvl="8"/>
            <a:r>
              <a:rPr lang="en-US"/>
              <a:t>"Presentation Title" or Public,  Protected, Confidential</a:t>
            </a:r>
            <a:endParaRPr lang="de-DE" dirty="0"/>
          </a:p>
        </p:txBody>
      </p:sp>
      <p:sp>
        <p:nvSpPr>
          <p:cNvPr id="13" name="Content">
            <a:extLst>
              <a:ext uri="{FF2B5EF4-FFF2-40B4-BE49-F238E27FC236}">
                <a16:creationId xmlns:a16="http://schemas.microsoft.com/office/drawing/2014/main" id="{ED5E1DA1-F5A5-48FB-89BE-65393BB1748E}"/>
              </a:ext>
            </a:extLst>
          </p:cNvPr>
          <p:cNvSpPr>
            <a:spLocks noGrp="1"/>
          </p:cNvSpPr>
          <p:nvPr>
            <p:ph idx="19" hasCustomPrompt="1"/>
          </p:nvPr>
        </p:nvSpPr>
        <p:spPr>
          <a:xfrm>
            <a:off x="7704796" y="2663825"/>
            <a:ext cx="3167996" cy="3097213"/>
          </a:xfrm>
        </p:spPr>
        <p:txBody>
          <a:bodyPr/>
          <a:lstStyle/>
          <a:p>
            <a:pPr lvl="0"/>
            <a:r>
              <a:rPr lang="en-US" dirty="0"/>
              <a:t>Text on first level </a:t>
            </a:r>
            <a:br>
              <a:rPr lang="en-US" dirty="0"/>
            </a:br>
            <a:r>
              <a:rPr lang="en-US" dirty="0"/>
              <a:t>// for further text formats (bullets, subline and second bullet) </a:t>
            </a:r>
            <a:br>
              <a:rPr lang="en-US" dirty="0"/>
            </a:br>
            <a:r>
              <a:rPr lang="en-US" dirty="0"/>
              <a:t>&gt;&gt; Ribbon &gt; Home &gt; Paragraph &gt; Increase List Level </a:t>
            </a:r>
          </a:p>
          <a:p>
            <a:pPr lvl="1"/>
            <a:r>
              <a:rPr lang="en-US" dirty="0"/>
              <a:t>Second layer</a:t>
            </a:r>
          </a:p>
          <a:p>
            <a:pPr lvl="2"/>
            <a:r>
              <a:rPr lang="en-US" dirty="0"/>
              <a:t>Third layer</a:t>
            </a:r>
          </a:p>
          <a:p>
            <a:pPr lvl="3"/>
            <a:r>
              <a:rPr lang="en-US" dirty="0"/>
              <a:t>Fourth layer</a:t>
            </a:r>
          </a:p>
          <a:p>
            <a:pPr lvl="4"/>
            <a:r>
              <a:rPr lang="en-US" dirty="0"/>
              <a:t>Fifth layer</a:t>
            </a:r>
          </a:p>
          <a:p>
            <a:pPr lvl="5"/>
            <a:r>
              <a:rPr lang="en-US" dirty="0"/>
              <a:t>Sixth layer</a:t>
            </a:r>
          </a:p>
          <a:p>
            <a:pPr lvl="6"/>
            <a:r>
              <a:rPr lang="en-US" dirty="0"/>
              <a:t>Seventh layer</a:t>
            </a:r>
          </a:p>
          <a:p>
            <a:pPr lvl="7"/>
            <a:r>
              <a:rPr lang="en-US" dirty="0"/>
              <a:t>Eighth layer</a:t>
            </a:r>
          </a:p>
          <a:p>
            <a:pPr lvl="8"/>
            <a:r>
              <a:rPr lang="en-US" dirty="0"/>
              <a:t>Ninth layer</a:t>
            </a:r>
          </a:p>
        </p:txBody>
      </p:sp>
      <p:sp>
        <p:nvSpPr>
          <p:cNvPr id="11" name="Content">
            <a:extLst>
              <a:ext uri="{FF2B5EF4-FFF2-40B4-BE49-F238E27FC236}">
                <a16:creationId xmlns:a16="http://schemas.microsoft.com/office/drawing/2014/main" id="{45316DCF-452B-412A-A0DD-B087BE1CE2CC}"/>
              </a:ext>
            </a:extLst>
          </p:cNvPr>
          <p:cNvSpPr>
            <a:spLocks noGrp="1"/>
          </p:cNvSpPr>
          <p:nvPr>
            <p:ph idx="17" hasCustomPrompt="1"/>
          </p:nvPr>
        </p:nvSpPr>
        <p:spPr>
          <a:xfrm>
            <a:off x="4176247" y="2663825"/>
            <a:ext cx="3167996" cy="3097213"/>
          </a:xfrm>
        </p:spPr>
        <p:txBody>
          <a:bodyPr/>
          <a:lstStyle/>
          <a:p>
            <a:pPr lvl="0"/>
            <a:r>
              <a:rPr lang="en-US" dirty="0"/>
              <a:t>Text on first level </a:t>
            </a:r>
            <a:br>
              <a:rPr lang="en-US" dirty="0"/>
            </a:br>
            <a:r>
              <a:rPr lang="en-US" dirty="0"/>
              <a:t>// for further text formats (bullets, subline and second bullet) </a:t>
            </a:r>
            <a:br>
              <a:rPr lang="en-US" dirty="0"/>
            </a:br>
            <a:r>
              <a:rPr lang="en-US" dirty="0"/>
              <a:t>&gt;&gt; Ribbon &gt; Home &gt; Paragraph &gt; Increase List Level </a:t>
            </a:r>
          </a:p>
          <a:p>
            <a:pPr lvl="1"/>
            <a:r>
              <a:rPr lang="en-US" dirty="0"/>
              <a:t>Second layer</a:t>
            </a:r>
          </a:p>
          <a:p>
            <a:pPr lvl="2"/>
            <a:r>
              <a:rPr lang="en-US" dirty="0"/>
              <a:t>Third layer</a:t>
            </a:r>
          </a:p>
          <a:p>
            <a:pPr lvl="3"/>
            <a:r>
              <a:rPr lang="en-US" dirty="0"/>
              <a:t>Fourth layer</a:t>
            </a:r>
          </a:p>
          <a:p>
            <a:pPr lvl="4"/>
            <a:r>
              <a:rPr lang="en-US" dirty="0"/>
              <a:t>Fifth layer</a:t>
            </a:r>
          </a:p>
          <a:p>
            <a:pPr lvl="5"/>
            <a:r>
              <a:rPr lang="en-US" dirty="0"/>
              <a:t>Sixth layer</a:t>
            </a:r>
          </a:p>
          <a:p>
            <a:pPr lvl="6"/>
            <a:r>
              <a:rPr lang="en-US" dirty="0"/>
              <a:t>Seventh layer</a:t>
            </a:r>
          </a:p>
          <a:p>
            <a:pPr lvl="7"/>
            <a:r>
              <a:rPr lang="en-US" dirty="0"/>
              <a:t>Eighth layer</a:t>
            </a:r>
          </a:p>
          <a:p>
            <a:pPr lvl="8"/>
            <a:r>
              <a:rPr lang="en-US" dirty="0"/>
              <a:t>Ninth layer</a:t>
            </a:r>
          </a:p>
        </p:txBody>
      </p:sp>
      <p:sp>
        <p:nvSpPr>
          <p:cNvPr id="3" name="Content">
            <a:extLst>
              <a:ext uri="{FF2B5EF4-FFF2-40B4-BE49-F238E27FC236}">
                <a16:creationId xmlns:a16="http://schemas.microsoft.com/office/drawing/2014/main" id="{E2DA6C83-B461-47B3-83EB-CB19786283D1}"/>
              </a:ext>
            </a:extLst>
          </p:cNvPr>
          <p:cNvSpPr>
            <a:spLocks noGrp="1"/>
          </p:cNvSpPr>
          <p:nvPr>
            <p:ph idx="1" hasCustomPrompt="1"/>
          </p:nvPr>
        </p:nvSpPr>
        <p:spPr>
          <a:xfrm>
            <a:off x="647700" y="2663825"/>
            <a:ext cx="3167996" cy="3097213"/>
          </a:xfrm>
        </p:spPr>
        <p:txBody>
          <a:bodyPr/>
          <a:lstStyle/>
          <a:p>
            <a:pPr lvl="0"/>
            <a:r>
              <a:rPr lang="en-US" dirty="0"/>
              <a:t>Text on first level </a:t>
            </a:r>
            <a:br>
              <a:rPr lang="en-US" dirty="0"/>
            </a:br>
            <a:r>
              <a:rPr lang="en-US" dirty="0"/>
              <a:t>// for further text formats (bullets, subline and second bullet) </a:t>
            </a:r>
            <a:br>
              <a:rPr lang="en-US" dirty="0"/>
            </a:br>
            <a:r>
              <a:rPr lang="en-US" dirty="0"/>
              <a:t>&gt;&gt; Ribbon &gt; Home &gt; Paragraph &gt; Increase List Level </a:t>
            </a:r>
          </a:p>
          <a:p>
            <a:pPr lvl="1"/>
            <a:r>
              <a:rPr lang="en-US" dirty="0"/>
              <a:t>Second layer</a:t>
            </a:r>
          </a:p>
          <a:p>
            <a:pPr lvl="2"/>
            <a:r>
              <a:rPr lang="en-US" dirty="0"/>
              <a:t>Third layer</a:t>
            </a:r>
          </a:p>
          <a:p>
            <a:pPr lvl="3"/>
            <a:r>
              <a:rPr lang="en-US" dirty="0"/>
              <a:t>Fourth layer</a:t>
            </a:r>
          </a:p>
          <a:p>
            <a:pPr lvl="4"/>
            <a:r>
              <a:rPr lang="en-US" dirty="0"/>
              <a:t>Fifth layer</a:t>
            </a:r>
          </a:p>
          <a:p>
            <a:pPr lvl="5"/>
            <a:r>
              <a:rPr lang="en-US" dirty="0"/>
              <a:t>Sixth layer</a:t>
            </a:r>
          </a:p>
          <a:p>
            <a:pPr lvl="6"/>
            <a:r>
              <a:rPr lang="en-US" dirty="0"/>
              <a:t>Seventh layer</a:t>
            </a:r>
          </a:p>
          <a:p>
            <a:pPr lvl="7"/>
            <a:r>
              <a:rPr lang="en-US" dirty="0"/>
              <a:t>Eighth layer</a:t>
            </a:r>
          </a:p>
          <a:p>
            <a:pPr lvl="8"/>
            <a:r>
              <a:rPr lang="en-US" dirty="0"/>
              <a:t>Ninth layer</a:t>
            </a:r>
          </a:p>
        </p:txBody>
      </p:sp>
      <p:sp>
        <p:nvSpPr>
          <p:cNvPr id="7" name="Subheading">
            <a:extLst>
              <a:ext uri="{FF2B5EF4-FFF2-40B4-BE49-F238E27FC236}">
                <a16:creationId xmlns:a16="http://schemas.microsoft.com/office/drawing/2014/main" id="{68BFF8BC-B000-4478-9D50-B606397D7F3E}"/>
              </a:ext>
            </a:extLst>
          </p:cNvPr>
          <p:cNvSpPr>
            <a:spLocks noGrp="1"/>
          </p:cNvSpPr>
          <p:nvPr>
            <p:ph type="body" orient="vert" idx="13" hasCustomPrompt="1"/>
          </p:nvPr>
        </p:nvSpPr>
        <p:spPr>
          <a:xfrm>
            <a:off x="647698" y="1008731"/>
            <a:ext cx="7920000" cy="432000"/>
          </a:xfrm>
        </p:spPr>
        <p:txBody>
          <a:bodyPr vert="horz"/>
          <a:lstStyle>
            <a:lvl1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1pPr>
            <a:lvl2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2pPr>
            <a:lvl3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3pPr>
            <a:lvl4pPr marL="0" indent="0">
              <a:lnSpc>
                <a:spcPct val="110000"/>
              </a:lnSpc>
              <a:spcBef>
                <a:spcPts val="0"/>
              </a:spcBef>
              <a:spcAft>
                <a:spcPts val="0"/>
              </a:spcAft>
              <a:buNone/>
              <a:defRPr sz="1800" baseline="0">
                <a:solidFill>
                  <a:schemeClr val="accent1"/>
                </a:solidFill>
                <a:latin typeface="+mn-lt"/>
              </a:defRPr>
            </a:lvl4pPr>
            <a:lvl5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5pPr>
            <a:lvl6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6pPr>
            <a:lvl7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7pPr>
            <a:lvl8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8pPr>
            <a:lvl9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9pPr>
          </a:lstStyle>
          <a:p>
            <a:pPr lvl="0"/>
            <a:r>
              <a:rPr lang="en-US" dirty="0"/>
              <a:t>Subheading (optional)</a:t>
            </a:r>
            <a:endParaRPr lang="de-DE" dirty="0"/>
          </a:p>
        </p:txBody>
      </p:sp>
      <p:sp>
        <p:nvSpPr>
          <p:cNvPr id="2" name="Headline">
            <a:extLst>
              <a:ext uri="{FF2B5EF4-FFF2-40B4-BE49-F238E27FC236}">
                <a16:creationId xmlns:a16="http://schemas.microsoft.com/office/drawing/2014/main" id="{D44075D4-EE92-4D87-9188-96B7092F6E31}"/>
              </a:ext>
            </a:extLst>
          </p:cNvPr>
          <p:cNvSpPr>
            <a:spLocks noGrp="1"/>
          </p:cNvSpPr>
          <p:nvPr>
            <p:ph type="title" hasCustomPrompt="1"/>
          </p:nvPr>
        </p:nvSpPr>
        <p:spPr/>
        <p:txBody>
          <a:bodyPr/>
          <a:lstStyle/>
          <a:p>
            <a:r>
              <a:rPr lang="en-US" dirty="0"/>
              <a:t>Headline</a:t>
            </a:r>
            <a:endParaRPr lang="de-DE" dirty="0"/>
          </a:p>
        </p:txBody>
      </p:sp>
      <p:sp>
        <p:nvSpPr>
          <p:cNvPr id="10" name="Zusatzinfo">
            <a:extLst>
              <a:ext uri="{FF2B5EF4-FFF2-40B4-BE49-F238E27FC236}">
                <a16:creationId xmlns:a16="http://schemas.microsoft.com/office/drawing/2014/main" id="{E401C479-7AAE-40AA-A77F-EDC3ACCB30C5}"/>
              </a:ext>
            </a:extLst>
          </p:cNvPr>
          <p:cNvSpPr txBox="1"/>
          <p:nvPr userDrawn="1"/>
        </p:nvSpPr>
        <p:spPr>
          <a:xfrm rot="10800000" flipH="1" flipV="1">
            <a:off x="-1908001" y="1512000"/>
            <a:ext cx="1800001" cy="82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Usage of various graphic elements possible, </a:t>
            </a:r>
          </a:p>
          <a:p>
            <a:pPr marL="0" marR="0" lvl="0" indent="0" algn="r" defTabSz="2517235" rtl="0" eaLnBrk="1" fontAlgn="auto" latinLnBrk="0" hangingPunct="1">
              <a:lnSpc>
                <a:spcPct val="100000"/>
              </a:lnSpc>
              <a:spcBef>
                <a:spcPts val="0"/>
              </a:spcBef>
              <a:spcAft>
                <a:spcPts val="0"/>
              </a:spcAft>
              <a:buClrTx/>
              <a:buSzTx/>
              <a:buFontTx/>
              <a:buNone/>
              <a:tabLst/>
              <a:defRPr/>
            </a:pPr>
            <a:endParaRPr lang="en-US" sz="1000" b="1" baseline="0" dirty="0">
              <a:solidFill>
                <a:schemeClr val="tx1"/>
              </a:solidFill>
              <a:latin typeface="+mj-lt"/>
            </a:endParaRP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please see library.</a:t>
            </a:r>
          </a:p>
          <a:p>
            <a:pPr marL="0" marR="0" lvl="0" indent="0" algn="r" defTabSz="2517235" rtl="0" eaLnBrk="1" fontAlgn="auto" latinLnBrk="0" hangingPunct="1">
              <a:lnSpc>
                <a:spcPct val="100000"/>
              </a:lnSpc>
              <a:spcBef>
                <a:spcPts val="0"/>
              </a:spcBef>
              <a:spcAft>
                <a:spcPts val="0"/>
              </a:spcAft>
              <a:buClrTx/>
              <a:buSzTx/>
              <a:buFontTx/>
              <a:buNone/>
              <a:tabLst/>
              <a:defRPr/>
            </a:pPr>
            <a:endParaRPr lang="en-US" sz="1000" b="1" baseline="0" dirty="0">
              <a:solidFill>
                <a:schemeClr val="tx1"/>
              </a:solidFill>
              <a:latin typeface="+mj-lt"/>
            </a:endParaRPr>
          </a:p>
        </p:txBody>
      </p:sp>
    </p:spTree>
    <p:extLst>
      <p:ext uri="{BB962C8B-B14F-4D97-AF65-F5344CB8AC3E}">
        <p14:creationId xmlns:p14="http://schemas.microsoft.com/office/powerpoint/2010/main" val="1988452043"/>
      </p:ext>
    </p:extLst>
  </p:cSld>
  <p:clrMapOvr>
    <a:masterClrMapping/>
  </p:clrMapOvr>
  <p:extLst>
    <p:ext uri="{DCECCB84-F9BA-43D5-87BE-67443E8EF086}">
      <p15:sldGuideLst xmlns:p15="http://schemas.microsoft.com/office/powerpoint/2012/main">
        <p15:guide id="1" orient="horz" pos="1179">
          <p15:clr>
            <a:srgbClr val="547EBF"/>
          </p15:clr>
        </p15:guide>
        <p15:guide id="2" pos="408">
          <p15:clr>
            <a:srgbClr val="547EBF"/>
          </p15:clr>
        </p15:guide>
        <p15:guide id="3" pos="6849">
          <p15:clr>
            <a:srgbClr val="547EBF"/>
          </p15:clr>
        </p15:guide>
        <p15:guide id="5" orient="horz" pos="363">
          <p15:clr>
            <a:srgbClr val="547EBF"/>
          </p15:clr>
        </p15:guide>
        <p15:guide id="6" orient="horz" pos="1212">
          <p15:clr>
            <a:srgbClr val="5ACBF0"/>
          </p15:clr>
        </p15:guide>
        <p15:guide id="7" orient="horz" pos="3629">
          <p15:clr>
            <a:srgbClr val="547EBF"/>
          </p15:clr>
        </p15:guide>
        <p15:guide id="8" pos="4853">
          <p15:clr>
            <a:srgbClr val="547EBF"/>
          </p15:clr>
        </p15:guide>
        <p15:guide id="9" orient="horz" pos="1678">
          <p15:clr>
            <a:srgbClr val="547EBF"/>
          </p15:clr>
        </p15:guide>
        <p15:guide id="10" pos="2631" userDrawn="1">
          <p15:clr>
            <a:srgbClr val="547EBF"/>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9" name="Page">
            <a:extLst>
              <a:ext uri="{FF2B5EF4-FFF2-40B4-BE49-F238E27FC236}">
                <a16:creationId xmlns:a16="http://schemas.microsoft.com/office/drawing/2014/main" id="{9DD25D38-3390-40E9-B3F0-8DAE2BE3F1EC}"/>
              </a:ext>
            </a:extLst>
          </p:cNvPr>
          <p:cNvSpPr>
            <a:spLocks noGrp="1"/>
          </p:cNvSpPr>
          <p:nvPr>
            <p:ph type="sldNum" sz="quarter" idx="15"/>
          </p:nvPr>
        </p:nvSpPr>
        <p:spPr/>
        <p:txBody>
          <a:bodyPr/>
          <a:lstStyle/>
          <a:p>
            <a:r>
              <a:rPr lang="de-DE"/>
              <a:t>Page </a:t>
            </a:r>
            <a:fld id="{55DE4932-7FC9-4623-BE48-6D66D4970F57}" type="slidenum">
              <a:rPr lang="de-DE" smtClean="0"/>
              <a:pPr/>
              <a:t>‹#›</a:t>
            </a:fld>
            <a:endParaRPr lang="de-DE" dirty="0"/>
          </a:p>
        </p:txBody>
      </p:sp>
      <p:sp>
        <p:nvSpPr>
          <p:cNvPr id="8" name="Footer">
            <a:extLst>
              <a:ext uri="{FF2B5EF4-FFF2-40B4-BE49-F238E27FC236}">
                <a16:creationId xmlns:a16="http://schemas.microsoft.com/office/drawing/2014/main" id="{3BC74BC9-2467-4F51-A4BB-87A333E39FB3}"/>
              </a:ext>
            </a:extLst>
          </p:cNvPr>
          <p:cNvSpPr>
            <a:spLocks noGrp="1"/>
          </p:cNvSpPr>
          <p:nvPr>
            <p:ph type="ftr" sz="quarter" idx="14"/>
          </p:nvPr>
        </p:nvSpPr>
        <p:spPr/>
        <p:txBody>
          <a:bodyPr/>
          <a:lstStyle/>
          <a:p>
            <a:pPr lvl="8"/>
            <a:r>
              <a:rPr lang="en-US"/>
              <a:t>"Presentation Title" or Public,  Protected, Confidential</a:t>
            </a:r>
            <a:endParaRPr lang="de-DE" dirty="0"/>
          </a:p>
        </p:txBody>
      </p:sp>
      <p:sp>
        <p:nvSpPr>
          <p:cNvPr id="10" name="Text">
            <a:extLst>
              <a:ext uri="{FF2B5EF4-FFF2-40B4-BE49-F238E27FC236}">
                <a16:creationId xmlns:a16="http://schemas.microsoft.com/office/drawing/2014/main" id="{EA5D6C12-BFDF-45FB-BE08-D46D28711F10}"/>
              </a:ext>
            </a:extLst>
          </p:cNvPr>
          <p:cNvSpPr>
            <a:spLocks noGrp="1"/>
          </p:cNvSpPr>
          <p:nvPr>
            <p:ph type="body" orient="vert" idx="16" hasCustomPrompt="1"/>
          </p:nvPr>
        </p:nvSpPr>
        <p:spPr>
          <a:xfrm>
            <a:off x="7164388" y="2268000"/>
            <a:ext cx="3708400" cy="3493038"/>
          </a:xfrm>
        </p:spPr>
        <p:txBody>
          <a:bodyPr vert="horz"/>
          <a:lstStyle>
            <a:lvl1pPr>
              <a:defRPr/>
            </a:lvl1pPr>
          </a:lstStyle>
          <a:p>
            <a:pPr lvl="0"/>
            <a:r>
              <a:rPr lang="en-US" dirty="0"/>
              <a:t>Text on first level </a:t>
            </a:r>
            <a:br>
              <a:rPr lang="en-US" dirty="0"/>
            </a:br>
            <a:r>
              <a:rPr lang="en-US" dirty="0"/>
              <a:t>// for further text formats (bullets, subline and second bullet) </a:t>
            </a:r>
            <a:br>
              <a:rPr lang="en-US" dirty="0"/>
            </a:br>
            <a:r>
              <a:rPr lang="en-US" dirty="0"/>
              <a:t>&gt;&gt; Ribbon &gt; Home &gt; Paragraph &gt; Increase List Level </a:t>
            </a:r>
          </a:p>
          <a:p>
            <a:pPr lvl="1"/>
            <a:r>
              <a:rPr lang="en-US" dirty="0"/>
              <a:t>Second layer</a:t>
            </a:r>
          </a:p>
          <a:p>
            <a:pPr lvl="2"/>
            <a:r>
              <a:rPr lang="en-US" dirty="0"/>
              <a:t>Third layer</a:t>
            </a:r>
          </a:p>
          <a:p>
            <a:pPr lvl="3"/>
            <a:r>
              <a:rPr lang="en-US" dirty="0"/>
              <a:t>Fourth layer</a:t>
            </a:r>
          </a:p>
          <a:p>
            <a:pPr lvl="4"/>
            <a:r>
              <a:rPr lang="en-US" dirty="0"/>
              <a:t>Fifth layer</a:t>
            </a:r>
          </a:p>
          <a:p>
            <a:pPr lvl="5"/>
            <a:r>
              <a:rPr lang="en-US" dirty="0"/>
              <a:t>Sixth layer</a:t>
            </a:r>
          </a:p>
          <a:p>
            <a:pPr lvl="6"/>
            <a:r>
              <a:rPr lang="en-US" dirty="0"/>
              <a:t>Seventh layer</a:t>
            </a:r>
          </a:p>
          <a:p>
            <a:pPr lvl="7"/>
            <a:r>
              <a:rPr lang="en-US" dirty="0"/>
              <a:t>Eighth layer</a:t>
            </a:r>
          </a:p>
          <a:p>
            <a:pPr lvl="8"/>
            <a:r>
              <a:rPr lang="en-US" dirty="0"/>
              <a:t>Ninth layer</a:t>
            </a:r>
          </a:p>
        </p:txBody>
      </p:sp>
      <p:sp>
        <p:nvSpPr>
          <p:cNvPr id="11" name="Subtitle">
            <a:extLst>
              <a:ext uri="{FF2B5EF4-FFF2-40B4-BE49-F238E27FC236}">
                <a16:creationId xmlns:a16="http://schemas.microsoft.com/office/drawing/2014/main" id="{269D9DA6-9F71-436A-BBA6-8F0231BF970F}"/>
              </a:ext>
            </a:extLst>
          </p:cNvPr>
          <p:cNvSpPr>
            <a:spLocks noGrp="1"/>
          </p:cNvSpPr>
          <p:nvPr>
            <p:ph type="subTitle" idx="1" hasCustomPrompt="1"/>
          </p:nvPr>
        </p:nvSpPr>
        <p:spPr>
          <a:xfrm>
            <a:off x="1187451" y="4464000"/>
            <a:ext cx="4897438" cy="1297038"/>
          </a:xfrm>
        </p:spPr>
        <p:txBody>
          <a:bodyPr/>
          <a:lstStyle>
            <a:lvl1pPr marL="0" indent="0" algn="l">
              <a:lnSpc>
                <a:spcPct val="113000"/>
              </a:lnSpc>
              <a:spcBef>
                <a:spcPts val="0"/>
              </a:spcBef>
              <a:spcAft>
                <a:spcPts val="0"/>
              </a:spcAft>
              <a:buFont typeface="Arial" panose="020B0604020202020204" pitchFamily="34" charset="0"/>
              <a:buNone/>
              <a:defRPr sz="1400" baseline="0">
                <a:latin typeface="+mn-lt"/>
              </a:defRPr>
            </a:lvl1pPr>
            <a:lvl2pPr marL="0" indent="0" algn="l">
              <a:lnSpc>
                <a:spcPct val="113000"/>
              </a:lnSpc>
              <a:spcBef>
                <a:spcPts val="0"/>
              </a:spcBef>
              <a:spcAft>
                <a:spcPts val="0"/>
              </a:spcAft>
              <a:buFont typeface="Arial" panose="020B0604020202020204" pitchFamily="34" charset="0"/>
              <a:buNone/>
              <a:defRPr sz="1400" baseline="0">
                <a:latin typeface="+mn-lt"/>
              </a:defRPr>
            </a:lvl2pPr>
            <a:lvl3pPr marL="0" indent="0" algn="l">
              <a:lnSpc>
                <a:spcPct val="113000"/>
              </a:lnSpc>
              <a:spcBef>
                <a:spcPts val="0"/>
              </a:spcBef>
              <a:spcAft>
                <a:spcPts val="0"/>
              </a:spcAft>
              <a:buFont typeface="Arial" panose="020B0604020202020204" pitchFamily="34" charset="0"/>
              <a:buNone/>
              <a:defRPr sz="1400" baseline="0">
                <a:latin typeface="+mn-lt"/>
              </a:defRPr>
            </a:lvl3pPr>
            <a:lvl4pPr marL="0" indent="0" algn="l">
              <a:lnSpc>
                <a:spcPct val="113000"/>
              </a:lnSpc>
              <a:spcBef>
                <a:spcPts val="0"/>
              </a:spcBef>
              <a:spcAft>
                <a:spcPts val="0"/>
              </a:spcAft>
              <a:buFont typeface="Arial" panose="020B0604020202020204" pitchFamily="34" charset="0"/>
              <a:buNone/>
              <a:defRPr sz="1400" baseline="0">
                <a:latin typeface="+mn-lt"/>
              </a:defRPr>
            </a:lvl4pPr>
            <a:lvl5pPr marL="0" indent="0" algn="l">
              <a:lnSpc>
                <a:spcPct val="113000"/>
              </a:lnSpc>
              <a:spcBef>
                <a:spcPts val="0"/>
              </a:spcBef>
              <a:spcAft>
                <a:spcPts val="0"/>
              </a:spcAft>
              <a:buFont typeface="Arial" panose="020B0604020202020204" pitchFamily="34" charset="0"/>
              <a:buNone/>
              <a:defRPr sz="1400" baseline="0">
                <a:latin typeface="+mn-lt"/>
              </a:defRPr>
            </a:lvl5pPr>
            <a:lvl6pPr marL="0" indent="0" algn="l">
              <a:lnSpc>
                <a:spcPct val="113000"/>
              </a:lnSpc>
              <a:spcBef>
                <a:spcPts val="0"/>
              </a:spcBef>
              <a:spcAft>
                <a:spcPts val="0"/>
              </a:spcAft>
              <a:buFont typeface="Arial" panose="020B0604020202020204" pitchFamily="34" charset="0"/>
              <a:buNone/>
              <a:defRPr sz="1400" baseline="0">
                <a:latin typeface="+mn-lt"/>
              </a:defRPr>
            </a:lvl6pPr>
            <a:lvl7pPr marL="0" indent="0" algn="l">
              <a:lnSpc>
                <a:spcPct val="113000"/>
              </a:lnSpc>
              <a:spcBef>
                <a:spcPts val="0"/>
              </a:spcBef>
              <a:spcAft>
                <a:spcPts val="0"/>
              </a:spcAft>
              <a:buFont typeface="Arial" panose="020B0604020202020204" pitchFamily="34" charset="0"/>
              <a:buNone/>
              <a:defRPr sz="1400" baseline="0">
                <a:latin typeface="+mn-lt"/>
              </a:defRPr>
            </a:lvl7pPr>
            <a:lvl8pPr marL="0" indent="0" algn="l">
              <a:lnSpc>
                <a:spcPct val="113000"/>
              </a:lnSpc>
              <a:spcBef>
                <a:spcPts val="0"/>
              </a:spcBef>
              <a:spcAft>
                <a:spcPts val="0"/>
              </a:spcAft>
              <a:buFont typeface="Arial" panose="020B0604020202020204" pitchFamily="34" charset="0"/>
              <a:buNone/>
              <a:defRPr sz="1400" baseline="0">
                <a:latin typeface="+mn-lt"/>
              </a:defRPr>
            </a:lvl8pPr>
            <a:lvl9pPr marL="0" indent="0" algn="l">
              <a:lnSpc>
                <a:spcPct val="113000"/>
              </a:lnSpc>
              <a:spcBef>
                <a:spcPts val="0"/>
              </a:spcBef>
              <a:spcAft>
                <a:spcPts val="0"/>
              </a:spcAft>
              <a:buFont typeface="Arial" panose="020B0604020202020204" pitchFamily="34" charset="0"/>
              <a:buNone/>
              <a:defRPr sz="1400" baseline="0">
                <a:latin typeface="+mn-lt"/>
              </a:defRPr>
            </a:lvl9pPr>
          </a:lstStyle>
          <a:p>
            <a:pPr lvl="0"/>
            <a:r>
              <a:rPr lang="en-US" dirty="0"/>
              <a:t>Author (no further text formats)</a:t>
            </a:r>
          </a:p>
        </p:txBody>
      </p:sp>
      <p:sp>
        <p:nvSpPr>
          <p:cNvPr id="13" name="Title">
            <a:extLst>
              <a:ext uri="{FF2B5EF4-FFF2-40B4-BE49-F238E27FC236}">
                <a16:creationId xmlns:a16="http://schemas.microsoft.com/office/drawing/2014/main" id="{A11F7FBA-0DE2-41C2-9572-CB137231ECBB}"/>
              </a:ext>
            </a:extLst>
          </p:cNvPr>
          <p:cNvSpPr>
            <a:spLocks noGrp="1"/>
          </p:cNvSpPr>
          <p:nvPr>
            <p:ph type="body" orient="vert" idx="12" hasCustomPrompt="1"/>
          </p:nvPr>
        </p:nvSpPr>
        <p:spPr>
          <a:xfrm>
            <a:off x="1187450" y="576263"/>
            <a:ext cx="4896549" cy="3635793"/>
          </a:xfrm>
        </p:spPr>
        <p:txBody>
          <a:bodyPr vert="horz" anchor="b" anchorCtr="0"/>
          <a:lstStyle>
            <a:lvl1pPr marL="0" indent="0">
              <a:lnSpc>
                <a:spcPct val="86000"/>
              </a:lnSpc>
              <a:buFont typeface="Arial" panose="020B0604020202020204" pitchFamily="34" charset="0"/>
              <a:buNone/>
              <a:defRPr sz="4800">
                <a:latin typeface="+mn-lt"/>
              </a:defRPr>
            </a:lvl1pPr>
            <a:lvl2pPr marL="0" indent="0">
              <a:lnSpc>
                <a:spcPct val="86000"/>
              </a:lnSpc>
              <a:buFont typeface="Arial" panose="020B0604020202020204" pitchFamily="34" charset="0"/>
              <a:buNone/>
              <a:defRPr sz="4800">
                <a:solidFill>
                  <a:schemeClr val="accent1"/>
                </a:solidFill>
                <a:latin typeface="+mn-lt"/>
              </a:defRPr>
            </a:lvl2pPr>
            <a:lvl3pPr marL="0" indent="0">
              <a:lnSpc>
                <a:spcPct val="86000"/>
              </a:lnSpc>
              <a:buFont typeface="Arial" panose="020B0604020202020204" pitchFamily="34" charset="0"/>
              <a:buNone/>
              <a:defRPr sz="4800">
                <a:solidFill>
                  <a:schemeClr val="accent1"/>
                </a:solidFill>
                <a:latin typeface="+mn-lt"/>
              </a:defRPr>
            </a:lvl3pPr>
            <a:lvl4pPr marL="0" indent="0">
              <a:lnSpc>
                <a:spcPct val="86000"/>
              </a:lnSpc>
              <a:buNone/>
              <a:defRPr sz="4800">
                <a:solidFill>
                  <a:schemeClr val="accent1"/>
                </a:solidFill>
                <a:latin typeface="+mn-lt"/>
              </a:defRPr>
            </a:lvl4pPr>
            <a:lvl5pPr marL="0" indent="0">
              <a:lnSpc>
                <a:spcPct val="86000"/>
              </a:lnSpc>
              <a:buFont typeface="Arial" panose="020B0604020202020204" pitchFamily="34" charset="0"/>
              <a:buNone/>
              <a:defRPr sz="4800">
                <a:solidFill>
                  <a:schemeClr val="accent1"/>
                </a:solidFill>
                <a:latin typeface="+mn-lt"/>
              </a:defRPr>
            </a:lvl5pPr>
            <a:lvl6pPr marL="0" indent="0">
              <a:lnSpc>
                <a:spcPct val="86000"/>
              </a:lnSpc>
              <a:buFont typeface="Arial" panose="020B0604020202020204" pitchFamily="34" charset="0"/>
              <a:buNone/>
              <a:defRPr sz="4800">
                <a:solidFill>
                  <a:schemeClr val="accent1"/>
                </a:solidFill>
                <a:latin typeface="+mn-lt"/>
              </a:defRPr>
            </a:lvl6pPr>
            <a:lvl7pPr marL="0" indent="0">
              <a:lnSpc>
                <a:spcPct val="86000"/>
              </a:lnSpc>
              <a:buFont typeface="Arial" panose="020B0604020202020204" pitchFamily="34" charset="0"/>
              <a:buNone/>
              <a:defRPr sz="4800">
                <a:solidFill>
                  <a:schemeClr val="accent1"/>
                </a:solidFill>
                <a:latin typeface="+mn-lt"/>
              </a:defRPr>
            </a:lvl7pPr>
            <a:lvl8pPr marL="0" indent="0">
              <a:lnSpc>
                <a:spcPct val="86000"/>
              </a:lnSpc>
              <a:buFont typeface="Arial" panose="020B0604020202020204" pitchFamily="34" charset="0"/>
              <a:buNone/>
              <a:defRPr sz="4800">
                <a:solidFill>
                  <a:schemeClr val="accent1"/>
                </a:solidFill>
                <a:latin typeface="+mn-lt"/>
              </a:defRPr>
            </a:lvl8pPr>
            <a:lvl9pPr marL="0" indent="0">
              <a:lnSpc>
                <a:spcPct val="86000"/>
              </a:lnSpc>
              <a:buFont typeface="Arial" panose="020B0604020202020204" pitchFamily="34" charset="0"/>
              <a:buNone/>
              <a:defRPr sz="4800">
                <a:solidFill>
                  <a:schemeClr val="accent1"/>
                </a:solidFill>
                <a:latin typeface="+mn-lt"/>
              </a:defRPr>
            </a:lvl9pPr>
          </a:lstStyle>
          <a:p>
            <a:pPr lvl="0"/>
            <a:r>
              <a:rPr lang="en-US" dirty="0"/>
              <a:t>Quotes help. Title</a:t>
            </a:r>
          </a:p>
          <a:p>
            <a:pPr lvl="1"/>
            <a:r>
              <a:rPr lang="en-US" dirty="0"/>
              <a:t>Second level</a:t>
            </a:r>
          </a:p>
        </p:txBody>
      </p:sp>
      <p:sp>
        <p:nvSpPr>
          <p:cNvPr id="26" name="Quotation down">
            <a:extLst>
              <a:ext uri="{FF2B5EF4-FFF2-40B4-BE49-F238E27FC236}">
                <a16:creationId xmlns:a16="http://schemas.microsoft.com/office/drawing/2014/main" id="{3596EA02-B1B0-4F2E-A482-6A59D2E3F022}"/>
              </a:ext>
            </a:extLst>
          </p:cNvPr>
          <p:cNvSpPr>
            <a:spLocks noGrp="1" noChangeAspect="1"/>
          </p:cNvSpPr>
          <p:nvPr>
            <p:ph type="body" orient="vert" idx="13" hasCustomPrompt="1"/>
          </p:nvPr>
        </p:nvSpPr>
        <p:spPr>
          <a:xfrm>
            <a:off x="5687999" y="4320000"/>
            <a:ext cx="396000" cy="242967"/>
          </a:xfrm>
          <a:custGeom>
            <a:avLst/>
            <a:gdLst>
              <a:gd name="connsiteX0" fmla="*/ 396000 w 396000"/>
              <a:gd name="connsiteY0" fmla="*/ 3 h 242967"/>
              <a:gd name="connsiteX1" fmla="*/ 396000 w 396000"/>
              <a:gd name="connsiteY1" fmla="*/ 99773 h 242967"/>
              <a:gd name="connsiteX2" fmla="*/ 303025 w 396000"/>
              <a:gd name="connsiteY2" fmla="*/ 242967 h 242967"/>
              <a:gd name="connsiteX3" fmla="*/ 208255 w 396000"/>
              <a:gd name="connsiteY3" fmla="*/ 242967 h 242967"/>
              <a:gd name="connsiteX4" fmla="*/ 396000 w 396000"/>
              <a:gd name="connsiteY4" fmla="*/ 3 h 242967"/>
              <a:gd name="connsiteX5" fmla="*/ 187745 w 396000"/>
              <a:gd name="connsiteY5" fmla="*/ 0 h 242967"/>
              <a:gd name="connsiteX6" fmla="*/ 187745 w 396000"/>
              <a:gd name="connsiteY6" fmla="*/ 99770 h 242967"/>
              <a:gd name="connsiteX7" fmla="*/ 94592 w 396000"/>
              <a:gd name="connsiteY7" fmla="*/ 242964 h 242967"/>
              <a:gd name="connsiteX8" fmla="*/ 0 w 396000"/>
              <a:gd name="connsiteY8" fmla="*/ 242964 h 242967"/>
              <a:gd name="connsiteX9" fmla="*/ 187745 w 396000"/>
              <a:gd name="connsiteY9" fmla="*/ 0 h 242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000" h="242967">
                <a:moveTo>
                  <a:pt x="396000" y="3"/>
                </a:moveTo>
                <a:lnTo>
                  <a:pt x="396000" y="99773"/>
                </a:lnTo>
                <a:cubicBezTo>
                  <a:pt x="341077" y="124177"/>
                  <a:pt x="303025" y="179086"/>
                  <a:pt x="303025" y="242967"/>
                </a:cubicBezTo>
                <a:lnTo>
                  <a:pt x="208255" y="242967"/>
                </a:lnTo>
                <a:cubicBezTo>
                  <a:pt x="208255" y="125971"/>
                  <a:pt x="287948" y="27996"/>
                  <a:pt x="396000" y="3"/>
                </a:cubicBezTo>
                <a:close/>
                <a:moveTo>
                  <a:pt x="187745" y="0"/>
                </a:moveTo>
                <a:lnTo>
                  <a:pt x="187745" y="99770"/>
                </a:lnTo>
                <a:cubicBezTo>
                  <a:pt x="133076" y="124174"/>
                  <a:pt x="94592" y="179083"/>
                  <a:pt x="94592" y="242964"/>
                </a:cubicBezTo>
                <a:lnTo>
                  <a:pt x="0" y="242964"/>
                </a:lnTo>
                <a:cubicBezTo>
                  <a:pt x="0" y="125968"/>
                  <a:pt x="79845" y="27993"/>
                  <a:pt x="187745" y="0"/>
                </a:cubicBezTo>
                <a:close/>
              </a:path>
            </a:pathLst>
          </a:custGeom>
          <a:solidFill>
            <a:schemeClr val="accent1"/>
          </a:solidFill>
        </p:spPr>
        <p:txBody>
          <a:bodyPr vert="horz" wrap="none" lIns="504000" bIns="0" anchor="ctr" anchorCtr="0">
            <a:noAutofit/>
          </a:bodyPr>
          <a:lstStyle>
            <a:lvl1pPr marL="0" indent="0" algn="l">
              <a:lnSpc>
                <a:spcPct val="110000"/>
              </a:lnSpc>
              <a:spcBef>
                <a:spcPts val="0"/>
              </a:spcBef>
              <a:spcAft>
                <a:spcPts val="0"/>
              </a:spcAft>
              <a:buFont typeface="Arial" panose="020B0604020202020204" pitchFamily="34" charset="0"/>
              <a:buNone/>
              <a:defRPr sz="900" baseline="0">
                <a:solidFill>
                  <a:schemeClr val="tx1"/>
                </a:solidFill>
                <a:latin typeface="+mn-lt"/>
              </a:defRPr>
            </a:lvl1pPr>
            <a:lvl2pPr marL="0" indent="0" algn="l">
              <a:lnSpc>
                <a:spcPct val="110000"/>
              </a:lnSpc>
              <a:spcBef>
                <a:spcPts val="0"/>
              </a:spcBef>
              <a:spcAft>
                <a:spcPts val="0"/>
              </a:spcAft>
              <a:buFont typeface="Arial" panose="020B0604020202020204" pitchFamily="34" charset="0"/>
              <a:buNone/>
              <a:defRPr sz="900" baseline="0">
                <a:solidFill>
                  <a:schemeClr val="tx1"/>
                </a:solidFill>
                <a:latin typeface="+mn-lt"/>
              </a:defRPr>
            </a:lvl2pPr>
            <a:lvl3pPr marL="0" indent="0" algn="l">
              <a:lnSpc>
                <a:spcPct val="110000"/>
              </a:lnSpc>
              <a:spcBef>
                <a:spcPts val="0"/>
              </a:spcBef>
              <a:spcAft>
                <a:spcPts val="0"/>
              </a:spcAft>
              <a:buFont typeface="Arial" panose="020B0604020202020204" pitchFamily="34" charset="0"/>
              <a:buNone/>
              <a:defRPr sz="900" baseline="0">
                <a:solidFill>
                  <a:schemeClr val="tx1"/>
                </a:solidFill>
                <a:latin typeface="+mn-lt"/>
              </a:defRPr>
            </a:lvl3pPr>
            <a:lvl4pPr marL="0" indent="0" algn="l">
              <a:lnSpc>
                <a:spcPct val="110000"/>
              </a:lnSpc>
              <a:spcBef>
                <a:spcPts val="0"/>
              </a:spcBef>
              <a:spcAft>
                <a:spcPts val="0"/>
              </a:spcAft>
              <a:buNone/>
              <a:defRPr sz="900" baseline="0">
                <a:solidFill>
                  <a:schemeClr val="tx1"/>
                </a:solidFill>
                <a:latin typeface="+mn-lt"/>
              </a:defRPr>
            </a:lvl4pPr>
            <a:lvl5pPr marL="0" indent="0" algn="l">
              <a:lnSpc>
                <a:spcPct val="110000"/>
              </a:lnSpc>
              <a:spcBef>
                <a:spcPts val="0"/>
              </a:spcBef>
              <a:spcAft>
                <a:spcPts val="0"/>
              </a:spcAft>
              <a:buFont typeface="Arial" panose="020B0604020202020204" pitchFamily="34" charset="0"/>
              <a:buNone/>
              <a:defRPr sz="900" baseline="0">
                <a:solidFill>
                  <a:schemeClr val="tx1"/>
                </a:solidFill>
                <a:latin typeface="+mn-lt"/>
              </a:defRPr>
            </a:lvl5pPr>
            <a:lvl6pPr marL="0" indent="0" algn="l">
              <a:lnSpc>
                <a:spcPct val="110000"/>
              </a:lnSpc>
              <a:spcBef>
                <a:spcPts val="0"/>
              </a:spcBef>
              <a:spcAft>
                <a:spcPts val="0"/>
              </a:spcAft>
              <a:buFont typeface="Arial" panose="020B0604020202020204" pitchFamily="34" charset="0"/>
              <a:buNone/>
              <a:defRPr sz="900" baseline="0">
                <a:solidFill>
                  <a:schemeClr val="tx1"/>
                </a:solidFill>
                <a:latin typeface="+mn-lt"/>
              </a:defRPr>
            </a:lvl6pPr>
            <a:lvl7pPr marL="0" indent="0" algn="l">
              <a:lnSpc>
                <a:spcPct val="110000"/>
              </a:lnSpc>
              <a:spcBef>
                <a:spcPts val="0"/>
              </a:spcBef>
              <a:spcAft>
                <a:spcPts val="0"/>
              </a:spcAft>
              <a:buFont typeface="Arial" panose="020B0604020202020204" pitchFamily="34" charset="0"/>
              <a:buNone/>
              <a:defRPr sz="900" baseline="0">
                <a:solidFill>
                  <a:schemeClr val="tx1"/>
                </a:solidFill>
                <a:latin typeface="+mn-lt"/>
              </a:defRPr>
            </a:lvl7pPr>
            <a:lvl8pPr marL="0" indent="0" algn="l">
              <a:lnSpc>
                <a:spcPct val="110000"/>
              </a:lnSpc>
              <a:spcBef>
                <a:spcPts val="0"/>
              </a:spcBef>
              <a:spcAft>
                <a:spcPts val="0"/>
              </a:spcAft>
              <a:buFont typeface="Arial" panose="020B0604020202020204" pitchFamily="34" charset="0"/>
              <a:buNone/>
              <a:defRPr sz="900" baseline="0">
                <a:solidFill>
                  <a:schemeClr val="tx1"/>
                </a:solidFill>
                <a:latin typeface="+mn-lt"/>
              </a:defRPr>
            </a:lvl8pPr>
            <a:lvl9pPr marL="0" indent="0" algn="l">
              <a:lnSpc>
                <a:spcPct val="110000"/>
              </a:lnSpc>
              <a:spcBef>
                <a:spcPts val="0"/>
              </a:spcBef>
              <a:spcAft>
                <a:spcPts val="0"/>
              </a:spcAft>
              <a:buFont typeface="Arial" panose="020B0604020202020204" pitchFamily="34" charset="0"/>
              <a:buNone/>
              <a:defRPr sz="900" baseline="0">
                <a:solidFill>
                  <a:schemeClr val="tx1"/>
                </a:solidFill>
                <a:latin typeface="+mn-lt"/>
              </a:defRPr>
            </a:lvl9pPr>
          </a:lstStyle>
          <a:p>
            <a:pPr lvl="0"/>
            <a:r>
              <a:rPr lang="en-US" dirty="0"/>
              <a:t>Slide it </a:t>
            </a:r>
            <a:br>
              <a:rPr lang="en-US" dirty="0"/>
            </a:br>
            <a:r>
              <a:rPr lang="en-US" dirty="0"/>
              <a:t>up or down </a:t>
            </a:r>
            <a:br>
              <a:rPr lang="en-US" dirty="0"/>
            </a:br>
            <a:r>
              <a:rPr lang="en-US" dirty="0"/>
              <a:t>if necessary</a:t>
            </a:r>
            <a:br>
              <a:rPr lang="en-US" dirty="0"/>
            </a:br>
            <a:r>
              <a:rPr lang="en-US" dirty="0"/>
              <a:t>&gt;&gt; Please </a:t>
            </a:r>
            <a:br>
              <a:rPr lang="en-US" dirty="0"/>
            </a:br>
            <a:r>
              <a:rPr lang="en-US" dirty="0"/>
              <a:t>do not delete</a:t>
            </a:r>
            <a:endParaRPr lang="de-DE" dirty="0"/>
          </a:p>
        </p:txBody>
      </p:sp>
      <p:sp>
        <p:nvSpPr>
          <p:cNvPr id="31" name="Quotation up">
            <a:extLst>
              <a:ext uri="{FF2B5EF4-FFF2-40B4-BE49-F238E27FC236}">
                <a16:creationId xmlns:a16="http://schemas.microsoft.com/office/drawing/2014/main" id="{B1569266-54D3-4AF3-8AF3-6A21FF0C73CE}"/>
              </a:ext>
            </a:extLst>
          </p:cNvPr>
          <p:cNvSpPr>
            <a:spLocks noGrp="1" noChangeAspect="1"/>
          </p:cNvSpPr>
          <p:nvPr>
            <p:ph type="body" orient="vert" idx="17" hasCustomPrompt="1"/>
          </p:nvPr>
        </p:nvSpPr>
        <p:spPr>
          <a:xfrm>
            <a:off x="1187449" y="1908000"/>
            <a:ext cx="396000" cy="242964"/>
          </a:xfrm>
          <a:custGeom>
            <a:avLst/>
            <a:gdLst>
              <a:gd name="connsiteX0" fmla="*/ 301589 w 396000"/>
              <a:gd name="connsiteY0" fmla="*/ 0 h 242964"/>
              <a:gd name="connsiteX1" fmla="*/ 396000 w 396000"/>
              <a:gd name="connsiteY1" fmla="*/ 0 h 242964"/>
              <a:gd name="connsiteX2" fmla="*/ 208255 w 396000"/>
              <a:gd name="connsiteY2" fmla="*/ 242964 h 242964"/>
              <a:gd name="connsiteX3" fmla="*/ 208255 w 396000"/>
              <a:gd name="connsiteY3" fmla="*/ 142836 h 242964"/>
              <a:gd name="connsiteX4" fmla="*/ 301589 w 396000"/>
              <a:gd name="connsiteY4" fmla="*/ 0 h 242964"/>
              <a:gd name="connsiteX5" fmla="*/ 93153 w 396000"/>
              <a:gd name="connsiteY5" fmla="*/ 0 h 242964"/>
              <a:gd name="connsiteX6" fmla="*/ 187745 w 396000"/>
              <a:gd name="connsiteY6" fmla="*/ 0 h 242964"/>
              <a:gd name="connsiteX7" fmla="*/ 0 w 396000"/>
              <a:gd name="connsiteY7" fmla="*/ 242964 h 242964"/>
              <a:gd name="connsiteX8" fmla="*/ 0 w 396000"/>
              <a:gd name="connsiteY8" fmla="*/ 142836 h 242964"/>
              <a:gd name="connsiteX9" fmla="*/ 93153 w 396000"/>
              <a:gd name="connsiteY9" fmla="*/ 0 h 24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000" h="242964">
                <a:moveTo>
                  <a:pt x="301589" y="0"/>
                </a:moveTo>
                <a:lnTo>
                  <a:pt x="396000" y="0"/>
                </a:lnTo>
                <a:cubicBezTo>
                  <a:pt x="396000" y="116637"/>
                  <a:pt x="316307" y="214612"/>
                  <a:pt x="208255" y="242964"/>
                </a:cubicBezTo>
                <a:lnTo>
                  <a:pt x="208255" y="142836"/>
                </a:lnTo>
                <a:cubicBezTo>
                  <a:pt x="263179" y="118790"/>
                  <a:pt x="301589" y="63881"/>
                  <a:pt x="301589" y="0"/>
                </a:cubicBezTo>
                <a:close/>
                <a:moveTo>
                  <a:pt x="93153" y="0"/>
                </a:moveTo>
                <a:lnTo>
                  <a:pt x="187745" y="0"/>
                </a:lnTo>
                <a:cubicBezTo>
                  <a:pt x="187745" y="116637"/>
                  <a:pt x="108259" y="214612"/>
                  <a:pt x="0" y="242964"/>
                </a:cubicBezTo>
                <a:lnTo>
                  <a:pt x="0" y="142836"/>
                </a:lnTo>
                <a:cubicBezTo>
                  <a:pt x="55029" y="118790"/>
                  <a:pt x="93153" y="63881"/>
                  <a:pt x="93153" y="0"/>
                </a:cubicBezTo>
                <a:close/>
              </a:path>
            </a:pathLst>
          </a:custGeom>
          <a:solidFill>
            <a:schemeClr val="accent1"/>
          </a:solidFill>
        </p:spPr>
        <p:txBody>
          <a:bodyPr vert="horz" wrap="none" lIns="0" tIns="0" rIns="504000" bIns="0" anchor="ctr" anchorCtr="0">
            <a:noAutofit/>
          </a:bodyPr>
          <a:lstStyle>
            <a:lvl1pPr marL="0" indent="0" algn="r">
              <a:lnSpc>
                <a:spcPct val="110000"/>
              </a:lnSpc>
              <a:spcBef>
                <a:spcPts val="0"/>
              </a:spcBef>
              <a:spcAft>
                <a:spcPts val="0"/>
              </a:spcAft>
              <a:buFont typeface="Arial" panose="020B0604020202020204" pitchFamily="34" charset="0"/>
              <a:buNone/>
              <a:defRPr sz="900" baseline="0">
                <a:solidFill>
                  <a:schemeClr val="tx1"/>
                </a:solidFill>
                <a:latin typeface="+mn-lt"/>
              </a:defRPr>
            </a:lvl1pPr>
            <a:lvl2pPr marL="0" indent="0" algn="r">
              <a:lnSpc>
                <a:spcPct val="110000"/>
              </a:lnSpc>
              <a:spcBef>
                <a:spcPts val="0"/>
              </a:spcBef>
              <a:spcAft>
                <a:spcPts val="0"/>
              </a:spcAft>
              <a:buFont typeface="Arial" panose="020B0604020202020204" pitchFamily="34" charset="0"/>
              <a:buNone/>
              <a:defRPr sz="900" baseline="0">
                <a:solidFill>
                  <a:schemeClr val="tx1"/>
                </a:solidFill>
                <a:latin typeface="+mn-lt"/>
              </a:defRPr>
            </a:lvl2pPr>
            <a:lvl3pPr marL="0" indent="0" algn="r">
              <a:lnSpc>
                <a:spcPct val="110000"/>
              </a:lnSpc>
              <a:spcBef>
                <a:spcPts val="0"/>
              </a:spcBef>
              <a:spcAft>
                <a:spcPts val="0"/>
              </a:spcAft>
              <a:buFont typeface="Arial" panose="020B0604020202020204" pitchFamily="34" charset="0"/>
              <a:buNone/>
              <a:defRPr sz="900" baseline="0">
                <a:solidFill>
                  <a:schemeClr val="tx1"/>
                </a:solidFill>
                <a:latin typeface="+mn-lt"/>
              </a:defRPr>
            </a:lvl3pPr>
            <a:lvl4pPr marL="0" indent="0" algn="r">
              <a:lnSpc>
                <a:spcPct val="110000"/>
              </a:lnSpc>
              <a:spcBef>
                <a:spcPts val="0"/>
              </a:spcBef>
              <a:spcAft>
                <a:spcPts val="0"/>
              </a:spcAft>
              <a:buNone/>
              <a:defRPr sz="900" baseline="0">
                <a:solidFill>
                  <a:schemeClr val="tx1"/>
                </a:solidFill>
                <a:latin typeface="+mn-lt"/>
              </a:defRPr>
            </a:lvl4pPr>
            <a:lvl5pPr marL="0" indent="0" algn="r">
              <a:lnSpc>
                <a:spcPct val="110000"/>
              </a:lnSpc>
              <a:spcBef>
                <a:spcPts val="0"/>
              </a:spcBef>
              <a:spcAft>
                <a:spcPts val="0"/>
              </a:spcAft>
              <a:buFont typeface="Arial" panose="020B0604020202020204" pitchFamily="34" charset="0"/>
              <a:buNone/>
              <a:defRPr sz="900" baseline="0">
                <a:solidFill>
                  <a:schemeClr val="tx1"/>
                </a:solidFill>
                <a:latin typeface="+mn-lt"/>
              </a:defRPr>
            </a:lvl5pPr>
            <a:lvl6pPr marL="0" indent="0" algn="r">
              <a:lnSpc>
                <a:spcPct val="110000"/>
              </a:lnSpc>
              <a:spcBef>
                <a:spcPts val="0"/>
              </a:spcBef>
              <a:spcAft>
                <a:spcPts val="0"/>
              </a:spcAft>
              <a:buFont typeface="Arial" panose="020B0604020202020204" pitchFamily="34" charset="0"/>
              <a:buNone/>
              <a:defRPr sz="900" baseline="0">
                <a:solidFill>
                  <a:schemeClr val="tx1"/>
                </a:solidFill>
                <a:latin typeface="+mn-lt"/>
              </a:defRPr>
            </a:lvl6pPr>
            <a:lvl7pPr marL="0" indent="0" algn="r">
              <a:lnSpc>
                <a:spcPct val="110000"/>
              </a:lnSpc>
              <a:spcBef>
                <a:spcPts val="0"/>
              </a:spcBef>
              <a:spcAft>
                <a:spcPts val="0"/>
              </a:spcAft>
              <a:buFont typeface="Arial" panose="020B0604020202020204" pitchFamily="34" charset="0"/>
              <a:buNone/>
              <a:defRPr sz="900" baseline="0">
                <a:solidFill>
                  <a:schemeClr val="tx1"/>
                </a:solidFill>
                <a:latin typeface="+mn-lt"/>
              </a:defRPr>
            </a:lvl7pPr>
            <a:lvl8pPr marL="0" indent="0" algn="r">
              <a:lnSpc>
                <a:spcPct val="110000"/>
              </a:lnSpc>
              <a:spcBef>
                <a:spcPts val="0"/>
              </a:spcBef>
              <a:spcAft>
                <a:spcPts val="0"/>
              </a:spcAft>
              <a:buFont typeface="Arial" panose="020B0604020202020204" pitchFamily="34" charset="0"/>
              <a:buNone/>
              <a:defRPr sz="900" baseline="0">
                <a:solidFill>
                  <a:schemeClr val="tx1"/>
                </a:solidFill>
                <a:latin typeface="+mn-lt"/>
              </a:defRPr>
            </a:lvl8pPr>
            <a:lvl9pPr marL="0" indent="0" algn="r">
              <a:lnSpc>
                <a:spcPct val="110000"/>
              </a:lnSpc>
              <a:spcBef>
                <a:spcPts val="0"/>
              </a:spcBef>
              <a:spcAft>
                <a:spcPts val="0"/>
              </a:spcAft>
              <a:buFont typeface="Arial" panose="020B0604020202020204" pitchFamily="34" charset="0"/>
              <a:buNone/>
              <a:defRPr sz="900" baseline="0">
                <a:solidFill>
                  <a:schemeClr val="tx1"/>
                </a:solidFill>
                <a:latin typeface="+mn-lt"/>
              </a:defRPr>
            </a:lvl9pPr>
          </a:lstStyle>
          <a:p>
            <a:pPr lvl="0"/>
            <a:r>
              <a:rPr lang="en-US" dirty="0"/>
              <a:t>Slide it </a:t>
            </a:r>
            <a:br>
              <a:rPr lang="en-US" dirty="0"/>
            </a:br>
            <a:r>
              <a:rPr lang="en-US" dirty="0"/>
              <a:t>up or down </a:t>
            </a:r>
            <a:br>
              <a:rPr lang="en-US" dirty="0"/>
            </a:br>
            <a:r>
              <a:rPr lang="en-US" dirty="0"/>
              <a:t>if necessary</a:t>
            </a:r>
            <a:br>
              <a:rPr lang="en-US" dirty="0"/>
            </a:br>
            <a:r>
              <a:rPr lang="en-US" dirty="0"/>
              <a:t>&gt;&gt; Please </a:t>
            </a:r>
            <a:br>
              <a:rPr lang="en-US" dirty="0"/>
            </a:br>
            <a:r>
              <a:rPr lang="en-US" dirty="0"/>
              <a:t>do not delete</a:t>
            </a:r>
            <a:endParaRPr lang="de-DE" dirty="0"/>
          </a:p>
        </p:txBody>
      </p:sp>
      <p:sp>
        <p:nvSpPr>
          <p:cNvPr id="14" name="Zusatzinfo">
            <a:extLst>
              <a:ext uri="{FF2B5EF4-FFF2-40B4-BE49-F238E27FC236}">
                <a16:creationId xmlns:a16="http://schemas.microsoft.com/office/drawing/2014/main" id="{19BF56E8-FDC4-4C53-A0E8-679893620C62}"/>
              </a:ext>
            </a:extLst>
          </p:cNvPr>
          <p:cNvSpPr txBox="1"/>
          <p:nvPr userDrawn="1"/>
        </p:nvSpPr>
        <p:spPr>
          <a:xfrm rot="10800000" flipH="1" flipV="1">
            <a:off x="-1908001" y="1512000"/>
            <a:ext cx="1800001" cy="82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Quotation marks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should be offset for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longer/shorter quotes.</a:t>
            </a:r>
          </a:p>
        </p:txBody>
      </p:sp>
    </p:spTree>
    <p:extLst>
      <p:ext uri="{BB962C8B-B14F-4D97-AF65-F5344CB8AC3E}">
        <p14:creationId xmlns:p14="http://schemas.microsoft.com/office/powerpoint/2010/main" val="1655377416"/>
      </p:ext>
    </p:extLst>
  </p:cSld>
  <p:clrMapOvr>
    <a:masterClrMapping/>
  </p:clrMapOvr>
  <p:extLst>
    <p:ext uri="{DCECCB84-F9BA-43D5-87BE-67443E8EF086}">
      <p15:sldGuideLst xmlns:p15="http://schemas.microsoft.com/office/powerpoint/2012/main">
        <p15:guide id="2" pos="408">
          <p15:clr>
            <a:srgbClr val="547EBF"/>
          </p15:clr>
        </p15:guide>
        <p15:guide id="3" pos="6849">
          <p15:clr>
            <a:srgbClr val="547EBF"/>
          </p15:clr>
        </p15:guide>
        <p15:guide id="5" orient="horz" pos="363">
          <p15:clr>
            <a:srgbClr val="547EBF"/>
          </p15:clr>
        </p15:guide>
        <p15:guide id="7" orient="horz" pos="3629">
          <p15:clr>
            <a:srgbClr val="547EBF"/>
          </p15:clr>
        </p15:guide>
        <p15:guide id="8" pos="4513" userDrawn="1">
          <p15:clr>
            <a:srgbClr val="547EBF"/>
          </p15:clr>
        </p15:guide>
        <p15:guide id="9" pos="748" userDrawn="1">
          <p15:clr>
            <a:srgbClr val="547EBF"/>
          </p15:clr>
        </p15:guide>
        <p15:guide id="10" pos="3833" userDrawn="1">
          <p15:clr>
            <a:srgbClr val="547EBF"/>
          </p15:clr>
        </p15:guide>
        <p15:guide id="11" orient="horz" pos="1429" userDrawn="1">
          <p15:clr>
            <a:srgbClr val="547EBF"/>
          </p15:clr>
        </p15:guide>
        <p15:guide id="12" orient="horz" pos="2812" userDrawn="1">
          <p15:clr>
            <a:srgbClr val="547EBF"/>
          </p15:clr>
        </p15:guide>
        <p15:guide id="13" orient="horz" pos="2653" userDrawn="1">
          <p15:clr>
            <a:srgbClr val="547EBF"/>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line / Content / Picture">
    <p:spTree>
      <p:nvGrpSpPr>
        <p:cNvPr id="1" name=""/>
        <p:cNvGrpSpPr/>
        <p:nvPr/>
      </p:nvGrpSpPr>
      <p:grpSpPr>
        <a:xfrm>
          <a:off x="0" y="0"/>
          <a:ext cx="0" cy="0"/>
          <a:chOff x="0" y="0"/>
          <a:chExt cx="0" cy="0"/>
        </a:xfrm>
      </p:grpSpPr>
      <p:sp>
        <p:nvSpPr>
          <p:cNvPr id="9" name="Page">
            <a:extLst>
              <a:ext uri="{FF2B5EF4-FFF2-40B4-BE49-F238E27FC236}">
                <a16:creationId xmlns:a16="http://schemas.microsoft.com/office/drawing/2014/main" id="{9DD25D38-3390-40E9-B3F0-8DAE2BE3F1EC}"/>
              </a:ext>
            </a:extLst>
          </p:cNvPr>
          <p:cNvSpPr>
            <a:spLocks noGrp="1"/>
          </p:cNvSpPr>
          <p:nvPr>
            <p:ph type="sldNum" sz="quarter" idx="15"/>
          </p:nvPr>
        </p:nvSpPr>
        <p:spPr/>
        <p:txBody>
          <a:bodyPr/>
          <a:lstStyle/>
          <a:p>
            <a:r>
              <a:rPr lang="de-DE"/>
              <a:t>Page </a:t>
            </a:r>
            <a:fld id="{55DE4932-7FC9-4623-BE48-6D66D4970F57}" type="slidenum">
              <a:rPr lang="de-DE" smtClean="0"/>
              <a:pPr/>
              <a:t>‹#›</a:t>
            </a:fld>
            <a:endParaRPr lang="de-DE" dirty="0"/>
          </a:p>
        </p:txBody>
      </p:sp>
      <p:sp>
        <p:nvSpPr>
          <p:cNvPr id="8" name="Footer">
            <a:extLst>
              <a:ext uri="{FF2B5EF4-FFF2-40B4-BE49-F238E27FC236}">
                <a16:creationId xmlns:a16="http://schemas.microsoft.com/office/drawing/2014/main" id="{3BC74BC9-2467-4F51-A4BB-87A333E39FB3}"/>
              </a:ext>
            </a:extLst>
          </p:cNvPr>
          <p:cNvSpPr>
            <a:spLocks noGrp="1"/>
          </p:cNvSpPr>
          <p:nvPr>
            <p:ph type="ftr" sz="quarter" idx="14"/>
          </p:nvPr>
        </p:nvSpPr>
        <p:spPr/>
        <p:txBody>
          <a:bodyPr/>
          <a:lstStyle/>
          <a:p>
            <a:pPr lvl="8"/>
            <a:r>
              <a:rPr lang="en-US"/>
              <a:t>"Presentation Title" or Public,  Protected, Confidential</a:t>
            </a:r>
            <a:endParaRPr lang="de-DE" dirty="0"/>
          </a:p>
        </p:txBody>
      </p:sp>
      <p:sp>
        <p:nvSpPr>
          <p:cNvPr id="11" name="Picture">
            <a:extLst>
              <a:ext uri="{FF2B5EF4-FFF2-40B4-BE49-F238E27FC236}">
                <a16:creationId xmlns:a16="http://schemas.microsoft.com/office/drawing/2014/main" id="{93039547-4CF8-403B-B4B5-55DA2AEC4F48}"/>
              </a:ext>
            </a:extLst>
          </p:cNvPr>
          <p:cNvSpPr>
            <a:spLocks noGrp="1"/>
          </p:cNvSpPr>
          <p:nvPr>
            <p:ph type="pic" sz="quarter" idx="12" hasCustomPrompt="1"/>
          </p:nvPr>
        </p:nvSpPr>
        <p:spPr>
          <a:xfrm>
            <a:off x="5940426" y="1924049"/>
            <a:ext cx="4932362" cy="3636000"/>
          </a:xfrm>
        </p:spPr>
        <p:txBody>
          <a:bodyPr lIns="0" anchor="ctr" anchorCtr="0"/>
          <a:lstStyle>
            <a:lvl1pPr algn="ctr">
              <a:defRPr/>
            </a:lvl1pPr>
          </a:lstStyle>
          <a:p>
            <a:r>
              <a:rPr lang="en-US" noProof="0" dirty="0"/>
              <a:t>Insert picture</a:t>
            </a:r>
          </a:p>
        </p:txBody>
      </p:sp>
      <p:sp>
        <p:nvSpPr>
          <p:cNvPr id="3" name="Content">
            <a:extLst>
              <a:ext uri="{FF2B5EF4-FFF2-40B4-BE49-F238E27FC236}">
                <a16:creationId xmlns:a16="http://schemas.microsoft.com/office/drawing/2014/main" id="{E2DA6C83-B461-47B3-83EB-CB19786283D1}"/>
              </a:ext>
            </a:extLst>
          </p:cNvPr>
          <p:cNvSpPr>
            <a:spLocks noGrp="1"/>
          </p:cNvSpPr>
          <p:nvPr>
            <p:ph idx="1" hasCustomPrompt="1"/>
          </p:nvPr>
        </p:nvSpPr>
        <p:spPr>
          <a:xfrm>
            <a:off x="647699" y="1871664"/>
            <a:ext cx="4896000" cy="3889374"/>
          </a:xfrm>
        </p:spPr>
        <p:txBody>
          <a:bodyPr/>
          <a:lstStyle/>
          <a:p>
            <a:pPr lvl="0"/>
            <a:r>
              <a:rPr lang="en-US" dirty="0"/>
              <a:t>Text on first level // for further text formats (bullets, subline and second bullet) </a:t>
            </a:r>
            <a:br>
              <a:rPr lang="en-US" dirty="0"/>
            </a:br>
            <a:r>
              <a:rPr lang="en-US" dirty="0"/>
              <a:t>&gt;&gt; Ribbon &gt; Home &gt; Paragraph &gt; Increase List Level </a:t>
            </a:r>
          </a:p>
          <a:p>
            <a:pPr lvl="1"/>
            <a:r>
              <a:rPr lang="en-US" dirty="0"/>
              <a:t>Second layer</a:t>
            </a:r>
          </a:p>
          <a:p>
            <a:pPr lvl="2"/>
            <a:r>
              <a:rPr lang="en-US" dirty="0"/>
              <a:t>Third layer</a:t>
            </a:r>
          </a:p>
          <a:p>
            <a:pPr lvl="3"/>
            <a:r>
              <a:rPr lang="en-US" dirty="0"/>
              <a:t>Fourth layer</a:t>
            </a:r>
          </a:p>
          <a:p>
            <a:pPr lvl="4"/>
            <a:r>
              <a:rPr lang="en-US" dirty="0"/>
              <a:t>Fifth layer</a:t>
            </a:r>
          </a:p>
          <a:p>
            <a:pPr lvl="5"/>
            <a:r>
              <a:rPr lang="en-US" dirty="0"/>
              <a:t>Sixth layer</a:t>
            </a:r>
          </a:p>
          <a:p>
            <a:pPr lvl="6"/>
            <a:r>
              <a:rPr lang="en-US" dirty="0"/>
              <a:t>Seventh layer</a:t>
            </a:r>
          </a:p>
          <a:p>
            <a:pPr lvl="7"/>
            <a:r>
              <a:rPr lang="en-US" dirty="0"/>
              <a:t>Eighth layer</a:t>
            </a:r>
          </a:p>
          <a:p>
            <a:pPr lvl="8"/>
            <a:r>
              <a:rPr lang="en-US" dirty="0"/>
              <a:t>Ninth layer</a:t>
            </a:r>
          </a:p>
        </p:txBody>
      </p:sp>
      <p:sp>
        <p:nvSpPr>
          <p:cNvPr id="20" name="Arrow">
            <a:extLst>
              <a:ext uri="{FF2B5EF4-FFF2-40B4-BE49-F238E27FC236}">
                <a16:creationId xmlns:a16="http://schemas.microsoft.com/office/drawing/2014/main" id="{E3C5977F-8025-4B64-8BAC-C80542FDE610}"/>
              </a:ext>
            </a:extLst>
          </p:cNvPr>
          <p:cNvSpPr>
            <a:spLocks noGrp="1" noChangeAspect="1"/>
          </p:cNvSpPr>
          <p:nvPr>
            <p:ph type="body" orient="vert" idx="16" hasCustomPrompt="1"/>
          </p:nvPr>
        </p:nvSpPr>
        <p:spPr>
          <a:xfrm>
            <a:off x="6722025" y="1492781"/>
            <a:ext cx="311496" cy="864000"/>
          </a:xfrm>
          <a:custGeom>
            <a:avLst/>
            <a:gdLst>
              <a:gd name="connsiteX0" fmla="*/ 0 w 311496"/>
              <a:gd name="connsiteY0" fmla="*/ 0 h 864000"/>
              <a:gd name="connsiteX1" fmla="*/ 120563 w 311496"/>
              <a:gd name="connsiteY1" fmla="*/ 0 h 864000"/>
              <a:gd name="connsiteX2" fmla="*/ 311496 w 311496"/>
              <a:gd name="connsiteY2" fmla="*/ 432258 h 864000"/>
              <a:gd name="connsiteX3" fmla="*/ 120563 w 311496"/>
              <a:gd name="connsiteY3" fmla="*/ 864000 h 864000"/>
              <a:gd name="connsiteX4" fmla="*/ 0 w 311496"/>
              <a:gd name="connsiteY4" fmla="*/ 864000 h 864000"/>
              <a:gd name="connsiteX5" fmla="*/ 191969 w 311496"/>
              <a:gd name="connsiteY5" fmla="*/ 432258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496" h="864000">
                <a:moveTo>
                  <a:pt x="0" y="0"/>
                </a:moveTo>
                <a:lnTo>
                  <a:pt x="120563" y="0"/>
                </a:lnTo>
                <a:lnTo>
                  <a:pt x="311496" y="432258"/>
                </a:lnTo>
                <a:lnTo>
                  <a:pt x="120563" y="864000"/>
                </a:lnTo>
                <a:lnTo>
                  <a:pt x="0" y="864000"/>
                </a:lnTo>
                <a:lnTo>
                  <a:pt x="191969" y="432258"/>
                </a:lnTo>
                <a:close/>
              </a:path>
            </a:pathLst>
          </a:custGeom>
          <a:solidFill>
            <a:schemeClr val="accent1"/>
          </a:solidFill>
        </p:spPr>
        <p:txBody>
          <a:bodyPr vert="horz" wrap="square" lIns="0" bIns="0" anchor="ctr" anchorCtr="0">
            <a:noAutofit/>
          </a:bodyPr>
          <a:lstStyle>
            <a:lvl1pPr marL="0" indent="0" algn="ctr">
              <a:lnSpc>
                <a:spcPct val="110000"/>
              </a:lnSpc>
              <a:spcBef>
                <a:spcPts val="0"/>
              </a:spcBef>
              <a:spcAft>
                <a:spcPts val="0"/>
              </a:spcAft>
              <a:buFont typeface="Arial" panose="020B0604020202020204" pitchFamily="34" charset="0"/>
              <a:buNone/>
              <a:defRPr sz="700" baseline="0">
                <a:solidFill>
                  <a:schemeClr val="tx1"/>
                </a:solidFill>
                <a:latin typeface="+mn-lt"/>
              </a:defRPr>
            </a:lvl1pPr>
            <a:lvl2pPr marL="0" indent="0" algn="ctr">
              <a:lnSpc>
                <a:spcPct val="110000"/>
              </a:lnSpc>
              <a:spcBef>
                <a:spcPts val="0"/>
              </a:spcBef>
              <a:spcAft>
                <a:spcPts val="0"/>
              </a:spcAft>
              <a:buFont typeface="Arial" panose="020B0604020202020204" pitchFamily="34" charset="0"/>
              <a:buNone/>
              <a:defRPr sz="700" baseline="0">
                <a:solidFill>
                  <a:schemeClr val="tx1"/>
                </a:solidFill>
                <a:latin typeface="+mn-lt"/>
              </a:defRPr>
            </a:lvl2pPr>
            <a:lvl3pPr marL="0" indent="0" algn="ctr">
              <a:lnSpc>
                <a:spcPct val="110000"/>
              </a:lnSpc>
              <a:spcBef>
                <a:spcPts val="0"/>
              </a:spcBef>
              <a:spcAft>
                <a:spcPts val="0"/>
              </a:spcAft>
              <a:buFont typeface="Arial" panose="020B0604020202020204" pitchFamily="34" charset="0"/>
              <a:buNone/>
              <a:defRPr sz="700" baseline="0">
                <a:solidFill>
                  <a:schemeClr val="tx1"/>
                </a:solidFill>
                <a:latin typeface="+mn-lt"/>
              </a:defRPr>
            </a:lvl3pPr>
            <a:lvl4pPr marL="0" indent="0" algn="ctr">
              <a:lnSpc>
                <a:spcPct val="110000"/>
              </a:lnSpc>
              <a:spcBef>
                <a:spcPts val="0"/>
              </a:spcBef>
              <a:spcAft>
                <a:spcPts val="0"/>
              </a:spcAft>
              <a:buNone/>
              <a:defRPr sz="700" baseline="0">
                <a:solidFill>
                  <a:schemeClr val="tx1"/>
                </a:solidFill>
                <a:latin typeface="+mn-lt"/>
              </a:defRPr>
            </a:lvl4pPr>
            <a:lvl5pPr marL="0" indent="0" algn="ctr">
              <a:lnSpc>
                <a:spcPct val="110000"/>
              </a:lnSpc>
              <a:spcBef>
                <a:spcPts val="0"/>
              </a:spcBef>
              <a:spcAft>
                <a:spcPts val="0"/>
              </a:spcAft>
              <a:buFont typeface="Arial" panose="020B0604020202020204" pitchFamily="34" charset="0"/>
              <a:buNone/>
              <a:defRPr sz="700" baseline="0">
                <a:solidFill>
                  <a:schemeClr val="tx1"/>
                </a:solidFill>
                <a:latin typeface="+mn-lt"/>
              </a:defRPr>
            </a:lvl5pPr>
            <a:lvl6pPr marL="0" indent="0" algn="ctr">
              <a:lnSpc>
                <a:spcPct val="110000"/>
              </a:lnSpc>
              <a:spcBef>
                <a:spcPts val="0"/>
              </a:spcBef>
              <a:spcAft>
                <a:spcPts val="0"/>
              </a:spcAft>
              <a:buFont typeface="Arial" panose="020B0604020202020204" pitchFamily="34" charset="0"/>
              <a:buNone/>
              <a:defRPr sz="700" baseline="0">
                <a:solidFill>
                  <a:schemeClr val="tx1"/>
                </a:solidFill>
                <a:latin typeface="+mn-lt"/>
              </a:defRPr>
            </a:lvl6pPr>
            <a:lvl7pPr marL="0" indent="0" algn="ctr">
              <a:lnSpc>
                <a:spcPct val="110000"/>
              </a:lnSpc>
              <a:spcBef>
                <a:spcPts val="0"/>
              </a:spcBef>
              <a:spcAft>
                <a:spcPts val="0"/>
              </a:spcAft>
              <a:buFont typeface="Arial" panose="020B0604020202020204" pitchFamily="34" charset="0"/>
              <a:buNone/>
              <a:defRPr sz="700" baseline="0">
                <a:solidFill>
                  <a:schemeClr val="tx1"/>
                </a:solidFill>
                <a:latin typeface="+mn-lt"/>
              </a:defRPr>
            </a:lvl7pPr>
            <a:lvl8pPr marL="0" indent="0" algn="ctr">
              <a:lnSpc>
                <a:spcPct val="110000"/>
              </a:lnSpc>
              <a:spcBef>
                <a:spcPts val="0"/>
              </a:spcBef>
              <a:spcAft>
                <a:spcPts val="0"/>
              </a:spcAft>
              <a:buFont typeface="Arial" panose="020B0604020202020204" pitchFamily="34" charset="0"/>
              <a:buNone/>
              <a:defRPr sz="700" baseline="0">
                <a:solidFill>
                  <a:schemeClr val="tx1"/>
                </a:solidFill>
                <a:latin typeface="+mn-lt"/>
              </a:defRPr>
            </a:lvl8pPr>
            <a:lvl9pPr marL="0" indent="0" algn="ctr">
              <a:lnSpc>
                <a:spcPct val="110000"/>
              </a:lnSpc>
              <a:spcBef>
                <a:spcPts val="0"/>
              </a:spcBef>
              <a:spcAft>
                <a:spcPts val="0"/>
              </a:spcAft>
              <a:buFont typeface="Arial" panose="020B0604020202020204" pitchFamily="34" charset="0"/>
              <a:buNone/>
              <a:defRPr sz="700" baseline="0">
                <a:solidFill>
                  <a:schemeClr val="tx1"/>
                </a:solidFill>
                <a:latin typeface="+mn-lt"/>
              </a:defRPr>
            </a:lvl9pPr>
          </a:lstStyle>
          <a:p>
            <a:pPr lvl="0"/>
            <a:r>
              <a:rPr lang="en-US" dirty="0"/>
              <a:t>     </a:t>
            </a:r>
            <a:endParaRPr lang="de-DE" dirty="0"/>
          </a:p>
        </p:txBody>
      </p:sp>
      <p:sp>
        <p:nvSpPr>
          <p:cNvPr id="21" name="Arrow">
            <a:extLst>
              <a:ext uri="{FF2B5EF4-FFF2-40B4-BE49-F238E27FC236}">
                <a16:creationId xmlns:a16="http://schemas.microsoft.com/office/drawing/2014/main" id="{A1071E59-6923-42CD-8BD1-1A22EB7D0D35}"/>
              </a:ext>
            </a:extLst>
          </p:cNvPr>
          <p:cNvSpPr>
            <a:spLocks noGrp="1" noChangeAspect="1"/>
          </p:cNvSpPr>
          <p:nvPr>
            <p:ph type="body" orient="vert" idx="17" hasCustomPrompt="1"/>
          </p:nvPr>
        </p:nvSpPr>
        <p:spPr>
          <a:xfrm>
            <a:off x="6551499" y="1492781"/>
            <a:ext cx="311496" cy="864000"/>
          </a:xfrm>
          <a:custGeom>
            <a:avLst/>
            <a:gdLst>
              <a:gd name="connsiteX0" fmla="*/ 0 w 311496"/>
              <a:gd name="connsiteY0" fmla="*/ 0 h 864000"/>
              <a:gd name="connsiteX1" fmla="*/ 120563 w 311496"/>
              <a:gd name="connsiteY1" fmla="*/ 0 h 864000"/>
              <a:gd name="connsiteX2" fmla="*/ 311496 w 311496"/>
              <a:gd name="connsiteY2" fmla="*/ 432258 h 864000"/>
              <a:gd name="connsiteX3" fmla="*/ 120563 w 311496"/>
              <a:gd name="connsiteY3" fmla="*/ 864000 h 864000"/>
              <a:gd name="connsiteX4" fmla="*/ 0 w 311496"/>
              <a:gd name="connsiteY4" fmla="*/ 864000 h 864000"/>
              <a:gd name="connsiteX5" fmla="*/ 191451 w 311496"/>
              <a:gd name="connsiteY5" fmla="*/ 432258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496" h="864000">
                <a:moveTo>
                  <a:pt x="0" y="0"/>
                </a:moveTo>
                <a:lnTo>
                  <a:pt x="120563" y="0"/>
                </a:lnTo>
                <a:lnTo>
                  <a:pt x="311496" y="432258"/>
                </a:lnTo>
                <a:lnTo>
                  <a:pt x="120563" y="864000"/>
                </a:lnTo>
                <a:lnTo>
                  <a:pt x="0" y="864000"/>
                </a:lnTo>
                <a:lnTo>
                  <a:pt x="191451" y="432258"/>
                </a:lnTo>
                <a:close/>
              </a:path>
            </a:pathLst>
          </a:custGeom>
          <a:solidFill>
            <a:schemeClr val="accent1">
              <a:alpha val="70000"/>
            </a:schemeClr>
          </a:solidFill>
        </p:spPr>
        <p:txBody>
          <a:bodyPr vert="horz" wrap="square" lIns="0" bIns="0" anchor="ctr" anchorCtr="0">
            <a:noAutofit/>
          </a:bodyPr>
          <a:lstStyle>
            <a:lvl1pPr marL="0" indent="0" algn="ctr">
              <a:lnSpc>
                <a:spcPct val="110000"/>
              </a:lnSpc>
              <a:spcBef>
                <a:spcPts val="0"/>
              </a:spcBef>
              <a:spcAft>
                <a:spcPts val="0"/>
              </a:spcAft>
              <a:buFont typeface="Arial" panose="020B0604020202020204" pitchFamily="34" charset="0"/>
              <a:buNone/>
              <a:defRPr sz="700" baseline="0">
                <a:solidFill>
                  <a:schemeClr val="tx1"/>
                </a:solidFill>
                <a:latin typeface="+mn-lt"/>
              </a:defRPr>
            </a:lvl1pPr>
            <a:lvl2pPr marL="0" indent="0" algn="ctr">
              <a:lnSpc>
                <a:spcPct val="110000"/>
              </a:lnSpc>
              <a:spcBef>
                <a:spcPts val="0"/>
              </a:spcBef>
              <a:spcAft>
                <a:spcPts val="0"/>
              </a:spcAft>
              <a:buFont typeface="Arial" panose="020B0604020202020204" pitchFamily="34" charset="0"/>
              <a:buNone/>
              <a:defRPr sz="700" baseline="0">
                <a:solidFill>
                  <a:schemeClr val="tx1"/>
                </a:solidFill>
                <a:latin typeface="+mn-lt"/>
              </a:defRPr>
            </a:lvl2pPr>
            <a:lvl3pPr marL="0" indent="0" algn="ctr">
              <a:lnSpc>
                <a:spcPct val="110000"/>
              </a:lnSpc>
              <a:spcBef>
                <a:spcPts val="0"/>
              </a:spcBef>
              <a:spcAft>
                <a:spcPts val="0"/>
              </a:spcAft>
              <a:buFont typeface="Arial" panose="020B0604020202020204" pitchFamily="34" charset="0"/>
              <a:buNone/>
              <a:defRPr sz="700" baseline="0">
                <a:solidFill>
                  <a:schemeClr val="tx1"/>
                </a:solidFill>
                <a:latin typeface="+mn-lt"/>
              </a:defRPr>
            </a:lvl3pPr>
            <a:lvl4pPr marL="0" indent="0" algn="ctr">
              <a:lnSpc>
                <a:spcPct val="110000"/>
              </a:lnSpc>
              <a:spcBef>
                <a:spcPts val="0"/>
              </a:spcBef>
              <a:spcAft>
                <a:spcPts val="0"/>
              </a:spcAft>
              <a:buNone/>
              <a:defRPr sz="700" baseline="0">
                <a:solidFill>
                  <a:schemeClr val="tx1"/>
                </a:solidFill>
                <a:latin typeface="+mn-lt"/>
              </a:defRPr>
            </a:lvl4pPr>
            <a:lvl5pPr marL="0" indent="0" algn="ctr">
              <a:lnSpc>
                <a:spcPct val="110000"/>
              </a:lnSpc>
              <a:spcBef>
                <a:spcPts val="0"/>
              </a:spcBef>
              <a:spcAft>
                <a:spcPts val="0"/>
              </a:spcAft>
              <a:buFont typeface="Arial" panose="020B0604020202020204" pitchFamily="34" charset="0"/>
              <a:buNone/>
              <a:defRPr sz="700" baseline="0">
                <a:solidFill>
                  <a:schemeClr val="tx1"/>
                </a:solidFill>
                <a:latin typeface="+mn-lt"/>
              </a:defRPr>
            </a:lvl5pPr>
            <a:lvl6pPr marL="0" indent="0" algn="ctr">
              <a:lnSpc>
                <a:spcPct val="110000"/>
              </a:lnSpc>
              <a:spcBef>
                <a:spcPts val="0"/>
              </a:spcBef>
              <a:spcAft>
                <a:spcPts val="0"/>
              </a:spcAft>
              <a:buFont typeface="Arial" panose="020B0604020202020204" pitchFamily="34" charset="0"/>
              <a:buNone/>
              <a:defRPr sz="700" baseline="0">
                <a:solidFill>
                  <a:schemeClr val="tx1"/>
                </a:solidFill>
                <a:latin typeface="+mn-lt"/>
              </a:defRPr>
            </a:lvl6pPr>
            <a:lvl7pPr marL="0" indent="0" algn="ctr">
              <a:lnSpc>
                <a:spcPct val="110000"/>
              </a:lnSpc>
              <a:spcBef>
                <a:spcPts val="0"/>
              </a:spcBef>
              <a:spcAft>
                <a:spcPts val="0"/>
              </a:spcAft>
              <a:buFont typeface="Arial" panose="020B0604020202020204" pitchFamily="34" charset="0"/>
              <a:buNone/>
              <a:defRPr sz="700" baseline="0">
                <a:solidFill>
                  <a:schemeClr val="tx1"/>
                </a:solidFill>
                <a:latin typeface="+mn-lt"/>
              </a:defRPr>
            </a:lvl7pPr>
            <a:lvl8pPr marL="0" indent="0" algn="ctr">
              <a:lnSpc>
                <a:spcPct val="110000"/>
              </a:lnSpc>
              <a:spcBef>
                <a:spcPts val="0"/>
              </a:spcBef>
              <a:spcAft>
                <a:spcPts val="0"/>
              </a:spcAft>
              <a:buFont typeface="Arial" panose="020B0604020202020204" pitchFamily="34" charset="0"/>
              <a:buNone/>
              <a:defRPr sz="700" baseline="0">
                <a:solidFill>
                  <a:schemeClr val="tx1"/>
                </a:solidFill>
                <a:latin typeface="+mn-lt"/>
              </a:defRPr>
            </a:lvl8pPr>
            <a:lvl9pPr marL="0" indent="0" algn="ctr">
              <a:lnSpc>
                <a:spcPct val="110000"/>
              </a:lnSpc>
              <a:spcBef>
                <a:spcPts val="0"/>
              </a:spcBef>
              <a:spcAft>
                <a:spcPts val="0"/>
              </a:spcAft>
              <a:buFont typeface="Arial" panose="020B0604020202020204" pitchFamily="34" charset="0"/>
              <a:buNone/>
              <a:defRPr sz="700" baseline="0">
                <a:solidFill>
                  <a:schemeClr val="tx1"/>
                </a:solidFill>
                <a:latin typeface="+mn-lt"/>
              </a:defRPr>
            </a:lvl9pPr>
          </a:lstStyle>
          <a:p>
            <a:pPr lvl="0"/>
            <a:r>
              <a:rPr lang="en-US" dirty="0"/>
              <a:t>      </a:t>
            </a:r>
            <a:endParaRPr lang="de-DE" dirty="0"/>
          </a:p>
        </p:txBody>
      </p:sp>
      <p:sp>
        <p:nvSpPr>
          <p:cNvPr id="23" name="Arrow">
            <a:extLst>
              <a:ext uri="{FF2B5EF4-FFF2-40B4-BE49-F238E27FC236}">
                <a16:creationId xmlns:a16="http://schemas.microsoft.com/office/drawing/2014/main" id="{6CEB6D25-0705-441E-B79D-659167725993}"/>
              </a:ext>
            </a:extLst>
          </p:cNvPr>
          <p:cNvSpPr>
            <a:spLocks noGrp="1" noChangeAspect="1"/>
          </p:cNvSpPr>
          <p:nvPr>
            <p:ph type="body" orient="vert" idx="19" hasCustomPrompt="1"/>
          </p:nvPr>
        </p:nvSpPr>
        <p:spPr>
          <a:xfrm>
            <a:off x="6371877" y="1492781"/>
            <a:ext cx="313769" cy="864000"/>
          </a:xfrm>
          <a:custGeom>
            <a:avLst/>
            <a:gdLst>
              <a:gd name="connsiteX0" fmla="*/ 0 w 313769"/>
              <a:gd name="connsiteY0" fmla="*/ 0 h 864000"/>
              <a:gd name="connsiteX1" fmla="*/ 121241 w 313769"/>
              <a:gd name="connsiteY1" fmla="*/ 0 h 864000"/>
              <a:gd name="connsiteX2" fmla="*/ 313769 w 313769"/>
              <a:gd name="connsiteY2" fmla="*/ 432258 h 864000"/>
              <a:gd name="connsiteX3" fmla="*/ 121241 w 313769"/>
              <a:gd name="connsiteY3" fmla="*/ 864000 h 864000"/>
              <a:gd name="connsiteX4" fmla="*/ 0 w 313769"/>
              <a:gd name="connsiteY4" fmla="*/ 864000 h 864000"/>
              <a:gd name="connsiteX5" fmla="*/ 193049 w 313769"/>
              <a:gd name="connsiteY5" fmla="*/ 432258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769" h="864000">
                <a:moveTo>
                  <a:pt x="0" y="0"/>
                </a:moveTo>
                <a:lnTo>
                  <a:pt x="121241" y="0"/>
                </a:lnTo>
                <a:lnTo>
                  <a:pt x="313769" y="432258"/>
                </a:lnTo>
                <a:lnTo>
                  <a:pt x="121241" y="864000"/>
                </a:lnTo>
                <a:lnTo>
                  <a:pt x="0" y="864000"/>
                </a:lnTo>
                <a:lnTo>
                  <a:pt x="193049" y="432258"/>
                </a:lnTo>
                <a:close/>
              </a:path>
            </a:pathLst>
          </a:custGeom>
          <a:solidFill>
            <a:schemeClr val="accent1">
              <a:alpha val="40000"/>
            </a:schemeClr>
          </a:solidFill>
        </p:spPr>
        <p:txBody>
          <a:bodyPr vert="horz" wrap="square" lIns="0" bIns="0" anchor="ctr" anchorCtr="0">
            <a:noAutofit/>
          </a:bodyPr>
          <a:lstStyle>
            <a:lvl1pPr marL="0" indent="0" algn="ctr">
              <a:lnSpc>
                <a:spcPct val="110000"/>
              </a:lnSpc>
              <a:spcBef>
                <a:spcPts val="0"/>
              </a:spcBef>
              <a:spcAft>
                <a:spcPts val="0"/>
              </a:spcAft>
              <a:buFont typeface="Arial" panose="020B0604020202020204" pitchFamily="34" charset="0"/>
              <a:buNone/>
              <a:defRPr sz="700" baseline="0">
                <a:solidFill>
                  <a:schemeClr val="tx1"/>
                </a:solidFill>
                <a:latin typeface="+mn-lt"/>
              </a:defRPr>
            </a:lvl1pPr>
            <a:lvl2pPr marL="0" indent="0" algn="ctr">
              <a:lnSpc>
                <a:spcPct val="110000"/>
              </a:lnSpc>
              <a:spcBef>
                <a:spcPts val="0"/>
              </a:spcBef>
              <a:spcAft>
                <a:spcPts val="0"/>
              </a:spcAft>
              <a:buFont typeface="Arial" panose="020B0604020202020204" pitchFamily="34" charset="0"/>
              <a:buNone/>
              <a:defRPr sz="700" baseline="0">
                <a:solidFill>
                  <a:schemeClr val="tx1"/>
                </a:solidFill>
                <a:latin typeface="+mn-lt"/>
              </a:defRPr>
            </a:lvl2pPr>
            <a:lvl3pPr marL="0" indent="0" algn="ctr">
              <a:lnSpc>
                <a:spcPct val="110000"/>
              </a:lnSpc>
              <a:spcBef>
                <a:spcPts val="0"/>
              </a:spcBef>
              <a:spcAft>
                <a:spcPts val="0"/>
              </a:spcAft>
              <a:buFont typeface="Arial" panose="020B0604020202020204" pitchFamily="34" charset="0"/>
              <a:buNone/>
              <a:defRPr sz="700" baseline="0">
                <a:solidFill>
                  <a:schemeClr val="tx1"/>
                </a:solidFill>
                <a:latin typeface="+mn-lt"/>
              </a:defRPr>
            </a:lvl3pPr>
            <a:lvl4pPr marL="0" indent="0" algn="ctr">
              <a:lnSpc>
                <a:spcPct val="110000"/>
              </a:lnSpc>
              <a:spcBef>
                <a:spcPts val="0"/>
              </a:spcBef>
              <a:spcAft>
                <a:spcPts val="0"/>
              </a:spcAft>
              <a:buNone/>
              <a:defRPr sz="700" baseline="0">
                <a:solidFill>
                  <a:schemeClr val="tx1"/>
                </a:solidFill>
                <a:latin typeface="+mn-lt"/>
              </a:defRPr>
            </a:lvl4pPr>
            <a:lvl5pPr marL="0" indent="0" algn="ctr">
              <a:lnSpc>
                <a:spcPct val="110000"/>
              </a:lnSpc>
              <a:spcBef>
                <a:spcPts val="0"/>
              </a:spcBef>
              <a:spcAft>
                <a:spcPts val="0"/>
              </a:spcAft>
              <a:buFont typeface="Arial" panose="020B0604020202020204" pitchFamily="34" charset="0"/>
              <a:buNone/>
              <a:defRPr sz="700" baseline="0">
                <a:solidFill>
                  <a:schemeClr val="tx1"/>
                </a:solidFill>
                <a:latin typeface="+mn-lt"/>
              </a:defRPr>
            </a:lvl5pPr>
            <a:lvl6pPr marL="0" indent="0" algn="ctr">
              <a:lnSpc>
                <a:spcPct val="110000"/>
              </a:lnSpc>
              <a:spcBef>
                <a:spcPts val="0"/>
              </a:spcBef>
              <a:spcAft>
                <a:spcPts val="0"/>
              </a:spcAft>
              <a:buFont typeface="Arial" panose="020B0604020202020204" pitchFamily="34" charset="0"/>
              <a:buNone/>
              <a:defRPr sz="700" baseline="0">
                <a:solidFill>
                  <a:schemeClr val="tx1"/>
                </a:solidFill>
                <a:latin typeface="+mn-lt"/>
              </a:defRPr>
            </a:lvl6pPr>
            <a:lvl7pPr marL="0" indent="0" algn="ctr">
              <a:lnSpc>
                <a:spcPct val="110000"/>
              </a:lnSpc>
              <a:spcBef>
                <a:spcPts val="0"/>
              </a:spcBef>
              <a:spcAft>
                <a:spcPts val="0"/>
              </a:spcAft>
              <a:buFont typeface="Arial" panose="020B0604020202020204" pitchFamily="34" charset="0"/>
              <a:buNone/>
              <a:defRPr sz="700" baseline="0">
                <a:solidFill>
                  <a:schemeClr val="tx1"/>
                </a:solidFill>
                <a:latin typeface="+mn-lt"/>
              </a:defRPr>
            </a:lvl7pPr>
            <a:lvl8pPr marL="0" indent="0" algn="ctr">
              <a:lnSpc>
                <a:spcPct val="110000"/>
              </a:lnSpc>
              <a:spcBef>
                <a:spcPts val="0"/>
              </a:spcBef>
              <a:spcAft>
                <a:spcPts val="0"/>
              </a:spcAft>
              <a:buFont typeface="Arial" panose="020B0604020202020204" pitchFamily="34" charset="0"/>
              <a:buNone/>
              <a:defRPr sz="700" baseline="0">
                <a:solidFill>
                  <a:schemeClr val="tx1"/>
                </a:solidFill>
                <a:latin typeface="+mn-lt"/>
              </a:defRPr>
            </a:lvl8pPr>
            <a:lvl9pPr marL="0" indent="0" algn="ctr">
              <a:lnSpc>
                <a:spcPct val="110000"/>
              </a:lnSpc>
              <a:spcBef>
                <a:spcPts val="0"/>
              </a:spcBef>
              <a:spcAft>
                <a:spcPts val="0"/>
              </a:spcAft>
              <a:buFont typeface="Arial" panose="020B0604020202020204" pitchFamily="34" charset="0"/>
              <a:buNone/>
              <a:defRPr sz="700" baseline="0">
                <a:solidFill>
                  <a:schemeClr val="tx1"/>
                </a:solidFill>
                <a:latin typeface="+mn-lt"/>
              </a:defRPr>
            </a:lvl9pPr>
          </a:lstStyle>
          <a:p>
            <a:pPr lvl="0"/>
            <a:r>
              <a:rPr lang="en-US" dirty="0"/>
              <a:t>     </a:t>
            </a:r>
            <a:endParaRPr lang="de-DE" dirty="0"/>
          </a:p>
        </p:txBody>
      </p:sp>
      <p:sp>
        <p:nvSpPr>
          <p:cNvPr id="22" name="Arrow">
            <a:extLst>
              <a:ext uri="{FF2B5EF4-FFF2-40B4-BE49-F238E27FC236}">
                <a16:creationId xmlns:a16="http://schemas.microsoft.com/office/drawing/2014/main" id="{2C89033F-5E68-4E73-8950-CDC68AA9725E}"/>
              </a:ext>
            </a:extLst>
          </p:cNvPr>
          <p:cNvSpPr>
            <a:spLocks noGrp="1" noChangeAspect="1"/>
          </p:cNvSpPr>
          <p:nvPr>
            <p:ph type="body" orient="vert" idx="18" hasCustomPrompt="1"/>
          </p:nvPr>
        </p:nvSpPr>
        <p:spPr>
          <a:xfrm>
            <a:off x="6210446" y="1492781"/>
            <a:ext cx="311496" cy="864000"/>
          </a:xfrm>
          <a:custGeom>
            <a:avLst/>
            <a:gdLst>
              <a:gd name="connsiteX0" fmla="*/ 0 w 311496"/>
              <a:gd name="connsiteY0" fmla="*/ 0 h 864000"/>
              <a:gd name="connsiteX1" fmla="*/ 120363 w 311496"/>
              <a:gd name="connsiteY1" fmla="*/ 0 h 864000"/>
              <a:gd name="connsiteX2" fmla="*/ 311496 w 311496"/>
              <a:gd name="connsiteY2" fmla="*/ 432258 h 864000"/>
              <a:gd name="connsiteX3" fmla="*/ 120363 w 311496"/>
              <a:gd name="connsiteY3" fmla="*/ 864000 h 864000"/>
              <a:gd name="connsiteX4" fmla="*/ 0 w 311496"/>
              <a:gd name="connsiteY4" fmla="*/ 864000 h 864000"/>
              <a:gd name="connsiteX5" fmla="*/ 191650 w 311496"/>
              <a:gd name="connsiteY5" fmla="*/ 432258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496" h="864000">
                <a:moveTo>
                  <a:pt x="0" y="0"/>
                </a:moveTo>
                <a:lnTo>
                  <a:pt x="120363" y="0"/>
                </a:lnTo>
                <a:lnTo>
                  <a:pt x="311496" y="432258"/>
                </a:lnTo>
                <a:lnTo>
                  <a:pt x="120363" y="864000"/>
                </a:lnTo>
                <a:lnTo>
                  <a:pt x="0" y="864000"/>
                </a:lnTo>
                <a:lnTo>
                  <a:pt x="191650" y="432258"/>
                </a:lnTo>
                <a:close/>
              </a:path>
            </a:pathLst>
          </a:custGeom>
          <a:solidFill>
            <a:schemeClr val="accent1">
              <a:alpha val="20000"/>
            </a:schemeClr>
          </a:solidFill>
        </p:spPr>
        <p:txBody>
          <a:bodyPr vert="horz" wrap="square" lIns="0" bIns="0" anchor="ctr" anchorCtr="0">
            <a:noAutofit/>
          </a:bodyPr>
          <a:lstStyle>
            <a:lvl1pPr marL="0" indent="0" algn="ctr">
              <a:lnSpc>
                <a:spcPct val="110000"/>
              </a:lnSpc>
              <a:spcBef>
                <a:spcPts val="0"/>
              </a:spcBef>
              <a:spcAft>
                <a:spcPts val="0"/>
              </a:spcAft>
              <a:buFont typeface="Arial" panose="020B0604020202020204" pitchFamily="34" charset="0"/>
              <a:buNone/>
              <a:defRPr sz="700" baseline="0">
                <a:solidFill>
                  <a:schemeClr val="tx1"/>
                </a:solidFill>
                <a:latin typeface="+mn-lt"/>
              </a:defRPr>
            </a:lvl1pPr>
            <a:lvl2pPr marL="0" indent="0" algn="ctr">
              <a:lnSpc>
                <a:spcPct val="110000"/>
              </a:lnSpc>
              <a:spcBef>
                <a:spcPts val="0"/>
              </a:spcBef>
              <a:spcAft>
                <a:spcPts val="0"/>
              </a:spcAft>
              <a:buFont typeface="Arial" panose="020B0604020202020204" pitchFamily="34" charset="0"/>
              <a:buNone/>
              <a:defRPr sz="700" baseline="0">
                <a:solidFill>
                  <a:schemeClr val="tx1"/>
                </a:solidFill>
                <a:latin typeface="+mn-lt"/>
              </a:defRPr>
            </a:lvl2pPr>
            <a:lvl3pPr marL="0" indent="0" algn="ctr">
              <a:lnSpc>
                <a:spcPct val="110000"/>
              </a:lnSpc>
              <a:spcBef>
                <a:spcPts val="0"/>
              </a:spcBef>
              <a:spcAft>
                <a:spcPts val="0"/>
              </a:spcAft>
              <a:buFont typeface="Arial" panose="020B0604020202020204" pitchFamily="34" charset="0"/>
              <a:buNone/>
              <a:defRPr sz="700" baseline="0">
                <a:solidFill>
                  <a:schemeClr val="tx1"/>
                </a:solidFill>
                <a:latin typeface="+mn-lt"/>
              </a:defRPr>
            </a:lvl3pPr>
            <a:lvl4pPr marL="0" indent="0" algn="ctr">
              <a:lnSpc>
                <a:spcPct val="110000"/>
              </a:lnSpc>
              <a:spcBef>
                <a:spcPts val="0"/>
              </a:spcBef>
              <a:spcAft>
                <a:spcPts val="0"/>
              </a:spcAft>
              <a:buNone/>
              <a:defRPr sz="700" baseline="0">
                <a:solidFill>
                  <a:schemeClr val="tx1"/>
                </a:solidFill>
                <a:latin typeface="+mn-lt"/>
              </a:defRPr>
            </a:lvl4pPr>
            <a:lvl5pPr marL="0" indent="0" algn="ctr">
              <a:lnSpc>
                <a:spcPct val="110000"/>
              </a:lnSpc>
              <a:spcBef>
                <a:spcPts val="0"/>
              </a:spcBef>
              <a:spcAft>
                <a:spcPts val="0"/>
              </a:spcAft>
              <a:buFont typeface="Arial" panose="020B0604020202020204" pitchFamily="34" charset="0"/>
              <a:buNone/>
              <a:defRPr sz="700" baseline="0">
                <a:solidFill>
                  <a:schemeClr val="tx1"/>
                </a:solidFill>
                <a:latin typeface="+mn-lt"/>
              </a:defRPr>
            </a:lvl5pPr>
            <a:lvl6pPr marL="0" indent="0" algn="ctr">
              <a:lnSpc>
                <a:spcPct val="110000"/>
              </a:lnSpc>
              <a:spcBef>
                <a:spcPts val="0"/>
              </a:spcBef>
              <a:spcAft>
                <a:spcPts val="0"/>
              </a:spcAft>
              <a:buFont typeface="Arial" panose="020B0604020202020204" pitchFamily="34" charset="0"/>
              <a:buNone/>
              <a:defRPr sz="700" baseline="0">
                <a:solidFill>
                  <a:schemeClr val="tx1"/>
                </a:solidFill>
                <a:latin typeface="+mn-lt"/>
              </a:defRPr>
            </a:lvl6pPr>
            <a:lvl7pPr marL="0" indent="0" algn="ctr">
              <a:lnSpc>
                <a:spcPct val="110000"/>
              </a:lnSpc>
              <a:spcBef>
                <a:spcPts val="0"/>
              </a:spcBef>
              <a:spcAft>
                <a:spcPts val="0"/>
              </a:spcAft>
              <a:buFont typeface="Arial" panose="020B0604020202020204" pitchFamily="34" charset="0"/>
              <a:buNone/>
              <a:defRPr sz="700" baseline="0">
                <a:solidFill>
                  <a:schemeClr val="tx1"/>
                </a:solidFill>
                <a:latin typeface="+mn-lt"/>
              </a:defRPr>
            </a:lvl7pPr>
            <a:lvl8pPr marL="0" indent="0" algn="ctr">
              <a:lnSpc>
                <a:spcPct val="110000"/>
              </a:lnSpc>
              <a:spcBef>
                <a:spcPts val="0"/>
              </a:spcBef>
              <a:spcAft>
                <a:spcPts val="0"/>
              </a:spcAft>
              <a:buFont typeface="Arial" panose="020B0604020202020204" pitchFamily="34" charset="0"/>
              <a:buNone/>
              <a:defRPr sz="700" baseline="0">
                <a:solidFill>
                  <a:schemeClr val="tx1"/>
                </a:solidFill>
                <a:latin typeface="+mn-lt"/>
              </a:defRPr>
            </a:lvl8pPr>
            <a:lvl9pPr marL="0" indent="0" algn="ctr">
              <a:lnSpc>
                <a:spcPct val="110000"/>
              </a:lnSpc>
              <a:spcBef>
                <a:spcPts val="0"/>
              </a:spcBef>
              <a:spcAft>
                <a:spcPts val="0"/>
              </a:spcAft>
              <a:buFont typeface="Arial" panose="020B0604020202020204" pitchFamily="34" charset="0"/>
              <a:buNone/>
              <a:defRPr sz="700" baseline="0">
                <a:solidFill>
                  <a:schemeClr val="tx1"/>
                </a:solidFill>
                <a:latin typeface="+mn-lt"/>
              </a:defRPr>
            </a:lvl9pPr>
          </a:lstStyle>
          <a:p>
            <a:pPr lvl="0"/>
            <a:r>
              <a:rPr lang="en-US" dirty="0"/>
              <a:t>     </a:t>
            </a:r>
            <a:endParaRPr lang="de-DE" dirty="0"/>
          </a:p>
        </p:txBody>
      </p:sp>
      <p:sp>
        <p:nvSpPr>
          <p:cNvPr id="7" name="Subheading">
            <a:extLst>
              <a:ext uri="{FF2B5EF4-FFF2-40B4-BE49-F238E27FC236}">
                <a16:creationId xmlns:a16="http://schemas.microsoft.com/office/drawing/2014/main" id="{68BFF8BC-B000-4478-9D50-B606397D7F3E}"/>
              </a:ext>
            </a:extLst>
          </p:cNvPr>
          <p:cNvSpPr>
            <a:spLocks noGrp="1"/>
          </p:cNvSpPr>
          <p:nvPr>
            <p:ph type="body" orient="vert" idx="13" hasCustomPrompt="1"/>
          </p:nvPr>
        </p:nvSpPr>
        <p:spPr>
          <a:xfrm>
            <a:off x="647698" y="1008731"/>
            <a:ext cx="7920000" cy="432000"/>
          </a:xfrm>
        </p:spPr>
        <p:txBody>
          <a:bodyPr vert="horz"/>
          <a:lstStyle>
            <a:lvl1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1pPr>
            <a:lvl2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2pPr>
            <a:lvl3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3pPr>
            <a:lvl4pPr marL="0" indent="0">
              <a:lnSpc>
                <a:spcPct val="110000"/>
              </a:lnSpc>
              <a:spcBef>
                <a:spcPts val="0"/>
              </a:spcBef>
              <a:spcAft>
                <a:spcPts val="0"/>
              </a:spcAft>
              <a:buNone/>
              <a:defRPr sz="1800" baseline="0">
                <a:solidFill>
                  <a:schemeClr val="accent1"/>
                </a:solidFill>
                <a:latin typeface="+mn-lt"/>
              </a:defRPr>
            </a:lvl4pPr>
            <a:lvl5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5pPr>
            <a:lvl6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6pPr>
            <a:lvl7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7pPr>
            <a:lvl8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8pPr>
            <a:lvl9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9pPr>
          </a:lstStyle>
          <a:p>
            <a:pPr lvl="0"/>
            <a:r>
              <a:rPr lang="en-US" dirty="0"/>
              <a:t>Subheading (optional)</a:t>
            </a:r>
            <a:endParaRPr lang="de-DE" dirty="0"/>
          </a:p>
        </p:txBody>
      </p:sp>
      <p:sp>
        <p:nvSpPr>
          <p:cNvPr id="2" name="Headline">
            <a:extLst>
              <a:ext uri="{FF2B5EF4-FFF2-40B4-BE49-F238E27FC236}">
                <a16:creationId xmlns:a16="http://schemas.microsoft.com/office/drawing/2014/main" id="{D44075D4-EE92-4D87-9188-96B7092F6E31}"/>
              </a:ext>
            </a:extLst>
          </p:cNvPr>
          <p:cNvSpPr>
            <a:spLocks noGrp="1"/>
          </p:cNvSpPr>
          <p:nvPr>
            <p:ph type="title" hasCustomPrompt="1"/>
          </p:nvPr>
        </p:nvSpPr>
        <p:spPr/>
        <p:txBody>
          <a:bodyPr/>
          <a:lstStyle/>
          <a:p>
            <a:r>
              <a:rPr lang="en-US" dirty="0"/>
              <a:t>Headline</a:t>
            </a:r>
            <a:endParaRPr lang="de-DE" dirty="0"/>
          </a:p>
        </p:txBody>
      </p:sp>
      <p:sp>
        <p:nvSpPr>
          <p:cNvPr id="19" name="Zusatzinfo">
            <a:extLst>
              <a:ext uri="{FF2B5EF4-FFF2-40B4-BE49-F238E27FC236}">
                <a16:creationId xmlns:a16="http://schemas.microsoft.com/office/drawing/2014/main" id="{CD6E1341-C842-49CF-BDE1-0B1BEE66B1FB}"/>
              </a:ext>
            </a:extLst>
          </p:cNvPr>
          <p:cNvSpPr txBox="1"/>
          <p:nvPr userDrawn="1"/>
        </p:nvSpPr>
        <p:spPr>
          <a:xfrm rot="10800000" flipH="1" flipV="1">
            <a:off x="-1908001" y="1512000"/>
            <a:ext cx="1800001" cy="82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Usage of various graphic elements possible, </a:t>
            </a:r>
          </a:p>
          <a:p>
            <a:pPr marL="0" marR="0" lvl="0" indent="0" algn="r" defTabSz="2517235" rtl="0" eaLnBrk="1" fontAlgn="auto" latinLnBrk="0" hangingPunct="1">
              <a:lnSpc>
                <a:spcPct val="100000"/>
              </a:lnSpc>
              <a:spcBef>
                <a:spcPts val="0"/>
              </a:spcBef>
              <a:spcAft>
                <a:spcPts val="0"/>
              </a:spcAft>
              <a:buClrTx/>
              <a:buSzTx/>
              <a:buFontTx/>
              <a:buNone/>
              <a:tabLst/>
              <a:defRPr/>
            </a:pPr>
            <a:endParaRPr lang="en-US" sz="1000" b="1" baseline="0" dirty="0">
              <a:solidFill>
                <a:schemeClr val="tx1"/>
              </a:solidFill>
              <a:latin typeface="+mj-lt"/>
            </a:endParaRP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please see library.</a:t>
            </a:r>
          </a:p>
        </p:txBody>
      </p:sp>
    </p:spTree>
    <p:extLst>
      <p:ext uri="{BB962C8B-B14F-4D97-AF65-F5344CB8AC3E}">
        <p14:creationId xmlns:p14="http://schemas.microsoft.com/office/powerpoint/2010/main" val="3576153368"/>
      </p:ext>
    </p:extLst>
  </p:cSld>
  <p:clrMapOvr>
    <a:masterClrMapping/>
  </p:clrMapOvr>
  <p:extLst>
    <p:ext uri="{DCECCB84-F9BA-43D5-87BE-67443E8EF086}">
      <p15:sldGuideLst xmlns:p15="http://schemas.microsoft.com/office/powerpoint/2012/main">
        <p15:guide id="1" orient="horz" pos="1179">
          <p15:clr>
            <a:srgbClr val="547EBF"/>
          </p15:clr>
        </p15:guide>
        <p15:guide id="2" pos="408">
          <p15:clr>
            <a:srgbClr val="547EBF"/>
          </p15:clr>
        </p15:guide>
        <p15:guide id="3" pos="6849">
          <p15:clr>
            <a:srgbClr val="547EBF"/>
          </p15:clr>
        </p15:guide>
        <p15:guide id="5" orient="horz" pos="363">
          <p15:clr>
            <a:srgbClr val="547EBF"/>
          </p15:clr>
        </p15:guide>
        <p15:guide id="6" orient="horz" pos="1212">
          <p15:clr>
            <a:srgbClr val="5ACBF0"/>
          </p15:clr>
        </p15:guide>
        <p15:guide id="7" orient="horz" pos="3629">
          <p15:clr>
            <a:srgbClr val="547EBF"/>
          </p15:clr>
        </p15:guide>
        <p15:guide id="8" pos="3742" userDrawn="1">
          <p15:clr>
            <a:srgbClr val="547EBF"/>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line / 3 x Content">
    <p:spTree>
      <p:nvGrpSpPr>
        <p:cNvPr id="1" name=""/>
        <p:cNvGrpSpPr/>
        <p:nvPr/>
      </p:nvGrpSpPr>
      <p:grpSpPr>
        <a:xfrm>
          <a:off x="0" y="0"/>
          <a:ext cx="0" cy="0"/>
          <a:chOff x="0" y="0"/>
          <a:chExt cx="0" cy="0"/>
        </a:xfrm>
      </p:grpSpPr>
      <p:sp>
        <p:nvSpPr>
          <p:cNvPr id="9" name="Page">
            <a:extLst>
              <a:ext uri="{FF2B5EF4-FFF2-40B4-BE49-F238E27FC236}">
                <a16:creationId xmlns:a16="http://schemas.microsoft.com/office/drawing/2014/main" id="{9DD25D38-3390-40E9-B3F0-8DAE2BE3F1EC}"/>
              </a:ext>
            </a:extLst>
          </p:cNvPr>
          <p:cNvSpPr>
            <a:spLocks noGrp="1"/>
          </p:cNvSpPr>
          <p:nvPr>
            <p:ph type="sldNum" sz="quarter" idx="15"/>
          </p:nvPr>
        </p:nvSpPr>
        <p:spPr/>
        <p:txBody>
          <a:bodyPr/>
          <a:lstStyle/>
          <a:p>
            <a:r>
              <a:rPr lang="de-DE"/>
              <a:t>Page </a:t>
            </a:r>
            <a:fld id="{55DE4932-7FC9-4623-BE48-6D66D4970F57}" type="slidenum">
              <a:rPr lang="de-DE" smtClean="0"/>
              <a:pPr/>
              <a:t>‹#›</a:t>
            </a:fld>
            <a:endParaRPr lang="de-DE" dirty="0"/>
          </a:p>
        </p:txBody>
      </p:sp>
      <p:sp>
        <p:nvSpPr>
          <p:cNvPr id="8" name="Footer">
            <a:extLst>
              <a:ext uri="{FF2B5EF4-FFF2-40B4-BE49-F238E27FC236}">
                <a16:creationId xmlns:a16="http://schemas.microsoft.com/office/drawing/2014/main" id="{3BC74BC9-2467-4F51-A4BB-87A333E39FB3}"/>
              </a:ext>
            </a:extLst>
          </p:cNvPr>
          <p:cNvSpPr>
            <a:spLocks noGrp="1"/>
          </p:cNvSpPr>
          <p:nvPr>
            <p:ph type="ftr" sz="quarter" idx="14"/>
          </p:nvPr>
        </p:nvSpPr>
        <p:spPr/>
        <p:txBody>
          <a:bodyPr/>
          <a:lstStyle/>
          <a:p>
            <a:pPr lvl="8"/>
            <a:r>
              <a:rPr lang="en-US"/>
              <a:t>"Presentation Title" or Public,  Protected, Confidential</a:t>
            </a:r>
            <a:endParaRPr lang="de-DE" dirty="0"/>
          </a:p>
        </p:txBody>
      </p:sp>
      <p:sp>
        <p:nvSpPr>
          <p:cNvPr id="14" name="Content">
            <a:extLst>
              <a:ext uri="{FF2B5EF4-FFF2-40B4-BE49-F238E27FC236}">
                <a16:creationId xmlns:a16="http://schemas.microsoft.com/office/drawing/2014/main" id="{A052CC95-DB1A-4240-A7DE-AE620776A094}"/>
              </a:ext>
            </a:extLst>
          </p:cNvPr>
          <p:cNvSpPr>
            <a:spLocks noGrp="1"/>
          </p:cNvSpPr>
          <p:nvPr>
            <p:ph idx="16" hasCustomPrompt="1"/>
          </p:nvPr>
        </p:nvSpPr>
        <p:spPr>
          <a:xfrm>
            <a:off x="7704000" y="1871664"/>
            <a:ext cx="3168788" cy="3889374"/>
          </a:xfrm>
        </p:spPr>
        <p:txBody>
          <a:bodyPr/>
          <a:lstStyle>
            <a:lvl1pPr>
              <a:defRPr/>
            </a:lvl1pPr>
          </a:lstStyle>
          <a:p>
            <a:pPr lvl="0"/>
            <a:r>
              <a:rPr lang="en-US" dirty="0"/>
              <a:t>Text on first level </a:t>
            </a:r>
            <a:br>
              <a:rPr lang="en-US" dirty="0"/>
            </a:br>
            <a:r>
              <a:rPr lang="en-US" dirty="0"/>
              <a:t>// for further text formats (bullets, subline and second bullet) </a:t>
            </a:r>
            <a:br>
              <a:rPr lang="en-US" dirty="0"/>
            </a:br>
            <a:r>
              <a:rPr lang="en-US" dirty="0"/>
              <a:t>&gt;&gt; Ribbon &gt; Home &gt; Paragraph &gt; Increase List Level </a:t>
            </a:r>
          </a:p>
          <a:p>
            <a:pPr lvl="1"/>
            <a:r>
              <a:rPr lang="en-US" dirty="0"/>
              <a:t>Second layer</a:t>
            </a:r>
          </a:p>
          <a:p>
            <a:pPr lvl="2"/>
            <a:r>
              <a:rPr lang="en-US" dirty="0"/>
              <a:t>Third layer</a:t>
            </a:r>
          </a:p>
          <a:p>
            <a:pPr lvl="3"/>
            <a:r>
              <a:rPr lang="en-US" dirty="0"/>
              <a:t>Fourth layer</a:t>
            </a:r>
          </a:p>
          <a:p>
            <a:pPr lvl="4"/>
            <a:r>
              <a:rPr lang="en-US" dirty="0"/>
              <a:t>Fifth layer</a:t>
            </a:r>
          </a:p>
          <a:p>
            <a:pPr lvl="5"/>
            <a:r>
              <a:rPr lang="en-US" dirty="0"/>
              <a:t>Sixth layer</a:t>
            </a:r>
          </a:p>
          <a:p>
            <a:pPr lvl="6"/>
            <a:r>
              <a:rPr lang="en-US" dirty="0"/>
              <a:t>Seventh layer</a:t>
            </a:r>
          </a:p>
          <a:p>
            <a:pPr lvl="7"/>
            <a:r>
              <a:rPr lang="en-US" dirty="0"/>
              <a:t>Eighth layer</a:t>
            </a:r>
          </a:p>
          <a:p>
            <a:pPr lvl="8"/>
            <a:r>
              <a:rPr lang="en-US" dirty="0"/>
              <a:t>Ninth layer</a:t>
            </a:r>
          </a:p>
        </p:txBody>
      </p:sp>
      <p:sp>
        <p:nvSpPr>
          <p:cNvPr id="15" name="Content">
            <a:extLst>
              <a:ext uri="{FF2B5EF4-FFF2-40B4-BE49-F238E27FC236}">
                <a16:creationId xmlns:a16="http://schemas.microsoft.com/office/drawing/2014/main" id="{4B851395-46E3-4367-96FF-24296750BD84}"/>
              </a:ext>
            </a:extLst>
          </p:cNvPr>
          <p:cNvSpPr>
            <a:spLocks noGrp="1"/>
          </p:cNvSpPr>
          <p:nvPr>
            <p:ph idx="17" hasCustomPrompt="1"/>
          </p:nvPr>
        </p:nvSpPr>
        <p:spPr>
          <a:xfrm>
            <a:off x="3995869" y="1871664"/>
            <a:ext cx="3528750" cy="3889374"/>
          </a:xfrm>
        </p:spPr>
        <p:txBody>
          <a:bodyPr/>
          <a:lstStyle/>
          <a:p>
            <a:pPr lvl="0"/>
            <a:r>
              <a:rPr lang="en-US" dirty="0"/>
              <a:t>Text on first level </a:t>
            </a:r>
            <a:br>
              <a:rPr lang="en-US" dirty="0"/>
            </a:br>
            <a:r>
              <a:rPr lang="en-US" dirty="0"/>
              <a:t>// for further text formats (bullets, subline and second bullet) </a:t>
            </a:r>
            <a:br>
              <a:rPr lang="en-US" dirty="0"/>
            </a:br>
            <a:r>
              <a:rPr lang="en-US" dirty="0"/>
              <a:t>&gt;&gt; Ribbon &gt; Home &gt; Paragraph &gt; Increase List Level </a:t>
            </a:r>
          </a:p>
          <a:p>
            <a:pPr lvl="1"/>
            <a:r>
              <a:rPr lang="en-US" dirty="0"/>
              <a:t>Second layer</a:t>
            </a:r>
          </a:p>
          <a:p>
            <a:pPr lvl="2"/>
            <a:r>
              <a:rPr lang="en-US" dirty="0"/>
              <a:t>Third layer</a:t>
            </a:r>
          </a:p>
          <a:p>
            <a:pPr lvl="3"/>
            <a:r>
              <a:rPr lang="en-US" dirty="0"/>
              <a:t>Fourth layer</a:t>
            </a:r>
          </a:p>
          <a:p>
            <a:pPr lvl="4"/>
            <a:r>
              <a:rPr lang="en-US" dirty="0"/>
              <a:t>Fifth layer</a:t>
            </a:r>
          </a:p>
          <a:p>
            <a:pPr lvl="5"/>
            <a:r>
              <a:rPr lang="en-US" dirty="0"/>
              <a:t>Sixth layer</a:t>
            </a:r>
          </a:p>
          <a:p>
            <a:pPr lvl="6"/>
            <a:r>
              <a:rPr lang="en-US" dirty="0"/>
              <a:t>Seventh layer</a:t>
            </a:r>
          </a:p>
          <a:p>
            <a:pPr lvl="7"/>
            <a:r>
              <a:rPr lang="en-US" dirty="0"/>
              <a:t>Eighth layer</a:t>
            </a:r>
          </a:p>
          <a:p>
            <a:pPr lvl="8"/>
            <a:r>
              <a:rPr lang="en-US" dirty="0"/>
              <a:t>Ninth layer</a:t>
            </a:r>
          </a:p>
        </p:txBody>
      </p:sp>
      <p:sp>
        <p:nvSpPr>
          <p:cNvPr id="3" name="Content">
            <a:extLst>
              <a:ext uri="{FF2B5EF4-FFF2-40B4-BE49-F238E27FC236}">
                <a16:creationId xmlns:a16="http://schemas.microsoft.com/office/drawing/2014/main" id="{E2DA6C83-B461-47B3-83EB-CB19786283D1}"/>
              </a:ext>
            </a:extLst>
          </p:cNvPr>
          <p:cNvSpPr>
            <a:spLocks noGrp="1"/>
          </p:cNvSpPr>
          <p:nvPr>
            <p:ph idx="1" hasCustomPrompt="1"/>
          </p:nvPr>
        </p:nvSpPr>
        <p:spPr>
          <a:xfrm>
            <a:off x="647699" y="1871664"/>
            <a:ext cx="3168000" cy="3889374"/>
          </a:xfrm>
        </p:spPr>
        <p:txBody>
          <a:bodyPr/>
          <a:lstStyle/>
          <a:p>
            <a:pPr lvl="0"/>
            <a:r>
              <a:rPr lang="en-US" dirty="0"/>
              <a:t>Text on first level </a:t>
            </a:r>
            <a:br>
              <a:rPr lang="en-US" dirty="0"/>
            </a:br>
            <a:r>
              <a:rPr lang="en-US" dirty="0"/>
              <a:t>// for further text formats (bullets, subline and second bullet) </a:t>
            </a:r>
            <a:br>
              <a:rPr lang="en-US" dirty="0"/>
            </a:br>
            <a:r>
              <a:rPr lang="en-US" dirty="0"/>
              <a:t>&gt;&gt; Ribbon &gt; Home &gt; Paragraph &gt; Increase List Level </a:t>
            </a:r>
          </a:p>
          <a:p>
            <a:pPr lvl="1"/>
            <a:r>
              <a:rPr lang="en-US" dirty="0"/>
              <a:t>Second layer</a:t>
            </a:r>
          </a:p>
          <a:p>
            <a:pPr lvl="2"/>
            <a:r>
              <a:rPr lang="en-US" dirty="0"/>
              <a:t>Third layer</a:t>
            </a:r>
          </a:p>
          <a:p>
            <a:pPr lvl="3"/>
            <a:r>
              <a:rPr lang="en-US" dirty="0"/>
              <a:t>Fourth layer</a:t>
            </a:r>
          </a:p>
          <a:p>
            <a:pPr lvl="4"/>
            <a:r>
              <a:rPr lang="en-US" dirty="0"/>
              <a:t>Fifth layer</a:t>
            </a:r>
          </a:p>
          <a:p>
            <a:pPr lvl="5"/>
            <a:r>
              <a:rPr lang="en-US" dirty="0"/>
              <a:t>Sixth layer</a:t>
            </a:r>
          </a:p>
          <a:p>
            <a:pPr lvl="6"/>
            <a:r>
              <a:rPr lang="en-US" dirty="0"/>
              <a:t>Seventh layer</a:t>
            </a:r>
          </a:p>
          <a:p>
            <a:pPr lvl="7"/>
            <a:r>
              <a:rPr lang="en-US" dirty="0"/>
              <a:t>Eighth layer</a:t>
            </a:r>
          </a:p>
          <a:p>
            <a:pPr lvl="8"/>
            <a:r>
              <a:rPr lang="en-US" dirty="0"/>
              <a:t>Ninth layer</a:t>
            </a:r>
          </a:p>
        </p:txBody>
      </p:sp>
      <p:sp>
        <p:nvSpPr>
          <p:cNvPr id="7" name="Subheading">
            <a:extLst>
              <a:ext uri="{FF2B5EF4-FFF2-40B4-BE49-F238E27FC236}">
                <a16:creationId xmlns:a16="http://schemas.microsoft.com/office/drawing/2014/main" id="{68BFF8BC-B000-4478-9D50-B606397D7F3E}"/>
              </a:ext>
            </a:extLst>
          </p:cNvPr>
          <p:cNvSpPr>
            <a:spLocks noGrp="1"/>
          </p:cNvSpPr>
          <p:nvPr>
            <p:ph type="body" orient="vert" idx="13" hasCustomPrompt="1"/>
          </p:nvPr>
        </p:nvSpPr>
        <p:spPr>
          <a:xfrm>
            <a:off x="647698" y="1008731"/>
            <a:ext cx="7920000" cy="432000"/>
          </a:xfrm>
        </p:spPr>
        <p:txBody>
          <a:bodyPr vert="horz"/>
          <a:lstStyle>
            <a:lvl1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1pPr>
            <a:lvl2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2pPr>
            <a:lvl3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3pPr>
            <a:lvl4pPr marL="0" indent="0">
              <a:lnSpc>
                <a:spcPct val="110000"/>
              </a:lnSpc>
              <a:spcBef>
                <a:spcPts val="0"/>
              </a:spcBef>
              <a:spcAft>
                <a:spcPts val="0"/>
              </a:spcAft>
              <a:buNone/>
              <a:defRPr sz="1800" baseline="0">
                <a:solidFill>
                  <a:schemeClr val="accent1"/>
                </a:solidFill>
                <a:latin typeface="+mn-lt"/>
              </a:defRPr>
            </a:lvl4pPr>
            <a:lvl5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5pPr>
            <a:lvl6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6pPr>
            <a:lvl7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7pPr>
            <a:lvl8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8pPr>
            <a:lvl9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9pPr>
          </a:lstStyle>
          <a:p>
            <a:pPr lvl="0"/>
            <a:r>
              <a:rPr lang="en-US" dirty="0"/>
              <a:t>Subheading (optional)</a:t>
            </a:r>
            <a:endParaRPr lang="de-DE" dirty="0"/>
          </a:p>
        </p:txBody>
      </p:sp>
      <p:sp>
        <p:nvSpPr>
          <p:cNvPr id="2" name="Headline">
            <a:extLst>
              <a:ext uri="{FF2B5EF4-FFF2-40B4-BE49-F238E27FC236}">
                <a16:creationId xmlns:a16="http://schemas.microsoft.com/office/drawing/2014/main" id="{D44075D4-EE92-4D87-9188-96B7092F6E31}"/>
              </a:ext>
            </a:extLst>
          </p:cNvPr>
          <p:cNvSpPr>
            <a:spLocks noGrp="1"/>
          </p:cNvSpPr>
          <p:nvPr>
            <p:ph type="title" hasCustomPrompt="1"/>
          </p:nvPr>
        </p:nvSpPr>
        <p:spPr/>
        <p:txBody>
          <a:bodyPr/>
          <a:lstStyle/>
          <a:p>
            <a:r>
              <a:rPr lang="en-US" dirty="0"/>
              <a:t>Headline</a:t>
            </a:r>
            <a:endParaRPr lang="de-DE" dirty="0"/>
          </a:p>
        </p:txBody>
      </p:sp>
    </p:spTree>
    <p:extLst>
      <p:ext uri="{BB962C8B-B14F-4D97-AF65-F5344CB8AC3E}">
        <p14:creationId xmlns:p14="http://schemas.microsoft.com/office/powerpoint/2010/main" val="4096603527"/>
      </p:ext>
    </p:extLst>
  </p:cSld>
  <p:clrMapOvr>
    <a:masterClrMapping/>
  </p:clrMapOvr>
  <p:extLst>
    <p:ext uri="{DCECCB84-F9BA-43D5-87BE-67443E8EF086}">
      <p15:sldGuideLst xmlns:p15="http://schemas.microsoft.com/office/powerpoint/2012/main">
        <p15:guide id="1" orient="horz" pos="1179">
          <p15:clr>
            <a:srgbClr val="547EBF"/>
          </p15:clr>
        </p15:guide>
        <p15:guide id="2" pos="408">
          <p15:clr>
            <a:srgbClr val="547EBF"/>
          </p15:clr>
        </p15:guide>
        <p15:guide id="3" pos="6849">
          <p15:clr>
            <a:srgbClr val="547EBF"/>
          </p15:clr>
        </p15:guide>
        <p15:guide id="5" orient="horz" pos="363">
          <p15:clr>
            <a:srgbClr val="547EBF"/>
          </p15:clr>
        </p15:guide>
        <p15:guide id="6" orient="horz" pos="1212">
          <p15:clr>
            <a:srgbClr val="5ACBF0"/>
          </p15:clr>
        </p15:guide>
        <p15:guide id="7" orient="horz" pos="3629">
          <p15:clr>
            <a:srgbClr val="547EBF"/>
          </p15:clr>
        </p15:guide>
        <p15:guide id="8" pos="4853" userDrawn="1">
          <p15:clr>
            <a:srgbClr val="547EBF"/>
          </p15:clr>
        </p15:guide>
        <p15:guide id="9" pos="2517" userDrawn="1">
          <p15:clr>
            <a:srgbClr val="547EBF"/>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line / 2 x Content (A)">
    <p:spTree>
      <p:nvGrpSpPr>
        <p:cNvPr id="1" name=""/>
        <p:cNvGrpSpPr/>
        <p:nvPr/>
      </p:nvGrpSpPr>
      <p:grpSpPr>
        <a:xfrm>
          <a:off x="0" y="0"/>
          <a:ext cx="0" cy="0"/>
          <a:chOff x="0" y="0"/>
          <a:chExt cx="0" cy="0"/>
        </a:xfrm>
      </p:grpSpPr>
      <p:sp>
        <p:nvSpPr>
          <p:cNvPr id="9" name="Page">
            <a:extLst>
              <a:ext uri="{FF2B5EF4-FFF2-40B4-BE49-F238E27FC236}">
                <a16:creationId xmlns:a16="http://schemas.microsoft.com/office/drawing/2014/main" id="{9DD25D38-3390-40E9-B3F0-8DAE2BE3F1EC}"/>
              </a:ext>
            </a:extLst>
          </p:cNvPr>
          <p:cNvSpPr>
            <a:spLocks noGrp="1"/>
          </p:cNvSpPr>
          <p:nvPr>
            <p:ph type="sldNum" sz="quarter" idx="15"/>
          </p:nvPr>
        </p:nvSpPr>
        <p:spPr/>
        <p:txBody>
          <a:bodyPr/>
          <a:lstStyle/>
          <a:p>
            <a:r>
              <a:rPr lang="de-DE"/>
              <a:t>Page </a:t>
            </a:r>
            <a:fld id="{55DE4932-7FC9-4623-BE48-6D66D4970F57}" type="slidenum">
              <a:rPr lang="de-DE" smtClean="0"/>
              <a:pPr/>
              <a:t>‹#›</a:t>
            </a:fld>
            <a:endParaRPr lang="de-DE" dirty="0"/>
          </a:p>
        </p:txBody>
      </p:sp>
      <p:sp>
        <p:nvSpPr>
          <p:cNvPr id="8" name="Footer">
            <a:extLst>
              <a:ext uri="{FF2B5EF4-FFF2-40B4-BE49-F238E27FC236}">
                <a16:creationId xmlns:a16="http://schemas.microsoft.com/office/drawing/2014/main" id="{3BC74BC9-2467-4F51-A4BB-87A333E39FB3}"/>
              </a:ext>
            </a:extLst>
          </p:cNvPr>
          <p:cNvSpPr>
            <a:spLocks noGrp="1"/>
          </p:cNvSpPr>
          <p:nvPr>
            <p:ph type="ftr" sz="quarter" idx="14"/>
          </p:nvPr>
        </p:nvSpPr>
        <p:spPr/>
        <p:txBody>
          <a:bodyPr/>
          <a:lstStyle/>
          <a:p>
            <a:pPr lvl="8"/>
            <a:r>
              <a:rPr lang="en-US"/>
              <a:t>"Presentation Title" or Public,  Protected, Confidential</a:t>
            </a:r>
            <a:endParaRPr lang="de-DE" dirty="0"/>
          </a:p>
        </p:txBody>
      </p:sp>
      <p:sp>
        <p:nvSpPr>
          <p:cNvPr id="15" name="Content">
            <a:extLst>
              <a:ext uri="{FF2B5EF4-FFF2-40B4-BE49-F238E27FC236}">
                <a16:creationId xmlns:a16="http://schemas.microsoft.com/office/drawing/2014/main" id="{4B851395-46E3-4367-96FF-24296750BD84}"/>
              </a:ext>
            </a:extLst>
          </p:cNvPr>
          <p:cNvSpPr>
            <a:spLocks noGrp="1"/>
          </p:cNvSpPr>
          <p:nvPr>
            <p:ph idx="17" hasCustomPrompt="1"/>
          </p:nvPr>
        </p:nvSpPr>
        <p:spPr>
          <a:xfrm>
            <a:off x="3995868" y="1440731"/>
            <a:ext cx="6876919" cy="4320307"/>
          </a:xfrm>
        </p:spPr>
        <p:txBody>
          <a:bodyPr/>
          <a:lstStyle>
            <a:lvl1pPr>
              <a:defRPr/>
            </a:lvl1pPr>
          </a:lstStyle>
          <a:p>
            <a:pPr lvl="0"/>
            <a:r>
              <a:rPr lang="en-US" dirty="0"/>
              <a:t>Text on first level // for further text formats (bullets, subline and second bullet) </a:t>
            </a:r>
            <a:br>
              <a:rPr lang="en-US" dirty="0"/>
            </a:br>
            <a:r>
              <a:rPr lang="en-US" dirty="0"/>
              <a:t>&gt;&gt; Ribbon &gt; Home &gt; Paragraph &gt; Increase List Level </a:t>
            </a:r>
          </a:p>
          <a:p>
            <a:pPr lvl="1"/>
            <a:r>
              <a:rPr lang="en-US" dirty="0"/>
              <a:t>Second layer</a:t>
            </a:r>
          </a:p>
          <a:p>
            <a:pPr lvl="2"/>
            <a:r>
              <a:rPr lang="en-US" dirty="0"/>
              <a:t>Third layer</a:t>
            </a:r>
          </a:p>
          <a:p>
            <a:pPr lvl="3"/>
            <a:r>
              <a:rPr lang="en-US" dirty="0"/>
              <a:t>Fourth layer</a:t>
            </a:r>
          </a:p>
          <a:p>
            <a:pPr lvl="4"/>
            <a:r>
              <a:rPr lang="en-US" dirty="0"/>
              <a:t>Fifth layer</a:t>
            </a:r>
          </a:p>
          <a:p>
            <a:pPr lvl="5"/>
            <a:r>
              <a:rPr lang="en-US" dirty="0"/>
              <a:t>Sixth layer</a:t>
            </a:r>
          </a:p>
          <a:p>
            <a:pPr lvl="6"/>
            <a:r>
              <a:rPr lang="en-US" dirty="0"/>
              <a:t>Seventh layer</a:t>
            </a:r>
          </a:p>
          <a:p>
            <a:pPr lvl="7"/>
            <a:r>
              <a:rPr lang="en-US" dirty="0"/>
              <a:t>Eighth layer</a:t>
            </a:r>
          </a:p>
          <a:p>
            <a:pPr lvl="8"/>
            <a:r>
              <a:rPr lang="en-US" dirty="0"/>
              <a:t>Ninth layer</a:t>
            </a:r>
          </a:p>
        </p:txBody>
      </p:sp>
      <p:sp>
        <p:nvSpPr>
          <p:cNvPr id="3" name="Content">
            <a:extLst>
              <a:ext uri="{FF2B5EF4-FFF2-40B4-BE49-F238E27FC236}">
                <a16:creationId xmlns:a16="http://schemas.microsoft.com/office/drawing/2014/main" id="{E2DA6C83-B461-47B3-83EB-CB19786283D1}"/>
              </a:ext>
            </a:extLst>
          </p:cNvPr>
          <p:cNvSpPr>
            <a:spLocks noGrp="1"/>
          </p:cNvSpPr>
          <p:nvPr>
            <p:ph idx="1" hasCustomPrompt="1"/>
          </p:nvPr>
        </p:nvSpPr>
        <p:spPr>
          <a:xfrm>
            <a:off x="647699" y="1871664"/>
            <a:ext cx="3168000" cy="3889374"/>
          </a:xfrm>
        </p:spPr>
        <p:txBody>
          <a:bodyPr/>
          <a:lstStyle>
            <a:lvl1pPr>
              <a:defRPr/>
            </a:lvl1pPr>
          </a:lstStyle>
          <a:p>
            <a:pPr lvl="0"/>
            <a:r>
              <a:rPr lang="en-US" dirty="0"/>
              <a:t>Text on first level </a:t>
            </a:r>
            <a:br>
              <a:rPr lang="en-US" dirty="0"/>
            </a:br>
            <a:r>
              <a:rPr lang="en-US" dirty="0"/>
              <a:t>// for further text formats (bullets, subline and second bullet) </a:t>
            </a:r>
            <a:br>
              <a:rPr lang="en-US" dirty="0"/>
            </a:br>
            <a:r>
              <a:rPr lang="en-US" dirty="0"/>
              <a:t>&gt;&gt; Ribbon &gt; Home &gt; Paragraph &gt; Increase List Level </a:t>
            </a:r>
          </a:p>
          <a:p>
            <a:pPr lvl="1"/>
            <a:r>
              <a:rPr lang="en-US" dirty="0"/>
              <a:t>Second layer</a:t>
            </a:r>
          </a:p>
          <a:p>
            <a:pPr lvl="2"/>
            <a:r>
              <a:rPr lang="en-US" dirty="0"/>
              <a:t>Third layer</a:t>
            </a:r>
          </a:p>
          <a:p>
            <a:pPr lvl="3"/>
            <a:r>
              <a:rPr lang="en-US" dirty="0"/>
              <a:t>Fourth layer</a:t>
            </a:r>
          </a:p>
          <a:p>
            <a:pPr lvl="4"/>
            <a:r>
              <a:rPr lang="en-US" dirty="0"/>
              <a:t>Fifth layer</a:t>
            </a:r>
          </a:p>
          <a:p>
            <a:pPr lvl="5"/>
            <a:r>
              <a:rPr lang="en-US" dirty="0"/>
              <a:t>Sixth layer</a:t>
            </a:r>
          </a:p>
          <a:p>
            <a:pPr lvl="6"/>
            <a:r>
              <a:rPr lang="en-US" dirty="0"/>
              <a:t>Seventh layer</a:t>
            </a:r>
          </a:p>
          <a:p>
            <a:pPr lvl="7"/>
            <a:r>
              <a:rPr lang="en-US" dirty="0"/>
              <a:t>Eighth layer</a:t>
            </a:r>
          </a:p>
          <a:p>
            <a:pPr lvl="8"/>
            <a:r>
              <a:rPr lang="en-US" dirty="0"/>
              <a:t>Ninth layer</a:t>
            </a:r>
          </a:p>
        </p:txBody>
      </p:sp>
      <p:sp>
        <p:nvSpPr>
          <p:cNvPr id="7" name="Subheading">
            <a:extLst>
              <a:ext uri="{FF2B5EF4-FFF2-40B4-BE49-F238E27FC236}">
                <a16:creationId xmlns:a16="http://schemas.microsoft.com/office/drawing/2014/main" id="{68BFF8BC-B000-4478-9D50-B606397D7F3E}"/>
              </a:ext>
            </a:extLst>
          </p:cNvPr>
          <p:cNvSpPr>
            <a:spLocks noGrp="1"/>
          </p:cNvSpPr>
          <p:nvPr>
            <p:ph type="body" orient="vert" idx="13" hasCustomPrompt="1"/>
          </p:nvPr>
        </p:nvSpPr>
        <p:spPr>
          <a:xfrm>
            <a:off x="647698" y="1008731"/>
            <a:ext cx="7920000" cy="432000"/>
          </a:xfrm>
        </p:spPr>
        <p:txBody>
          <a:bodyPr vert="horz"/>
          <a:lstStyle>
            <a:lvl1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1pPr>
            <a:lvl2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2pPr>
            <a:lvl3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3pPr>
            <a:lvl4pPr marL="0" indent="0">
              <a:lnSpc>
                <a:spcPct val="110000"/>
              </a:lnSpc>
              <a:spcBef>
                <a:spcPts val="0"/>
              </a:spcBef>
              <a:spcAft>
                <a:spcPts val="0"/>
              </a:spcAft>
              <a:buNone/>
              <a:defRPr sz="1800" baseline="0">
                <a:solidFill>
                  <a:schemeClr val="accent1"/>
                </a:solidFill>
                <a:latin typeface="+mn-lt"/>
              </a:defRPr>
            </a:lvl4pPr>
            <a:lvl5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5pPr>
            <a:lvl6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6pPr>
            <a:lvl7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7pPr>
            <a:lvl8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8pPr>
            <a:lvl9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9pPr>
          </a:lstStyle>
          <a:p>
            <a:pPr lvl="0"/>
            <a:r>
              <a:rPr lang="en-US" dirty="0"/>
              <a:t>Subheading (optional)</a:t>
            </a:r>
            <a:endParaRPr lang="de-DE" dirty="0"/>
          </a:p>
        </p:txBody>
      </p:sp>
      <p:sp>
        <p:nvSpPr>
          <p:cNvPr id="2" name="Headline">
            <a:extLst>
              <a:ext uri="{FF2B5EF4-FFF2-40B4-BE49-F238E27FC236}">
                <a16:creationId xmlns:a16="http://schemas.microsoft.com/office/drawing/2014/main" id="{D44075D4-EE92-4D87-9188-96B7092F6E31}"/>
              </a:ext>
            </a:extLst>
          </p:cNvPr>
          <p:cNvSpPr>
            <a:spLocks noGrp="1"/>
          </p:cNvSpPr>
          <p:nvPr>
            <p:ph type="title" hasCustomPrompt="1"/>
          </p:nvPr>
        </p:nvSpPr>
        <p:spPr/>
        <p:txBody>
          <a:bodyPr/>
          <a:lstStyle/>
          <a:p>
            <a:r>
              <a:rPr lang="en-US" dirty="0"/>
              <a:t>Headline</a:t>
            </a:r>
            <a:endParaRPr lang="de-DE" dirty="0"/>
          </a:p>
        </p:txBody>
      </p:sp>
    </p:spTree>
    <p:extLst>
      <p:ext uri="{BB962C8B-B14F-4D97-AF65-F5344CB8AC3E}">
        <p14:creationId xmlns:p14="http://schemas.microsoft.com/office/powerpoint/2010/main" val="626611082"/>
      </p:ext>
    </p:extLst>
  </p:cSld>
  <p:clrMapOvr>
    <a:masterClrMapping/>
  </p:clrMapOvr>
  <p:extLst>
    <p:ext uri="{DCECCB84-F9BA-43D5-87BE-67443E8EF086}">
      <p15:sldGuideLst xmlns:p15="http://schemas.microsoft.com/office/powerpoint/2012/main">
        <p15:guide id="1" orient="horz" pos="1179">
          <p15:clr>
            <a:srgbClr val="547EBF"/>
          </p15:clr>
        </p15:guide>
        <p15:guide id="2" pos="408">
          <p15:clr>
            <a:srgbClr val="547EBF"/>
          </p15:clr>
        </p15:guide>
        <p15:guide id="3" pos="6849">
          <p15:clr>
            <a:srgbClr val="547EBF"/>
          </p15:clr>
        </p15:guide>
        <p15:guide id="5" orient="horz" pos="363">
          <p15:clr>
            <a:srgbClr val="547EBF"/>
          </p15:clr>
        </p15:guide>
        <p15:guide id="6" orient="horz" pos="1212">
          <p15:clr>
            <a:srgbClr val="5ACBF0"/>
          </p15:clr>
        </p15:guide>
        <p15:guide id="7" orient="horz" pos="3629">
          <p15:clr>
            <a:srgbClr val="547EBF"/>
          </p15:clr>
        </p15:guide>
        <p15:guide id="8" pos="2517" userDrawn="1">
          <p15:clr>
            <a:srgbClr val="547EBF"/>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line / 2 x Content (B)">
    <p:spTree>
      <p:nvGrpSpPr>
        <p:cNvPr id="1" name=""/>
        <p:cNvGrpSpPr/>
        <p:nvPr/>
      </p:nvGrpSpPr>
      <p:grpSpPr>
        <a:xfrm>
          <a:off x="0" y="0"/>
          <a:ext cx="0" cy="0"/>
          <a:chOff x="0" y="0"/>
          <a:chExt cx="0" cy="0"/>
        </a:xfrm>
      </p:grpSpPr>
      <p:sp>
        <p:nvSpPr>
          <p:cNvPr id="9" name="Page">
            <a:extLst>
              <a:ext uri="{FF2B5EF4-FFF2-40B4-BE49-F238E27FC236}">
                <a16:creationId xmlns:a16="http://schemas.microsoft.com/office/drawing/2014/main" id="{9DD25D38-3390-40E9-B3F0-8DAE2BE3F1EC}"/>
              </a:ext>
            </a:extLst>
          </p:cNvPr>
          <p:cNvSpPr>
            <a:spLocks noGrp="1"/>
          </p:cNvSpPr>
          <p:nvPr>
            <p:ph type="sldNum" sz="quarter" idx="15"/>
          </p:nvPr>
        </p:nvSpPr>
        <p:spPr/>
        <p:txBody>
          <a:bodyPr/>
          <a:lstStyle/>
          <a:p>
            <a:r>
              <a:rPr lang="de-DE"/>
              <a:t>Page </a:t>
            </a:r>
            <a:fld id="{55DE4932-7FC9-4623-BE48-6D66D4970F57}" type="slidenum">
              <a:rPr lang="de-DE" smtClean="0"/>
              <a:pPr/>
              <a:t>‹#›</a:t>
            </a:fld>
            <a:endParaRPr lang="de-DE" dirty="0"/>
          </a:p>
        </p:txBody>
      </p:sp>
      <p:sp>
        <p:nvSpPr>
          <p:cNvPr id="8" name="Footer">
            <a:extLst>
              <a:ext uri="{FF2B5EF4-FFF2-40B4-BE49-F238E27FC236}">
                <a16:creationId xmlns:a16="http://schemas.microsoft.com/office/drawing/2014/main" id="{3BC74BC9-2467-4F51-A4BB-87A333E39FB3}"/>
              </a:ext>
            </a:extLst>
          </p:cNvPr>
          <p:cNvSpPr>
            <a:spLocks noGrp="1"/>
          </p:cNvSpPr>
          <p:nvPr>
            <p:ph type="ftr" sz="quarter" idx="14"/>
          </p:nvPr>
        </p:nvSpPr>
        <p:spPr/>
        <p:txBody>
          <a:bodyPr/>
          <a:lstStyle/>
          <a:p>
            <a:pPr lvl="8"/>
            <a:r>
              <a:rPr lang="en-US"/>
              <a:t>"Presentation Title" or Public,  Protected, Confidential</a:t>
            </a:r>
            <a:endParaRPr lang="de-DE" dirty="0"/>
          </a:p>
        </p:txBody>
      </p:sp>
      <p:sp>
        <p:nvSpPr>
          <p:cNvPr id="15" name="Content">
            <a:extLst>
              <a:ext uri="{FF2B5EF4-FFF2-40B4-BE49-F238E27FC236}">
                <a16:creationId xmlns:a16="http://schemas.microsoft.com/office/drawing/2014/main" id="{4B851395-46E3-4367-96FF-24296750BD84}"/>
              </a:ext>
            </a:extLst>
          </p:cNvPr>
          <p:cNvSpPr>
            <a:spLocks noGrp="1"/>
          </p:cNvSpPr>
          <p:nvPr>
            <p:ph idx="17" hasCustomPrompt="1"/>
          </p:nvPr>
        </p:nvSpPr>
        <p:spPr>
          <a:xfrm>
            <a:off x="6300000" y="1871663"/>
            <a:ext cx="4572788" cy="3889375"/>
          </a:xfrm>
        </p:spPr>
        <p:txBody>
          <a:bodyPr/>
          <a:lstStyle>
            <a:lvl1pPr>
              <a:defRPr/>
            </a:lvl1pPr>
          </a:lstStyle>
          <a:p>
            <a:pPr lvl="0"/>
            <a:r>
              <a:rPr lang="en-US" dirty="0"/>
              <a:t>Text on first level // for further text formats (bullets, subline and second bullet) </a:t>
            </a:r>
            <a:br>
              <a:rPr lang="en-US" dirty="0"/>
            </a:br>
            <a:r>
              <a:rPr lang="en-US" dirty="0"/>
              <a:t>&gt;&gt; Ribbon &gt; Home &gt; Paragraph &gt; Increase List Level </a:t>
            </a:r>
          </a:p>
          <a:p>
            <a:pPr lvl="1"/>
            <a:r>
              <a:rPr lang="en-US" dirty="0"/>
              <a:t>Second layer</a:t>
            </a:r>
          </a:p>
          <a:p>
            <a:pPr lvl="2"/>
            <a:r>
              <a:rPr lang="en-US" dirty="0"/>
              <a:t>Third layer</a:t>
            </a:r>
          </a:p>
          <a:p>
            <a:pPr lvl="3"/>
            <a:r>
              <a:rPr lang="en-US" dirty="0"/>
              <a:t>Fourth layer</a:t>
            </a:r>
          </a:p>
          <a:p>
            <a:pPr lvl="4"/>
            <a:r>
              <a:rPr lang="en-US" dirty="0"/>
              <a:t>Fifth layer</a:t>
            </a:r>
          </a:p>
          <a:p>
            <a:pPr lvl="5"/>
            <a:r>
              <a:rPr lang="en-US" dirty="0"/>
              <a:t>Sixth layer</a:t>
            </a:r>
          </a:p>
          <a:p>
            <a:pPr lvl="6"/>
            <a:r>
              <a:rPr lang="en-US" dirty="0"/>
              <a:t>Seventh layer</a:t>
            </a:r>
          </a:p>
          <a:p>
            <a:pPr lvl="7"/>
            <a:r>
              <a:rPr lang="en-US" dirty="0"/>
              <a:t>Eighth layer</a:t>
            </a:r>
          </a:p>
          <a:p>
            <a:pPr lvl="8"/>
            <a:r>
              <a:rPr lang="en-US" dirty="0"/>
              <a:t>Ninth layer</a:t>
            </a:r>
          </a:p>
        </p:txBody>
      </p:sp>
      <p:sp>
        <p:nvSpPr>
          <p:cNvPr id="3" name="Content">
            <a:extLst>
              <a:ext uri="{FF2B5EF4-FFF2-40B4-BE49-F238E27FC236}">
                <a16:creationId xmlns:a16="http://schemas.microsoft.com/office/drawing/2014/main" id="{E2DA6C83-B461-47B3-83EB-CB19786283D1}"/>
              </a:ext>
            </a:extLst>
          </p:cNvPr>
          <p:cNvSpPr>
            <a:spLocks noGrp="1"/>
          </p:cNvSpPr>
          <p:nvPr>
            <p:ph idx="1" hasCustomPrompt="1"/>
          </p:nvPr>
        </p:nvSpPr>
        <p:spPr>
          <a:xfrm>
            <a:off x="647698" y="1871664"/>
            <a:ext cx="5004601" cy="3889374"/>
          </a:xfrm>
        </p:spPr>
        <p:txBody>
          <a:bodyPr/>
          <a:lstStyle>
            <a:lvl1pPr>
              <a:defRPr/>
            </a:lvl1pPr>
          </a:lstStyle>
          <a:p>
            <a:pPr lvl="0"/>
            <a:r>
              <a:rPr lang="en-US" dirty="0"/>
              <a:t>Text on first level // for further text formats (bullets, subline and second bullet) </a:t>
            </a:r>
            <a:br>
              <a:rPr lang="en-US" dirty="0"/>
            </a:br>
            <a:r>
              <a:rPr lang="en-US" dirty="0"/>
              <a:t>&gt;&gt; Ribbon &gt; Home &gt; Paragraph &gt; Increase List Level </a:t>
            </a:r>
          </a:p>
          <a:p>
            <a:pPr lvl="1"/>
            <a:r>
              <a:rPr lang="en-US" dirty="0"/>
              <a:t>Second layer</a:t>
            </a:r>
          </a:p>
          <a:p>
            <a:pPr lvl="2"/>
            <a:r>
              <a:rPr lang="en-US" dirty="0"/>
              <a:t>Third layer</a:t>
            </a:r>
          </a:p>
          <a:p>
            <a:pPr lvl="3"/>
            <a:r>
              <a:rPr lang="en-US" dirty="0"/>
              <a:t>Fourth layer</a:t>
            </a:r>
          </a:p>
          <a:p>
            <a:pPr lvl="4"/>
            <a:r>
              <a:rPr lang="en-US" dirty="0"/>
              <a:t>Fifth layer</a:t>
            </a:r>
          </a:p>
          <a:p>
            <a:pPr lvl="5"/>
            <a:r>
              <a:rPr lang="en-US" dirty="0"/>
              <a:t>Sixth layer</a:t>
            </a:r>
          </a:p>
          <a:p>
            <a:pPr lvl="6"/>
            <a:r>
              <a:rPr lang="en-US" dirty="0"/>
              <a:t>Seventh layer</a:t>
            </a:r>
          </a:p>
          <a:p>
            <a:pPr lvl="7"/>
            <a:r>
              <a:rPr lang="en-US" dirty="0"/>
              <a:t>Eighth layer</a:t>
            </a:r>
          </a:p>
          <a:p>
            <a:pPr lvl="8"/>
            <a:r>
              <a:rPr lang="en-US" dirty="0"/>
              <a:t>Ninth layer</a:t>
            </a:r>
          </a:p>
        </p:txBody>
      </p:sp>
      <p:sp>
        <p:nvSpPr>
          <p:cNvPr id="7" name="Subheading">
            <a:extLst>
              <a:ext uri="{FF2B5EF4-FFF2-40B4-BE49-F238E27FC236}">
                <a16:creationId xmlns:a16="http://schemas.microsoft.com/office/drawing/2014/main" id="{68BFF8BC-B000-4478-9D50-B606397D7F3E}"/>
              </a:ext>
            </a:extLst>
          </p:cNvPr>
          <p:cNvSpPr>
            <a:spLocks noGrp="1"/>
          </p:cNvSpPr>
          <p:nvPr>
            <p:ph type="body" orient="vert" idx="13" hasCustomPrompt="1"/>
          </p:nvPr>
        </p:nvSpPr>
        <p:spPr>
          <a:xfrm>
            <a:off x="647698" y="1008731"/>
            <a:ext cx="7920000" cy="432000"/>
          </a:xfrm>
        </p:spPr>
        <p:txBody>
          <a:bodyPr vert="horz"/>
          <a:lstStyle>
            <a:lvl1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1pPr>
            <a:lvl2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2pPr>
            <a:lvl3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3pPr>
            <a:lvl4pPr marL="0" indent="0">
              <a:lnSpc>
                <a:spcPct val="110000"/>
              </a:lnSpc>
              <a:spcBef>
                <a:spcPts val="0"/>
              </a:spcBef>
              <a:spcAft>
                <a:spcPts val="0"/>
              </a:spcAft>
              <a:buNone/>
              <a:defRPr sz="1800" baseline="0">
                <a:solidFill>
                  <a:schemeClr val="accent1"/>
                </a:solidFill>
                <a:latin typeface="+mn-lt"/>
              </a:defRPr>
            </a:lvl4pPr>
            <a:lvl5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5pPr>
            <a:lvl6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6pPr>
            <a:lvl7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7pPr>
            <a:lvl8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8pPr>
            <a:lvl9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9pPr>
          </a:lstStyle>
          <a:p>
            <a:pPr lvl="0"/>
            <a:r>
              <a:rPr lang="en-US" dirty="0"/>
              <a:t>Subheading (optional)</a:t>
            </a:r>
            <a:endParaRPr lang="de-DE" dirty="0"/>
          </a:p>
        </p:txBody>
      </p:sp>
      <p:sp>
        <p:nvSpPr>
          <p:cNvPr id="2" name="Headline">
            <a:extLst>
              <a:ext uri="{FF2B5EF4-FFF2-40B4-BE49-F238E27FC236}">
                <a16:creationId xmlns:a16="http://schemas.microsoft.com/office/drawing/2014/main" id="{D44075D4-EE92-4D87-9188-96B7092F6E31}"/>
              </a:ext>
            </a:extLst>
          </p:cNvPr>
          <p:cNvSpPr>
            <a:spLocks noGrp="1"/>
          </p:cNvSpPr>
          <p:nvPr>
            <p:ph type="title" hasCustomPrompt="1"/>
          </p:nvPr>
        </p:nvSpPr>
        <p:spPr/>
        <p:txBody>
          <a:bodyPr/>
          <a:lstStyle/>
          <a:p>
            <a:r>
              <a:rPr lang="en-US" dirty="0"/>
              <a:t>Headline</a:t>
            </a:r>
            <a:endParaRPr lang="de-DE" dirty="0"/>
          </a:p>
        </p:txBody>
      </p:sp>
    </p:spTree>
    <p:extLst>
      <p:ext uri="{BB962C8B-B14F-4D97-AF65-F5344CB8AC3E}">
        <p14:creationId xmlns:p14="http://schemas.microsoft.com/office/powerpoint/2010/main" val="1874734786"/>
      </p:ext>
    </p:extLst>
  </p:cSld>
  <p:clrMapOvr>
    <a:masterClrMapping/>
  </p:clrMapOvr>
  <p:extLst>
    <p:ext uri="{DCECCB84-F9BA-43D5-87BE-67443E8EF086}">
      <p15:sldGuideLst xmlns:p15="http://schemas.microsoft.com/office/powerpoint/2012/main">
        <p15:guide id="1" orient="horz" pos="1179">
          <p15:clr>
            <a:srgbClr val="547EBF"/>
          </p15:clr>
        </p15:guide>
        <p15:guide id="2" pos="408">
          <p15:clr>
            <a:srgbClr val="547EBF"/>
          </p15:clr>
        </p15:guide>
        <p15:guide id="3" pos="6849">
          <p15:clr>
            <a:srgbClr val="547EBF"/>
          </p15:clr>
        </p15:guide>
        <p15:guide id="5" orient="horz" pos="363">
          <p15:clr>
            <a:srgbClr val="547EBF"/>
          </p15:clr>
        </p15:guide>
        <p15:guide id="6" orient="horz" pos="1212">
          <p15:clr>
            <a:srgbClr val="5ACBF0"/>
          </p15:clr>
        </p15:guide>
        <p15:guide id="7" orient="horz" pos="3629">
          <p15:clr>
            <a:srgbClr val="547EBF"/>
          </p15:clr>
        </p15:guide>
        <p15:guide id="8" pos="3969" userDrawn="1">
          <p15:clr>
            <a:srgbClr val="547EBF"/>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Yellow">
    <p:bg>
      <p:bgPr>
        <a:solidFill>
          <a:schemeClr val="accent1"/>
        </a:solidFill>
        <a:effectLst/>
      </p:bgPr>
    </p:bg>
    <p:spTree>
      <p:nvGrpSpPr>
        <p:cNvPr id="1" name=""/>
        <p:cNvGrpSpPr/>
        <p:nvPr/>
      </p:nvGrpSpPr>
      <p:grpSpPr>
        <a:xfrm>
          <a:off x="0" y="0"/>
          <a:ext cx="0" cy="0"/>
          <a:chOff x="0" y="0"/>
          <a:chExt cx="0" cy="0"/>
        </a:xfrm>
      </p:grpSpPr>
      <p:grpSp>
        <p:nvGrpSpPr>
          <p:cNvPr id="10" name="Regieanweisungen">
            <a:extLst>
              <a:ext uri="{FF2B5EF4-FFF2-40B4-BE49-F238E27FC236}">
                <a16:creationId xmlns:a16="http://schemas.microsoft.com/office/drawing/2014/main" id="{9B26E5FE-2F85-4FF3-8CE6-6C3B2C6305A6}"/>
              </a:ext>
            </a:extLst>
          </p:cNvPr>
          <p:cNvGrpSpPr/>
          <p:nvPr userDrawn="1"/>
        </p:nvGrpSpPr>
        <p:grpSpPr>
          <a:xfrm>
            <a:off x="-2232000" y="-324000"/>
            <a:ext cx="15660000" cy="6157269"/>
            <a:chOff x="-2232000" y="-324000"/>
            <a:chExt cx="15660000" cy="6157269"/>
          </a:xfrm>
        </p:grpSpPr>
        <p:sp>
          <p:nvSpPr>
            <p:cNvPr id="12" name="Zurücksetzen">
              <a:extLst>
                <a:ext uri="{FF2B5EF4-FFF2-40B4-BE49-F238E27FC236}">
                  <a16:creationId xmlns:a16="http://schemas.microsoft.com/office/drawing/2014/main" id="{5EB207FF-B2E8-4F2C-82BB-2F21ED363245}"/>
                </a:ext>
              </a:extLst>
            </p:cNvPr>
            <p:cNvSpPr txBox="1"/>
            <p:nvPr userDrawn="1"/>
          </p:nvSpPr>
          <p:spPr>
            <a:xfrm rot="10800000" flipH="1" flipV="1">
              <a:off x="11628000" y="0"/>
              <a:ext cx="1800000" cy="115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en-US" sz="1000" b="0" baseline="0" dirty="0">
                  <a:solidFill>
                    <a:schemeClr val="tx1"/>
                  </a:solidFill>
                  <a:latin typeface="+mj-lt"/>
                </a:rPr>
                <a:t>To reset the slide to its original form, select </a:t>
              </a:r>
              <a:r>
                <a:rPr lang="en-US" sz="1000" b="1" baseline="0" dirty="0">
                  <a:solidFill>
                    <a:schemeClr val="tx1"/>
                  </a:solidFill>
                  <a:latin typeface="+mj-lt"/>
                </a:rPr>
                <a:t>Home &gt; Slides &gt; Reset</a:t>
              </a:r>
            </a:p>
            <a:p>
              <a:pPr indent="0" algn="l">
                <a:lnSpc>
                  <a:spcPct val="100000"/>
                </a:lnSpc>
                <a:spcBef>
                  <a:spcPts val="0"/>
                </a:spcBef>
                <a:spcAft>
                  <a:spcPts val="0"/>
                </a:spcAft>
              </a:pPr>
              <a:endParaRPr lang="en-US" sz="1000" b="1" baseline="0" dirty="0">
                <a:solidFill>
                  <a:schemeClr val="tx1"/>
                </a:solidFill>
                <a:latin typeface="+mj-lt"/>
              </a:endParaRPr>
            </a:p>
            <a:p>
              <a:pPr marL="0" marR="0" lvl="0" indent="0" algn="l" defTabSz="1043056"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To change the layout, select </a:t>
              </a:r>
              <a:r>
                <a:rPr lang="en-US" sz="1000" b="1" baseline="0" dirty="0">
                  <a:solidFill>
                    <a:schemeClr val="tx1"/>
                  </a:solidFill>
                  <a:latin typeface="+mj-lt"/>
                </a:rPr>
                <a:t>Home &gt; Slides &gt; Layout</a:t>
              </a:r>
            </a:p>
            <a:p>
              <a:pPr indent="0" algn="l">
                <a:lnSpc>
                  <a:spcPct val="100000"/>
                </a:lnSpc>
                <a:spcBef>
                  <a:spcPts val="0"/>
                </a:spcBef>
                <a:spcAft>
                  <a:spcPts val="0"/>
                </a:spcAft>
              </a:pPr>
              <a:endParaRPr lang="en-US" sz="1000" b="1" baseline="0" dirty="0">
                <a:solidFill>
                  <a:schemeClr val="tx1"/>
                </a:solidFill>
                <a:latin typeface="+mj-lt"/>
              </a:endParaRPr>
            </a:p>
          </p:txBody>
        </p:sp>
        <p:sp>
          <p:nvSpPr>
            <p:cNvPr id="13" name="Listenebenen">
              <a:extLst>
                <a:ext uri="{FF2B5EF4-FFF2-40B4-BE49-F238E27FC236}">
                  <a16:creationId xmlns:a16="http://schemas.microsoft.com/office/drawing/2014/main" id="{6EAF9E35-32B5-4447-AA7C-6452C050D3F8}"/>
                </a:ext>
              </a:extLst>
            </p:cNvPr>
            <p:cNvSpPr txBox="1"/>
            <p:nvPr userDrawn="1"/>
          </p:nvSpPr>
          <p:spPr>
            <a:xfrm rot="10800000" flipH="1" flipV="1">
              <a:off x="-1908000" y="0"/>
              <a:ext cx="1800000" cy="115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Only use the given</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err="1">
                  <a:solidFill>
                    <a:schemeClr val="tx1"/>
                  </a:solidFill>
                  <a:latin typeface="+mj-lt"/>
                </a:rPr>
                <a:t>Transporeon</a:t>
              </a:r>
              <a:r>
                <a:rPr lang="en-US" sz="1000" b="0" baseline="0" dirty="0">
                  <a:solidFill>
                    <a:schemeClr val="tx1"/>
                  </a:solidFill>
                  <a:latin typeface="+mj-lt"/>
                </a:rPr>
                <a:t> </a:t>
              </a:r>
              <a:r>
                <a:rPr lang="en-US" sz="1000" b="0" baseline="0" dirty="0" err="1">
                  <a:solidFill>
                    <a:schemeClr val="tx1"/>
                  </a:solidFill>
                  <a:latin typeface="+mj-lt"/>
                </a:rPr>
                <a:t>colours</a:t>
              </a:r>
              <a:endParaRPr lang="en-US" sz="1000" b="0" baseline="0" dirty="0">
                <a:solidFill>
                  <a:schemeClr val="tx1"/>
                </a:solidFill>
                <a:latin typeface="+mj-lt"/>
              </a:endParaRP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for the whole presentation.</a:t>
              </a:r>
            </a:p>
            <a:p>
              <a:pPr marL="0" marR="0" lvl="0" indent="0" algn="r" defTabSz="2517235" rtl="0" eaLnBrk="1" fontAlgn="auto" latinLnBrk="0" hangingPunct="1">
                <a:lnSpc>
                  <a:spcPct val="100000"/>
                </a:lnSpc>
                <a:spcBef>
                  <a:spcPts val="0"/>
                </a:spcBef>
                <a:spcAft>
                  <a:spcPts val="0"/>
                </a:spcAft>
                <a:buClrTx/>
                <a:buSzTx/>
                <a:buFontTx/>
                <a:buNone/>
                <a:tabLst/>
                <a:defRPr/>
              </a:pPr>
              <a:br>
                <a:rPr lang="en-US" sz="1000" b="0" baseline="0" dirty="0">
                  <a:solidFill>
                    <a:schemeClr val="tx1"/>
                  </a:solidFill>
                  <a:latin typeface="+mj-lt"/>
                </a:rPr>
              </a:br>
              <a:r>
                <a:rPr lang="en-US" sz="1000" b="0" baseline="0" dirty="0">
                  <a:solidFill>
                    <a:schemeClr val="tx1"/>
                  </a:solidFill>
                  <a:latin typeface="+mj-lt"/>
                </a:rPr>
                <a:t>Usage of various graphic elements possible,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please see library.</a:t>
              </a:r>
            </a:p>
          </p:txBody>
        </p:sp>
        <p:sp>
          <p:nvSpPr>
            <p:cNvPr id="15" name="Hilfslinien">
              <a:extLst>
                <a:ext uri="{FF2B5EF4-FFF2-40B4-BE49-F238E27FC236}">
                  <a16:creationId xmlns:a16="http://schemas.microsoft.com/office/drawing/2014/main" id="{50ACA11A-3994-4FEC-ABE3-243E9F83E1AC}"/>
                </a:ext>
              </a:extLst>
            </p:cNvPr>
            <p:cNvSpPr txBox="1"/>
            <p:nvPr userDrawn="1"/>
          </p:nvSpPr>
          <p:spPr>
            <a:xfrm rot="10800000" flipH="1" flipV="1">
              <a:off x="647399" y="-324000"/>
              <a:ext cx="7920000" cy="216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287141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mj-lt"/>
                  <a:ea typeface="+mn-ea"/>
                  <a:cs typeface="+mn-cs"/>
                </a:rPr>
                <a:t>To display guides, tick </a:t>
              </a:r>
              <a:r>
                <a:rPr kumimoji="0" lang="en-US" sz="1000" b="1" i="0" u="none" strike="noStrike" kern="1200" cap="none" spc="0" normalizeH="0" baseline="0" noProof="0" dirty="0">
                  <a:ln>
                    <a:noFill/>
                  </a:ln>
                  <a:solidFill>
                    <a:schemeClr val="tx1"/>
                  </a:solidFill>
                  <a:effectLst/>
                  <a:uLnTx/>
                  <a:uFillTx/>
                  <a:latin typeface="+mj-lt"/>
                  <a:ea typeface="+mn-ea"/>
                  <a:cs typeface="+mn-cs"/>
                </a:rPr>
                <a:t>Guides</a:t>
              </a:r>
              <a:r>
                <a:rPr kumimoji="0" lang="en-US" sz="1000" b="0" i="0" u="none" strike="noStrike" kern="1200" cap="none" spc="0" normalizeH="0" baseline="0" noProof="0" dirty="0">
                  <a:ln>
                    <a:noFill/>
                  </a:ln>
                  <a:solidFill>
                    <a:schemeClr val="tx1"/>
                  </a:solidFill>
                  <a:effectLst/>
                  <a:uLnTx/>
                  <a:uFillTx/>
                  <a:latin typeface="+mj-lt"/>
                  <a:ea typeface="+mn-ea"/>
                  <a:cs typeface="+mn-cs"/>
                </a:rPr>
                <a:t> in </a:t>
              </a:r>
              <a:r>
                <a:rPr kumimoji="0" lang="en-US" sz="1000" b="1" i="0" u="none" strike="noStrike" kern="1200" cap="none" spc="0" normalizeH="0" baseline="0" noProof="0" dirty="0">
                  <a:ln>
                    <a:noFill/>
                  </a:ln>
                  <a:solidFill>
                    <a:schemeClr val="tx1"/>
                  </a:solidFill>
                  <a:effectLst/>
                  <a:uLnTx/>
                  <a:uFillTx/>
                  <a:latin typeface="+mj-lt"/>
                  <a:ea typeface="+mn-ea"/>
                  <a:cs typeface="+mn-cs"/>
                </a:rPr>
                <a:t>View</a:t>
              </a:r>
            </a:p>
          </p:txBody>
        </p:sp>
        <p:sp>
          <p:nvSpPr>
            <p:cNvPr id="16" name="Text // Listenebene erhöhen">
              <a:extLst>
                <a:ext uri="{FF2B5EF4-FFF2-40B4-BE49-F238E27FC236}">
                  <a16:creationId xmlns:a16="http://schemas.microsoft.com/office/drawing/2014/main" id="{276DC9D1-0760-45CA-8A45-447350A94BDD}"/>
                </a:ext>
              </a:extLst>
            </p:cNvPr>
            <p:cNvSpPr txBox="1"/>
            <p:nvPr userDrawn="1"/>
          </p:nvSpPr>
          <p:spPr>
            <a:xfrm>
              <a:off x="-1656000" y="3239568"/>
              <a:ext cx="792000" cy="288000"/>
            </a:xfrm>
            <a:prstGeom prst="rect">
              <a:avLst/>
            </a:prstGeom>
            <a:noFill/>
          </p:spPr>
          <p:txBody>
            <a:bodyPr wrap="square" lIns="0" tIns="0" rIns="0" bIns="0" rtlCol="0" anchor="ctr" anchorCtr="0">
              <a:noAutofit/>
            </a:body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Increase </a:t>
              </a:r>
              <a:br>
                <a:rPr lang="en-US" sz="1000" b="1" baseline="0" dirty="0">
                  <a:solidFill>
                    <a:schemeClr val="tx1"/>
                  </a:solidFill>
                  <a:latin typeface="+mj-lt"/>
                </a:rPr>
              </a:br>
              <a:r>
                <a:rPr lang="en-US" sz="1000" b="1" baseline="0" dirty="0">
                  <a:solidFill>
                    <a:schemeClr val="tx1"/>
                  </a:solidFill>
                  <a:latin typeface="+mj-lt"/>
                </a:rPr>
                <a:t>List Level</a:t>
              </a:r>
            </a:p>
          </p:txBody>
        </p:sp>
        <p:sp>
          <p:nvSpPr>
            <p:cNvPr id="17" name="Text // Listenebene verringern">
              <a:extLst>
                <a:ext uri="{FF2B5EF4-FFF2-40B4-BE49-F238E27FC236}">
                  <a16:creationId xmlns:a16="http://schemas.microsoft.com/office/drawing/2014/main" id="{38619667-45A1-44AD-99C8-6FAF4B86F510}"/>
                </a:ext>
              </a:extLst>
            </p:cNvPr>
            <p:cNvSpPr txBox="1"/>
            <p:nvPr userDrawn="1"/>
          </p:nvSpPr>
          <p:spPr>
            <a:xfrm>
              <a:off x="-1656000" y="3672607"/>
              <a:ext cx="792000" cy="288000"/>
            </a:xfrm>
            <a:prstGeom prst="rect">
              <a:avLst/>
            </a:prstGeom>
            <a:noFill/>
          </p:spPr>
          <p:txBody>
            <a:bodyPr wrap="square" lIns="0" tIns="0" rIns="0" bIns="0" rtlCol="0" anchor="ctr" anchorCtr="0">
              <a:noAutofit/>
            </a:body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Decrease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List Level</a:t>
              </a:r>
            </a:p>
          </p:txBody>
        </p:sp>
        <p:pic>
          <p:nvPicPr>
            <p:cNvPr id="18" name="Bild // Listenebene verringern">
              <a:extLst>
                <a:ext uri="{FF2B5EF4-FFF2-40B4-BE49-F238E27FC236}">
                  <a16:creationId xmlns:a16="http://schemas.microsoft.com/office/drawing/2014/main" id="{01FC3C5D-80C6-4AB9-B57B-54032C543D8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56000" y="3672607"/>
              <a:ext cx="612000" cy="288000"/>
            </a:xfrm>
            <a:prstGeom prst="rect">
              <a:avLst/>
            </a:prstGeom>
          </p:spPr>
        </p:pic>
        <p:pic>
          <p:nvPicPr>
            <p:cNvPr id="19" name="Bild // Listenebene erhöhen">
              <a:extLst>
                <a:ext uri="{FF2B5EF4-FFF2-40B4-BE49-F238E27FC236}">
                  <a16:creationId xmlns:a16="http://schemas.microsoft.com/office/drawing/2014/main" id="{ABA71E8C-05AE-4E2A-9F48-D5DE9C36830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56000" y="3240607"/>
              <a:ext cx="612000" cy="288000"/>
            </a:xfrm>
            <a:prstGeom prst="rect">
              <a:avLst/>
            </a:prstGeom>
          </p:spPr>
        </p:pic>
        <p:sp>
          <p:nvSpPr>
            <p:cNvPr id="20" name="Listenebenen">
              <a:extLst>
                <a:ext uri="{FF2B5EF4-FFF2-40B4-BE49-F238E27FC236}">
                  <a16:creationId xmlns:a16="http://schemas.microsoft.com/office/drawing/2014/main" id="{7C1A5802-BC6F-4D80-A11F-D7D63027CC9F}"/>
                </a:ext>
              </a:extLst>
            </p:cNvPr>
            <p:cNvSpPr txBox="1"/>
            <p:nvPr userDrawn="1"/>
          </p:nvSpPr>
          <p:spPr>
            <a:xfrm rot="10800000" flipH="1" flipV="1">
              <a:off x="-1908001" y="2520000"/>
              <a:ext cx="1800001" cy="64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To change the text level,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select </a:t>
              </a:r>
              <a:r>
                <a:rPr lang="en-US" sz="1000" b="1" baseline="0" dirty="0">
                  <a:solidFill>
                    <a:schemeClr val="tx1"/>
                  </a:solidFill>
                  <a:latin typeface="+mj-lt"/>
                </a:rPr>
                <a:t>Home &gt; Paragraph </a:t>
              </a:r>
              <a:br>
                <a:rPr lang="en-US" sz="1000" b="1" baseline="0" dirty="0">
                  <a:solidFill>
                    <a:schemeClr val="tx1"/>
                  </a:solidFill>
                  <a:latin typeface="+mj-lt"/>
                </a:rPr>
              </a:br>
              <a:r>
                <a:rPr lang="en-US" sz="1000" b="1" baseline="0" dirty="0">
                  <a:solidFill>
                    <a:schemeClr val="tx1"/>
                  </a:solidFill>
                  <a:latin typeface="+mj-lt"/>
                </a:rPr>
                <a:t>&gt; Increase/Decrease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List Level</a:t>
              </a:r>
            </a:p>
          </p:txBody>
        </p:sp>
        <p:sp>
          <p:nvSpPr>
            <p:cNvPr id="21" name="Listenebenen">
              <a:extLst>
                <a:ext uri="{FF2B5EF4-FFF2-40B4-BE49-F238E27FC236}">
                  <a16:creationId xmlns:a16="http://schemas.microsoft.com/office/drawing/2014/main" id="{35A44EA2-11D3-4BBF-A262-0C757C6A4CE0}"/>
                </a:ext>
              </a:extLst>
            </p:cNvPr>
            <p:cNvSpPr txBox="1"/>
            <p:nvPr userDrawn="1"/>
          </p:nvSpPr>
          <p:spPr>
            <a:xfrm rot="10800000" flipH="1" flipV="1">
              <a:off x="-1908000" y="4176000"/>
              <a:ext cx="1800001" cy="97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In order to bolden text,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please do not use the BOLD button on Helvetica-Light (Body), but instead change the font to Helvetica (Headings) and then use the BOLD button</a:t>
              </a:r>
              <a:endParaRPr lang="en-US" sz="1000" b="1" baseline="0" dirty="0">
                <a:solidFill>
                  <a:schemeClr val="tx1"/>
                </a:solidFill>
                <a:latin typeface="+mj-lt"/>
              </a:endParaRPr>
            </a:p>
          </p:txBody>
        </p:sp>
        <p:pic>
          <p:nvPicPr>
            <p:cNvPr id="22" name="Schrift fetten">
              <a:extLst>
                <a:ext uri="{FF2B5EF4-FFF2-40B4-BE49-F238E27FC236}">
                  <a16:creationId xmlns:a16="http://schemas.microsoft.com/office/drawing/2014/main" id="{A597398C-F0D5-4BDD-BC1E-9601496D4BCC}"/>
                </a:ext>
              </a:extLst>
            </p:cNvPr>
            <p:cNvPicPr>
              <a:picLocks noChangeAspect="1"/>
            </p:cNvPicPr>
            <p:nvPr userDrawn="1"/>
          </p:nvPicPr>
          <p:blipFill>
            <a:blip r:embed="rId4"/>
            <a:stretch>
              <a:fillRect/>
            </a:stretch>
          </p:blipFill>
          <p:spPr>
            <a:xfrm>
              <a:off x="-2232000" y="5184000"/>
              <a:ext cx="2088000" cy="649269"/>
            </a:xfrm>
            <a:prstGeom prst="rect">
              <a:avLst/>
            </a:prstGeom>
          </p:spPr>
        </p:pic>
      </p:grpSp>
      <p:sp>
        <p:nvSpPr>
          <p:cNvPr id="8" name="Page">
            <a:extLst>
              <a:ext uri="{FF2B5EF4-FFF2-40B4-BE49-F238E27FC236}">
                <a16:creationId xmlns:a16="http://schemas.microsoft.com/office/drawing/2014/main" id="{0A3FFA6A-440D-4A9E-A3E6-7163729430AB}"/>
              </a:ext>
            </a:extLst>
          </p:cNvPr>
          <p:cNvSpPr>
            <a:spLocks noGrp="1"/>
          </p:cNvSpPr>
          <p:nvPr>
            <p:ph type="sldNum" sz="quarter" idx="11"/>
          </p:nvPr>
        </p:nvSpPr>
        <p:spPr>
          <a:xfrm>
            <a:off x="10152788" y="6588000"/>
            <a:ext cx="720000" cy="180000"/>
          </a:xfrm>
        </p:spPr>
        <p:txBody>
          <a:bodyPr/>
          <a:lstStyle/>
          <a:p>
            <a:r>
              <a:rPr lang="de-DE"/>
              <a:t>Page </a:t>
            </a:r>
            <a:fld id="{55DE4932-7FC9-4623-BE48-6D66D4970F57}" type="slidenum">
              <a:rPr lang="de-DE" smtClean="0"/>
              <a:pPr/>
              <a:t>‹#›</a:t>
            </a:fld>
            <a:endParaRPr lang="de-DE" dirty="0"/>
          </a:p>
        </p:txBody>
      </p:sp>
      <p:sp>
        <p:nvSpPr>
          <p:cNvPr id="7" name="Footer">
            <a:extLst>
              <a:ext uri="{FF2B5EF4-FFF2-40B4-BE49-F238E27FC236}">
                <a16:creationId xmlns:a16="http://schemas.microsoft.com/office/drawing/2014/main" id="{96B7736C-DB76-4A3C-A85A-3CF932F77739}"/>
              </a:ext>
            </a:extLst>
          </p:cNvPr>
          <p:cNvSpPr>
            <a:spLocks noGrp="1"/>
          </p:cNvSpPr>
          <p:nvPr>
            <p:ph type="ftr" sz="quarter" idx="10"/>
          </p:nvPr>
        </p:nvSpPr>
        <p:spPr>
          <a:xfrm>
            <a:off x="647699" y="6588000"/>
            <a:ext cx="3168000" cy="180000"/>
          </a:xfrm>
        </p:spPr>
        <p:txBody>
          <a:bodyPr/>
          <a:lstStyle/>
          <a:p>
            <a:pPr lvl="8"/>
            <a:r>
              <a:rPr lang="en-US"/>
              <a:t>"Presentation Title" or Public,  Protected, Confidential</a:t>
            </a:r>
            <a:endParaRPr lang="de-DE" dirty="0"/>
          </a:p>
        </p:txBody>
      </p:sp>
      <p:sp>
        <p:nvSpPr>
          <p:cNvPr id="3" name="Subtitle">
            <a:extLst>
              <a:ext uri="{FF2B5EF4-FFF2-40B4-BE49-F238E27FC236}">
                <a16:creationId xmlns:a16="http://schemas.microsoft.com/office/drawing/2014/main" id="{E8D388C4-7B9E-4B29-A457-A60111BFFA58}"/>
              </a:ext>
            </a:extLst>
          </p:cNvPr>
          <p:cNvSpPr>
            <a:spLocks noGrp="1"/>
          </p:cNvSpPr>
          <p:nvPr>
            <p:ph type="subTitle" idx="1" hasCustomPrompt="1"/>
          </p:nvPr>
        </p:nvSpPr>
        <p:spPr>
          <a:xfrm>
            <a:off x="647699" y="4716463"/>
            <a:ext cx="5111751" cy="1044575"/>
          </a:xfrm>
        </p:spPr>
        <p:txBody>
          <a:bodyPr/>
          <a:lstStyle>
            <a:lvl1pPr marL="0" indent="0" algn="l">
              <a:lnSpc>
                <a:spcPct val="100000"/>
              </a:lnSpc>
              <a:spcBef>
                <a:spcPts val="0"/>
              </a:spcBef>
              <a:spcAft>
                <a:spcPts val="0"/>
              </a:spcAft>
              <a:buFont typeface="Arial" panose="020B0604020202020204" pitchFamily="34" charset="0"/>
              <a:buNone/>
              <a:defRPr sz="2000" baseline="0">
                <a:latin typeface="+mn-lt"/>
              </a:defRPr>
            </a:lvl1pPr>
            <a:lvl2pPr marL="0" indent="0" algn="l">
              <a:lnSpc>
                <a:spcPct val="100000"/>
              </a:lnSpc>
              <a:spcBef>
                <a:spcPts val="0"/>
              </a:spcBef>
              <a:spcAft>
                <a:spcPts val="0"/>
              </a:spcAft>
              <a:buFont typeface="Arial" panose="020B0604020202020204" pitchFamily="34" charset="0"/>
              <a:buNone/>
              <a:defRPr sz="2000" baseline="0">
                <a:latin typeface="+mn-lt"/>
              </a:defRPr>
            </a:lvl2pPr>
            <a:lvl3pPr marL="0" indent="0" algn="l">
              <a:lnSpc>
                <a:spcPct val="100000"/>
              </a:lnSpc>
              <a:spcBef>
                <a:spcPts val="0"/>
              </a:spcBef>
              <a:spcAft>
                <a:spcPts val="0"/>
              </a:spcAft>
              <a:buFont typeface="Arial" panose="020B0604020202020204" pitchFamily="34" charset="0"/>
              <a:buNone/>
              <a:defRPr sz="2000" baseline="0">
                <a:latin typeface="+mn-lt"/>
              </a:defRPr>
            </a:lvl3pPr>
            <a:lvl4pPr marL="0" indent="0" algn="l">
              <a:lnSpc>
                <a:spcPct val="100000"/>
              </a:lnSpc>
              <a:spcBef>
                <a:spcPts val="0"/>
              </a:spcBef>
              <a:spcAft>
                <a:spcPts val="0"/>
              </a:spcAft>
              <a:buFont typeface="Arial" panose="020B0604020202020204" pitchFamily="34" charset="0"/>
              <a:buNone/>
              <a:defRPr sz="2000" baseline="0">
                <a:latin typeface="+mn-lt"/>
              </a:defRPr>
            </a:lvl4pPr>
            <a:lvl5pPr marL="0" indent="0" algn="l">
              <a:lnSpc>
                <a:spcPct val="100000"/>
              </a:lnSpc>
              <a:spcBef>
                <a:spcPts val="0"/>
              </a:spcBef>
              <a:spcAft>
                <a:spcPts val="0"/>
              </a:spcAft>
              <a:buFont typeface="Arial" panose="020B0604020202020204" pitchFamily="34" charset="0"/>
              <a:buNone/>
              <a:defRPr sz="2000" baseline="0">
                <a:latin typeface="+mn-lt"/>
              </a:defRPr>
            </a:lvl5pPr>
            <a:lvl6pPr marL="0" indent="0" algn="l">
              <a:lnSpc>
                <a:spcPct val="100000"/>
              </a:lnSpc>
              <a:spcBef>
                <a:spcPts val="0"/>
              </a:spcBef>
              <a:spcAft>
                <a:spcPts val="0"/>
              </a:spcAft>
              <a:buFont typeface="Arial" panose="020B0604020202020204" pitchFamily="34" charset="0"/>
              <a:buNone/>
              <a:defRPr sz="2000" baseline="0">
                <a:latin typeface="+mn-lt"/>
              </a:defRPr>
            </a:lvl6pPr>
            <a:lvl7pPr marL="0" indent="0" algn="l">
              <a:lnSpc>
                <a:spcPct val="100000"/>
              </a:lnSpc>
              <a:spcBef>
                <a:spcPts val="0"/>
              </a:spcBef>
              <a:spcAft>
                <a:spcPts val="0"/>
              </a:spcAft>
              <a:buFont typeface="Arial" panose="020B0604020202020204" pitchFamily="34" charset="0"/>
              <a:buNone/>
              <a:defRPr sz="2000" baseline="0">
                <a:latin typeface="+mn-lt"/>
              </a:defRPr>
            </a:lvl7pPr>
            <a:lvl8pPr marL="0" indent="0" algn="l">
              <a:lnSpc>
                <a:spcPct val="100000"/>
              </a:lnSpc>
              <a:spcBef>
                <a:spcPts val="0"/>
              </a:spcBef>
              <a:spcAft>
                <a:spcPts val="0"/>
              </a:spcAft>
              <a:buFont typeface="Arial" panose="020B0604020202020204" pitchFamily="34" charset="0"/>
              <a:buNone/>
              <a:defRPr sz="2000" baseline="0">
                <a:latin typeface="+mn-lt"/>
              </a:defRPr>
            </a:lvl8pPr>
            <a:lvl9pPr marL="0" indent="0" algn="l">
              <a:lnSpc>
                <a:spcPct val="100000"/>
              </a:lnSpc>
              <a:spcBef>
                <a:spcPts val="0"/>
              </a:spcBef>
              <a:spcAft>
                <a:spcPts val="0"/>
              </a:spcAft>
              <a:buFont typeface="Arial" panose="020B0604020202020204" pitchFamily="34" charset="0"/>
              <a:buNone/>
              <a:defRPr sz="2000" baseline="0">
                <a:latin typeface="+mn-lt"/>
              </a:defRPr>
            </a:lvl9pPr>
          </a:lstStyle>
          <a:p>
            <a:pPr lvl="0"/>
            <a:r>
              <a:rPr lang="en-US" dirty="0"/>
              <a:t>Subtitle (Author and Date)</a:t>
            </a:r>
            <a:br>
              <a:rPr lang="en-US" dirty="0"/>
            </a:br>
            <a:r>
              <a:rPr lang="en-US" dirty="0"/>
              <a:t>&gt;&gt; On the right free space to position a picture</a:t>
            </a:r>
            <a:endParaRPr lang="de-DE" dirty="0"/>
          </a:p>
        </p:txBody>
      </p:sp>
      <p:sp>
        <p:nvSpPr>
          <p:cNvPr id="9" name="Title">
            <a:extLst>
              <a:ext uri="{FF2B5EF4-FFF2-40B4-BE49-F238E27FC236}">
                <a16:creationId xmlns:a16="http://schemas.microsoft.com/office/drawing/2014/main" id="{F854290F-04F7-4B0A-9EA8-ABFFAE0FB301}"/>
              </a:ext>
            </a:extLst>
          </p:cNvPr>
          <p:cNvSpPr>
            <a:spLocks noGrp="1"/>
          </p:cNvSpPr>
          <p:nvPr>
            <p:ph type="body" orient="vert" idx="12" hasCustomPrompt="1"/>
          </p:nvPr>
        </p:nvSpPr>
        <p:spPr>
          <a:xfrm>
            <a:off x="647698" y="1871662"/>
            <a:ext cx="5111751" cy="2663825"/>
          </a:xfrm>
        </p:spPr>
        <p:txBody>
          <a:bodyPr vert="horz" anchor="b" anchorCtr="0"/>
          <a:lstStyle>
            <a:lvl1pPr marL="0" indent="0">
              <a:lnSpc>
                <a:spcPct val="86000"/>
              </a:lnSpc>
              <a:buFont typeface="Arial" panose="020B0604020202020204" pitchFamily="34" charset="0"/>
              <a:buNone/>
              <a:defRPr sz="4800">
                <a:latin typeface="+mn-lt"/>
              </a:defRPr>
            </a:lvl1pPr>
            <a:lvl2pPr marL="0" indent="0">
              <a:lnSpc>
                <a:spcPct val="86000"/>
              </a:lnSpc>
              <a:buFont typeface="Arial" panose="020B0604020202020204" pitchFamily="34" charset="0"/>
              <a:buNone/>
              <a:defRPr sz="4800">
                <a:solidFill>
                  <a:schemeClr val="bg1"/>
                </a:solidFill>
                <a:latin typeface="+mn-lt"/>
              </a:defRPr>
            </a:lvl2pPr>
            <a:lvl3pPr marL="0" indent="0">
              <a:lnSpc>
                <a:spcPct val="86000"/>
              </a:lnSpc>
              <a:buFont typeface="Arial" panose="020B0604020202020204" pitchFamily="34" charset="0"/>
              <a:buNone/>
              <a:defRPr sz="4800">
                <a:solidFill>
                  <a:schemeClr val="bg1"/>
                </a:solidFill>
                <a:latin typeface="+mn-lt"/>
              </a:defRPr>
            </a:lvl3pPr>
            <a:lvl4pPr marL="0" indent="0">
              <a:lnSpc>
                <a:spcPct val="86000"/>
              </a:lnSpc>
              <a:buNone/>
              <a:defRPr sz="4800">
                <a:solidFill>
                  <a:schemeClr val="bg1"/>
                </a:solidFill>
                <a:latin typeface="+mn-lt"/>
              </a:defRPr>
            </a:lvl4pPr>
            <a:lvl5pPr marL="0" indent="0">
              <a:lnSpc>
                <a:spcPct val="86000"/>
              </a:lnSpc>
              <a:buFont typeface="Arial" panose="020B0604020202020204" pitchFamily="34" charset="0"/>
              <a:buNone/>
              <a:defRPr sz="4800">
                <a:solidFill>
                  <a:schemeClr val="bg1"/>
                </a:solidFill>
                <a:latin typeface="+mn-lt"/>
              </a:defRPr>
            </a:lvl5pPr>
            <a:lvl6pPr marL="0" indent="0">
              <a:lnSpc>
                <a:spcPct val="86000"/>
              </a:lnSpc>
              <a:buFont typeface="Arial" panose="020B0604020202020204" pitchFamily="34" charset="0"/>
              <a:buNone/>
              <a:defRPr sz="4800">
                <a:solidFill>
                  <a:schemeClr val="bg1"/>
                </a:solidFill>
                <a:latin typeface="+mn-lt"/>
              </a:defRPr>
            </a:lvl6pPr>
            <a:lvl7pPr marL="0" indent="0">
              <a:lnSpc>
                <a:spcPct val="86000"/>
              </a:lnSpc>
              <a:buFont typeface="Arial" panose="020B0604020202020204" pitchFamily="34" charset="0"/>
              <a:buNone/>
              <a:defRPr sz="4800">
                <a:solidFill>
                  <a:schemeClr val="bg1"/>
                </a:solidFill>
                <a:latin typeface="+mn-lt"/>
              </a:defRPr>
            </a:lvl7pPr>
            <a:lvl8pPr marL="0" indent="0">
              <a:lnSpc>
                <a:spcPct val="86000"/>
              </a:lnSpc>
              <a:buFont typeface="Arial" panose="020B0604020202020204" pitchFamily="34" charset="0"/>
              <a:buNone/>
              <a:defRPr sz="4800">
                <a:solidFill>
                  <a:schemeClr val="bg1"/>
                </a:solidFill>
                <a:latin typeface="+mn-lt"/>
              </a:defRPr>
            </a:lvl8pPr>
            <a:lvl9pPr marL="0" indent="0">
              <a:lnSpc>
                <a:spcPct val="86000"/>
              </a:lnSpc>
              <a:buFont typeface="Arial" panose="020B0604020202020204" pitchFamily="34" charset="0"/>
              <a:buNone/>
              <a:defRPr sz="4800">
                <a:solidFill>
                  <a:schemeClr val="bg1"/>
                </a:solidFill>
                <a:latin typeface="+mn-lt"/>
              </a:defRPr>
            </a:lvl9pPr>
          </a:lstStyle>
          <a:p>
            <a:pPr lvl="0"/>
            <a:r>
              <a:rPr lang="en-US" dirty="0"/>
              <a:t>Presentation Title on first level // for second line</a:t>
            </a:r>
            <a:br>
              <a:rPr lang="en-US" dirty="0"/>
            </a:br>
            <a:r>
              <a:rPr lang="en-US" dirty="0"/>
              <a:t>&gt;&gt; Increase List Level </a:t>
            </a:r>
          </a:p>
          <a:p>
            <a:pPr lvl="1"/>
            <a:r>
              <a:rPr lang="en-US" dirty="0"/>
              <a:t>Second layer</a:t>
            </a:r>
          </a:p>
        </p:txBody>
      </p:sp>
      <p:pic>
        <p:nvPicPr>
          <p:cNvPr id="2" name="Picture 1">
            <a:extLst>
              <a:ext uri="{FF2B5EF4-FFF2-40B4-BE49-F238E27FC236}">
                <a16:creationId xmlns:a16="http://schemas.microsoft.com/office/drawing/2014/main" id="{76603DCA-6CA2-6DA4-3D4C-9A9A1872AFE8}"/>
              </a:ext>
            </a:extLst>
          </p:cNvPr>
          <p:cNvPicPr>
            <a:picLocks noChangeAspect="1"/>
          </p:cNvPicPr>
          <p:nvPr userDrawn="1"/>
        </p:nvPicPr>
        <p:blipFill>
          <a:blip r:embed="rId5"/>
          <a:srcRect/>
          <a:stretch/>
        </p:blipFill>
        <p:spPr>
          <a:xfrm>
            <a:off x="647702" y="648000"/>
            <a:ext cx="1978724" cy="370233"/>
          </a:xfrm>
          <a:prstGeom prst="rect">
            <a:avLst/>
          </a:prstGeom>
        </p:spPr>
      </p:pic>
    </p:spTree>
    <p:extLst>
      <p:ext uri="{BB962C8B-B14F-4D97-AF65-F5344CB8AC3E}">
        <p14:creationId xmlns:p14="http://schemas.microsoft.com/office/powerpoint/2010/main" val="2003795553"/>
      </p:ext>
    </p:extLst>
  </p:cSld>
  <p:clrMapOvr>
    <a:masterClrMapping/>
  </p:clrMapOvr>
  <p:extLst>
    <p:ext uri="{DCECCB84-F9BA-43D5-87BE-67443E8EF086}">
      <p15:sldGuideLst xmlns:p15="http://schemas.microsoft.com/office/powerpoint/2012/main">
        <p15:guide id="1" pos="3628">
          <p15:clr>
            <a:srgbClr val="547EBF"/>
          </p15:clr>
        </p15:guide>
        <p15:guide id="3" pos="408">
          <p15:clr>
            <a:srgbClr val="547EBF"/>
          </p15:clr>
        </p15:guide>
        <p15:guide id="4" pos="6849">
          <p15:clr>
            <a:srgbClr val="547EBF"/>
          </p15:clr>
        </p15:guide>
        <p15:guide id="5" orient="horz" pos="2857">
          <p15:clr>
            <a:srgbClr val="547EBF"/>
          </p15:clr>
        </p15:guide>
        <p15:guide id="6" orient="horz" pos="2971">
          <p15:clr>
            <a:srgbClr val="547EBF"/>
          </p15:clr>
        </p15:guide>
        <p15:guide id="7" orient="horz" pos="3629">
          <p15:clr>
            <a:srgbClr val="547EBF"/>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9" name="Page">
            <a:extLst>
              <a:ext uri="{FF2B5EF4-FFF2-40B4-BE49-F238E27FC236}">
                <a16:creationId xmlns:a16="http://schemas.microsoft.com/office/drawing/2014/main" id="{9DD25D38-3390-40E9-B3F0-8DAE2BE3F1EC}"/>
              </a:ext>
            </a:extLst>
          </p:cNvPr>
          <p:cNvSpPr>
            <a:spLocks noGrp="1"/>
          </p:cNvSpPr>
          <p:nvPr>
            <p:ph type="sldNum" sz="quarter" idx="15"/>
          </p:nvPr>
        </p:nvSpPr>
        <p:spPr/>
        <p:txBody>
          <a:bodyPr/>
          <a:lstStyle/>
          <a:p>
            <a:r>
              <a:rPr lang="de-DE"/>
              <a:t>Page </a:t>
            </a:r>
            <a:fld id="{55DE4932-7FC9-4623-BE48-6D66D4970F57}" type="slidenum">
              <a:rPr lang="de-DE" smtClean="0"/>
              <a:pPr/>
              <a:t>‹#›</a:t>
            </a:fld>
            <a:endParaRPr lang="de-DE" dirty="0"/>
          </a:p>
        </p:txBody>
      </p:sp>
      <p:sp>
        <p:nvSpPr>
          <p:cNvPr id="8" name="Footer">
            <a:extLst>
              <a:ext uri="{FF2B5EF4-FFF2-40B4-BE49-F238E27FC236}">
                <a16:creationId xmlns:a16="http://schemas.microsoft.com/office/drawing/2014/main" id="{3BC74BC9-2467-4F51-A4BB-87A333E39FB3}"/>
              </a:ext>
            </a:extLst>
          </p:cNvPr>
          <p:cNvSpPr>
            <a:spLocks noGrp="1"/>
          </p:cNvSpPr>
          <p:nvPr>
            <p:ph type="ftr" sz="quarter" idx="14"/>
          </p:nvPr>
        </p:nvSpPr>
        <p:spPr/>
        <p:txBody>
          <a:bodyPr/>
          <a:lstStyle/>
          <a:p>
            <a:pPr lvl="8"/>
            <a:r>
              <a:rPr lang="en-US"/>
              <a:t>"Presentation Title" or Public,  Protected, Confidential</a:t>
            </a:r>
            <a:endParaRPr lang="de-DE" dirty="0"/>
          </a:p>
        </p:txBody>
      </p:sp>
      <p:sp>
        <p:nvSpPr>
          <p:cNvPr id="7" name="Subheading">
            <a:extLst>
              <a:ext uri="{FF2B5EF4-FFF2-40B4-BE49-F238E27FC236}">
                <a16:creationId xmlns:a16="http://schemas.microsoft.com/office/drawing/2014/main" id="{68BFF8BC-B000-4478-9D50-B606397D7F3E}"/>
              </a:ext>
            </a:extLst>
          </p:cNvPr>
          <p:cNvSpPr>
            <a:spLocks noGrp="1"/>
          </p:cNvSpPr>
          <p:nvPr>
            <p:ph type="body" orient="vert" idx="13" hasCustomPrompt="1"/>
          </p:nvPr>
        </p:nvSpPr>
        <p:spPr>
          <a:xfrm>
            <a:off x="647698" y="1008731"/>
            <a:ext cx="7920000" cy="432000"/>
          </a:xfrm>
        </p:spPr>
        <p:txBody>
          <a:bodyPr vert="horz"/>
          <a:lstStyle>
            <a:lvl1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1pPr>
            <a:lvl2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2pPr>
            <a:lvl3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3pPr>
            <a:lvl4pPr marL="0" indent="0">
              <a:lnSpc>
                <a:spcPct val="110000"/>
              </a:lnSpc>
              <a:spcBef>
                <a:spcPts val="0"/>
              </a:spcBef>
              <a:spcAft>
                <a:spcPts val="0"/>
              </a:spcAft>
              <a:buNone/>
              <a:defRPr sz="1800" baseline="0">
                <a:solidFill>
                  <a:schemeClr val="accent1"/>
                </a:solidFill>
                <a:latin typeface="+mn-lt"/>
              </a:defRPr>
            </a:lvl4pPr>
            <a:lvl5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5pPr>
            <a:lvl6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6pPr>
            <a:lvl7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7pPr>
            <a:lvl8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8pPr>
            <a:lvl9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9pPr>
          </a:lstStyle>
          <a:p>
            <a:pPr lvl="0"/>
            <a:r>
              <a:rPr lang="en-US" dirty="0"/>
              <a:t>Subheading (optional)</a:t>
            </a:r>
            <a:endParaRPr lang="de-DE" dirty="0"/>
          </a:p>
        </p:txBody>
      </p:sp>
      <p:sp>
        <p:nvSpPr>
          <p:cNvPr id="2" name="Headline">
            <a:extLst>
              <a:ext uri="{FF2B5EF4-FFF2-40B4-BE49-F238E27FC236}">
                <a16:creationId xmlns:a16="http://schemas.microsoft.com/office/drawing/2014/main" id="{D44075D4-EE92-4D87-9188-96B7092F6E31}"/>
              </a:ext>
            </a:extLst>
          </p:cNvPr>
          <p:cNvSpPr>
            <a:spLocks noGrp="1"/>
          </p:cNvSpPr>
          <p:nvPr>
            <p:ph type="title" hasCustomPrompt="1"/>
          </p:nvPr>
        </p:nvSpPr>
        <p:spPr/>
        <p:txBody>
          <a:bodyPr/>
          <a:lstStyle/>
          <a:p>
            <a:r>
              <a:rPr lang="en-US" dirty="0"/>
              <a:t>Headline</a:t>
            </a:r>
            <a:endParaRPr lang="de-DE" dirty="0"/>
          </a:p>
        </p:txBody>
      </p:sp>
    </p:spTree>
    <p:extLst>
      <p:ext uri="{BB962C8B-B14F-4D97-AF65-F5344CB8AC3E}">
        <p14:creationId xmlns:p14="http://schemas.microsoft.com/office/powerpoint/2010/main" val="3559903649"/>
      </p:ext>
    </p:extLst>
  </p:cSld>
  <p:clrMapOvr>
    <a:masterClrMapping/>
  </p:clrMapOvr>
  <p:extLst>
    <p:ext uri="{DCECCB84-F9BA-43D5-87BE-67443E8EF086}">
      <p15:sldGuideLst xmlns:p15="http://schemas.microsoft.com/office/powerpoint/2012/main">
        <p15:guide id="1" orient="horz" pos="1179">
          <p15:clr>
            <a:srgbClr val="547EBF"/>
          </p15:clr>
        </p15:guide>
        <p15:guide id="2" pos="408">
          <p15:clr>
            <a:srgbClr val="547EBF"/>
          </p15:clr>
        </p15:guide>
        <p15:guide id="3" pos="6849">
          <p15:clr>
            <a:srgbClr val="547EBF"/>
          </p15:clr>
        </p15:guide>
        <p15:guide id="5" orient="horz" pos="363">
          <p15:clr>
            <a:srgbClr val="547EBF"/>
          </p15:clr>
        </p15:guide>
        <p15:guide id="6" orient="horz" pos="1212">
          <p15:clr>
            <a:srgbClr val="5ACBF0"/>
          </p15:clr>
        </p15:guide>
        <p15:guide id="7" orient="horz" pos="3629">
          <p15:clr>
            <a:srgbClr val="547EBF"/>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Page">
            <a:extLst>
              <a:ext uri="{FF2B5EF4-FFF2-40B4-BE49-F238E27FC236}">
                <a16:creationId xmlns:a16="http://schemas.microsoft.com/office/drawing/2014/main" id="{9DD25D38-3390-40E9-B3F0-8DAE2BE3F1EC}"/>
              </a:ext>
            </a:extLst>
          </p:cNvPr>
          <p:cNvSpPr>
            <a:spLocks noGrp="1"/>
          </p:cNvSpPr>
          <p:nvPr>
            <p:ph type="sldNum" sz="quarter" idx="15"/>
          </p:nvPr>
        </p:nvSpPr>
        <p:spPr/>
        <p:txBody>
          <a:bodyPr/>
          <a:lstStyle/>
          <a:p>
            <a:r>
              <a:rPr lang="de-DE"/>
              <a:t>Page </a:t>
            </a:r>
            <a:fld id="{55DE4932-7FC9-4623-BE48-6D66D4970F57}" type="slidenum">
              <a:rPr lang="de-DE" smtClean="0"/>
              <a:pPr/>
              <a:t>‹#›</a:t>
            </a:fld>
            <a:endParaRPr lang="de-DE" dirty="0"/>
          </a:p>
        </p:txBody>
      </p:sp>
      <p:sp>
        <p:nvSpPr>
          <p:cNvPr id="8" name="Footer">
            <a:extLst>
              <a:ext uri="{FF2B5EF4-FFF2-40B4-BE49-F238E27FC236}">
                <a16:creationId xmlns:a16="http://schemas.microsoft.com/office/drawing/2014/main" id="{3BC74BC9-2467-4F51-A4BB-87A333E39FB3}"/>
              </a:ext>
            </a:extLst>
          </p:cNvPr>
          <p:cNvSpPr>
            <a:spLocks noGrp="1"/>
          </p:cNvSpPr>
          <p:nvPr>
            <p:ph type="ftr" sz="quarter" idx="14"/>
          </p:nvPr>
        </p:nvSpPr>
        <p:spPr/>
        <p:txBody>
          <a:bodyPr/>
          <a:lstStyle/>
          <a:p>
            <a:pPr lvl="8"/>
            <a:r>
              <a:rPr lang="en-US"/>
              <a:t>"Presentation Title" or Public,  Protected, Confidential</a:t>
            </a:r>
            <a:endParaRPr lang="de-DE" dirty="0"/>
          </a:p>
        </p:txBody>
      </p:sp>
    </p:spTree>
    <p:extLst>
      <p:ext uri="{BB962C8B-B14F-4D97-AF65-F5344CB8AC3E}">
        <p14:creationId xmlns:p14="http://schemas.microsoft.com/office/powerpoint/2010/main" val="3165578923"/>
      </p:ext>
    </p:extLst>
  </p:cSld>
  <p:clrMapOvr>
    <a:masterClrMapping/>
  </p:clrMapOvr>
  <p:extLst>
    <p:ext uri="{DCECCB84-F9BA-43D5-87BE-67443E8EF086}">
      <p15:sldGuideLst xmlns:p15="http://schemas.microsoft.com/office/powerpoint/2012/main">
        <p15:guide id="1" orient="horz" pos="1179">
          <p15:clr>
            <a:srgbClr val="547EBF"/>
          </p15:clr>
        </p15:guide>
        <p15:guide id="2" pos="408">
          <p15:clr>
            <a:srgbClr val="547EBF"/>
          </p15:clr>
        </p15:guide>
        <p15:guide id="3" pos="6849">
          <p15:clr>
            <a:srgbClr val="547EBF"/>
          </p15:clr>
        </p15:guide>
        <p15:guide id="5" orient="horz" pos="363">
          <p15:clr>
            <a:srgbClr val="547EBF"/>
          </p15:clr>
        </p15:guide>
        <p15:guide id="6" orient="horz" pos="1212">
          <p15:clr>
            <a:srgbClr val="5ACBF0"/>
          </p15:clr>
        </p15:guide>
        <p15:guide id="7" orient="horz" pos="3629">
          <p15:clr>
            <a:srgbClr val="547EBF"/>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losing Slide Yellow">
    <p:bg>
      <p:bgPr>
        <a:solidFill>
          <a:schemeClr val="accent1"/>
        </a:solidFill>
        <a:effectLst/>
      </p:bgPr>
    </p:bg>
    <p:spTree>
      <p:nvGrpSpPr>
        <p:cNvPr id="1" name=""/>
        <p:cNvGrpSpPr/>
        <p:nvPr/>
      </p:nvGrpSpPr>
      <p:grpSpPr>
        <a:xfrm>
          <a:off x="0" y="0"/>
          <a:ext cx="0" cy="0"/>
          <a:chOff x="0" y="0"/>
          <a:chExt cx="0" cy="0"/>
        </a:xfrm>
      </p:grpSpPr>
      <p:grpSp>
        <p:nvGrpSpPr>
          <p:cNvPr id="10" name="Regieanweisungen">
            <a:extLst>
              <a:ext uri="{FF2B5EF4-FFF2-40B4-BE49-F238E27FC236}">
                <a16:creationId xmlns:a16="http://schemas.microsoft.com/office/drawing/2014/main" id="{4FD0BDF3-E889-4C2B-A6E8-9F0F572A7875}"/>
              </a:ext>
            </a:extLst>
          </p:cNvPr>
          <p:cNvGrpSpPr/>
          <p:nvPr userDrawn="1"/>
        </p:nvGrpSpPr>
        <p:grpSpPr>
          <a:xfrm>
            <a:off x="-2232000" y="-324000"/>
            <a:ext cx="15660000" cy="6157269"/>
            <a:chOff x="-2232000" y="-324000"/>
            <a:chExt cx="15660000" cy="6157269"/>
          </a:xfrm>
        </p:grpSpPr>
        <p:sp>
          <p:nvSpPr>
            <p:cNvPr id="12" name="Zurücksetzen">
              <a:extLst>
                <a:ext uri="{FF2B5EF4-FFF2-40B4-BE49-F238E27FC236}">
                  <a16:creationId xmlns:a16="http://schemas.microsoft.com/office/drawing/2014/main" id="{2B14C2E2-183A-405A-8650-2ADA34C6DE81}"/>
                </a:ext>
              </a:extLst>
            </p:cNvPr>
            <p:cNvSpPr txBox="1"/>
            <p:nvPr userDrawn="1"/>
          </p:nvSpPr>
          <p:spPr>
            <a:xfrm rot="10800000" flipH="1" flipV="1">
              <a:off x="11628000" y="0"/>
              <a:ext cx="1800000" cy="115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en-US" sz="1000" b="0" baseline="0" dirty="0">
                  <a:solidFill>
                    <a:schemeClr val="tx1"/>
                  </a:solidFill>
                  <a:latin typeface="+mj-lt"/>
                </a:rPr>
                <a:t>To reset the slide to its original form, select </a:t>
              </a:r>
              <a:r>
                <a:rPr lang="en-US" sz="1000" b="1" baseline="0" dirty="0">
                  <a:solidFill>
                    <a:schemeClr val="tx1"/>
                  </a:solidFill>
                  <a:latin typeface="+mj-lt"/>
                </a:rPr>
                <a:t>Home &gt; Slides &gt; Reset</a:t>
              </a:r>
            </a:p>
            <a:p>
              <a:pPr indent="0" algn="l">
                <a:lnSpc>
                  <a:spcPct val="100000"/>
                </a:lnSpc>
                <a:spcBef>
                  <a:spcPts val="0"/>
                </a:spcBef>
                <a:spcAft>
                  <a:spcPts val="0"/>
                </a:spcAft>
              </a:pPr>
              <a:endParaRPr lang="en-US" sz="1000" b="1" baseline="0" dirty="0">
                <a:solidFill>
                  <a:schemeClr val="tx1"/>
                </a:solidFill>
                <a:latin typeface="+mj-lt"/>
              </a:endParaRPr>
            </a:p>
            <a:p>
              <a:pPr marL="0" marR="0" lvl="0" indent="0" algn="l" defTabSz="1043056"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To change the layout, select </a:t>
              </a:r>
              <a:r>
                <a:rPr lang="en-US" sz="1000" b="1" baseline="0" dirty="0">
                  <a:solidFill>
                    <a:schemeClr val="tx1"/>
                  </a:solidFill>
                  <a:latin typeface="+mj-lt"/>
                </a:rPr>
                <a:t>Home &gt; Slides &gt; Layout</a:t>
              </a:r>
            </a:p>
            <a:p>
              <a:pPr indent="0" algn="l">
                <a:lnSpc>
                  <a:spcPct val="100000"/>
                </a:lnSpc>
                <a:spcBef>
                  <a:spcPts val="0"/>
                </a:spcBef>
                <a:spcAft>
                  <a:spcPts val="0"/>
                </a:spcAft>
              </a:pPr>
              <a:endParaRPr lang="en-US" sz="1000" b="1" baseline="0" dirty="0">
                <a:solidFill>
                  <a:schemeClr val="tx1"/>
                </a:solidFill>
                <a:latin typeface="+mj-lt"/>
              </a:endParaRPr>
            </a:p>
          </p:txBody>
        </p:sp>
        <p:sp>
          <p:nvSpPr>
            <p:cNvPr id="13" name="Listenebenen">
              <a:extLst>
                <a:ext uri="{FF2B5EF4-FFF2-40B4-BE49-F238E27FC236}">
                  <a16:creationId xmlns:a16="http://schemas.microsoft.com/office/drawing/2014/main" id="{115EF7B5-F12D-4148-997E-E4544128F2D0}"/>
                </a:ext>
              </a:extLst>
            </p:cNvPr>
            <p:cNvSpPr txBox="1"/>
            <p:nvPr userDrawn="1"/>
          </p:nvSpPr>
          <p:spPr>
            <a:xfrm rot="10800000" flipH="1" flipV="1">
              <a:off x="-1908000" y="0"/>
              <a:ext cx="1800000" cy="115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Only use the given</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err="1">
                  <a:solidFill>
                    <a:schemeClr val="tx1"/>
                  </a:solidFill>
                  <a:latin typeface="+mj-lt"/>
                </a:rPr>
                <a:t>Transporeon</a:t>
              </a:r>
              <a:r>
                <a:rPr lang="en-US" sz="1000" b="0" baseline="0" dirty="0">
                  <a:solidFill>
                    <a:schemeClr val="tx1"/>
                  </a:solidFill>
                  <a:latin typeface="+mj-lt"/>
                </a:rPr>
                <a:t> </a:t>
              </a:r>
              <a:r>
                <a:rPr lang="en-US" sz="1000" b="0" baseline="0" dirty="0" err="1">
                  <a:solidFill>
                    <a:schemeClr val="tx1"/>
                  </a:solidFill>
                  <a:latin typeface="+mj-lt"/>
                </a:rPr>
                <a:t>colours</a:t>
              </a:r>
              <a:endParaRPr lang="en-US" sz="1000" b="0" baseline="0" dirty="0">
                <a:solidFill>
                  <a:schemeClr val="tx1"/>
                </a:solidFill>
                <a:latin typeface="+mj-lt"/>
              </a:endParaRP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for the whole presentation.</a:t>
              </a:r>
            </a:p>
            <a:p>
              <a:pPr marL="0" marR="0" lvl="0" indent="0" algn="r" defTabSz="2517235" rtl="0" eaLnBrk="1" fontAlgn="auto" latinLnBrk="0" hangingPunct="1">
                <a:lnSpc>
                  <a:spcPct val="100000"/>
                </a:lnSpc>
                <a:spcBef>
                  <a:spcPts val="0"/>
                </a:spcBef>
                <a:spcAft>
                  <a:spcPts val="0"/>
                </a:spcAft>
                <a:buClrTx/>
                <a:buSzTx/>
                <a:buFontTx/>
                <a:buNone/>
                <a:tabLst/>
                <a:defRPr/>
              </a:pPr>
              <a:br>
                <a:rPr lang="en-US" sz="1000" b="0" baseline="0" dirty="0">
                  <a:solidFill>
                    <a:schemeClr val="tx1"/>
                  </a:solidFill>
                  <a:latin typeface="+mj-lt"/>
                </a:rPr>
              </a:br>
              <a:r>
                <a:rPr lang="en-US" sz="1000" b="0" baseline="0" dirty="0">
                  <a:solidFill>
                    <a:schemeClr val="tx1"/>
                  </a:solidFill>
                  <a:latin typeface="+mj-lt"/>
                </a:rPr>
                <a:t>Usage of various graphic elements possible,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please see library.</a:t>
              </a:r>
            </a:p>
          </p:txBody>
        </p:sp>
        <p:sp>
          <p:nvSpPr>
            <p:cNvPr id="15" name="Hilfslinien">
              <a:extLst>
                <a:ext uri="{FF2B5EF4-FFF2-40B4-BE49-F238E27FC236}">
                  <a16:creationId xmlns:a16="http://schemas.microsoft.com/office/drawing/2014/main" id="{8AFC08AA-248B-4165-8DCD-54B335C8B571}"/>
                </a:ext>
              </a:extLst>
            </p:cNvPr>
            <p:cNvSpPr txBox="1"/>
            <p:nvPr userDrawn="1"/>
          </p:nvSpPr>
          <p:spPr>
            <a:xfrm rot="10800000" flipH="1" flipV="1">
              <a:off x="647399" y="-324000"/>
              <a:ext cx="7920000" cy="216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287141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mj-lt"/>
                  <a:ea typeface="+mn-ea"/>
                  <a:cs typeface="+mn-cs"/>
                </a:rPr>
                <a:t>To display guides, tick </a:t>
              </a:r>
              <a:r>
                <a:rPr kumimoji="0" lang="en-US" sz="1000" b="1" i="0" u="none" strike="noStrike" kern="1200" cap="none" spc="0" normalizeH="0" baseline="0" noProof="0" dirty="0">
                  <a:ln>
                    <a:noFill/>
                  </a:ln>
                  <a:solidFill>
                    <a:schemeClr val="tx1"/>
                  </a:solidFill>
                  <a:effectLst/>
                  <a:uLnTx/>
                  <a:uFillTx/>
                  <a:latin typeface="+mj-lt"/>
                  <a:ea typeface="+mn-ea"/>
                  <a:cs typeface="+mn-cs"/>
                </a:rPr>
                <a:t>Guides</a:t>
              </a:r>
              <a:r>
                <a:rPr kumimoji="0" lang="en-US" sz="1000" b="0" i="0" u="none" strike="noStrike" kern="1200" cap="none" spc="0" normalizeH="0" baseline="0" noProof="0" dirty="0">
                  <a:ln>
                    <a:noFill/>
                  </a:ln>
                  <a:solidFill>
                    <a:schemeClr val="tx1"/>
                  </a:solidFill>
                  <a:effectLst/>
                  <a:uLnTx/>
                  <a:uFillTx/>
                  <a:latin typeface="+mj-lt"/>
                  <a:ea typeface="+mn-ea"/>
                  <a:cs typeface="+mn-cs"/>
                </a:rPr>
                <a:t> in </a:t>
              </a:r>
              <a:r>
                <a:rPr kumimoji="0" lang="en-US" sz="1000" b="1" i="0" u="none" strike="noStrike" kern="1200" cap="none" spc="0" normalizeH="0" baseline="0" noProof="0" dirty="0">
                  <a:ln>
                    <a:noFill/>
                  </a:ln>
                  <a:solidFill>
                    <a:schemeClr val="tx1"/>
                  </a:solidFill>
                  <a:effectLst/>
                  <a:uLnTx/>
                  <a:uFillTx/>
                  <a:latin typeface="+mj-lt"/>
                  <a:ea typeface="+mn-ea"/>
                  <a:cs typeface="+mn-cs"/>
                </a:rPr>
                <a:t>View</a:t>
              </a:r>
            </a:p>
          </p:txBody>
        </p:sp>
        <p:sp>
          <p:nvSpPr>
            <p:cNvPr id="16" name="Text // Listenebene erhöhen">
              <a:extLst>
                <a:ext uri="{FF2B5EF4-FFF2-40B4-BE49-F238E27FC236}">
                  <a16:creationId xmlns:a16="http://schemas.microsoft.com/office/drawing/2014/main" id="{5D27FC89-D8D4-43E1-A6F9-FCEAD71FFEE3}"/>
                </a:ext>
              </a:extLst>
            </p:cNvPr>
            <p:cNvSpPr txBox="1"/>
            <p:nvPr userDrawn="1"/>
          </p:nvSpPr>
          <p:spPr>
            <a:xfrm>
              <a:off x="-1656000" y="3239568"/>
              <a:ext cx="792000" cy="288000"/>
            </a:xfrm>
            <a:prstGeom prst="rect">
              <a:avLst/>
            </a:prstGeom>
            <a:noFill/>
          </p:spPr>
          <p:txBody>
            <a:bodyPr wrap="square" lIns="0" tIns="0" rIns="0" bIns="0" rtlCol="0" anchor="ctr" anchorCtr="0">
              <a:noAutofit/>
            </a:body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Increase </a:t>
              </a:r>
              <a:br>
                <a:rPr lang="en-US" sz="1000" b="1" baseline="0" dirty="0">
                  <a:solidFill>
                    <a:schemeClr val="tx1"/>
                  </a:solidFill>
                  <a:latin typeface="+mj-lt"/>
                </a:rPr>
              </a:br>
              <a:r>
                <a:rPr lang="en-US" sz="1000" b="1" baseline="0" dirty="0">
                  <a:solidFill>
                    <a:schemeClr val="tx1"/>
                  </a:solidFill>
                  <a:latin typeface="+mj-lt"/>
                </a:rPr>
                <a:t>List Level</a:t>
              </a:r>
            </a:p>
          </p:txBody>
        </p:sp>
        <p:sp>
          <p:nvSpPr>
            <p:cNvPr id="17" name="Text // Listenebene verringern">
              <a:extLst>
                <a:ext uri="{FF2B5EF4-FFF2-40B4-BE49-F238E27FC236}">
                  <a16:creationId xmlns:a16="http://schemas.microsoft.com/office/drawing/2014/main" id="{2FD66CD8-887C-41C4-947A-E33A8AE81F53}"/>
                </a:ext>
              </a:extLst>
            </p:cNvPr>
            <p:cNvSpPr txBox="1"/>
            <p:nvPr userDrawn="1"/>
          </p:nvSpPr>
          <p:spPr>
            <a:xfrm>
              <a:off x="-1656000" y="3672607"/>
              <a:ext cx="792000" cy="288000"/>
            </a:xfrm>
            <a:prstGeom prst="rect">
              <a:avLst/>
            </a:prstGeom>
            <a:noFill/>
          </p:spPr>
          <p:txBody>
            <a:bodyPr wrap="square" lIns="0" tIns="0" rIns="0" bIns="0" rtlCol="0" anchor="ctr" anchorCtr="0">
              <a:noAutofit/>
            </a:body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Decrease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List Level</a:t>
              </a:r>
            </a:p>
          </p:txBody>
        </p:sp>
        <p:pic>
          <p:nvPicPr>
            <p:cNvPr id="18" name="Bild // Listenebene verringern">
              <a:extLst>
                <a:ext uri="{FF2B5EF4-FFF2-40B4-BE49-F238E27FC236}">
                  <a16:creationId xmlns:a16="http://schemas.microsoft.com/office/drawing/2014/main" id="{9C6286D2-4FF8-49B2-A727-FE36625AA30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56000" y="3672607"/>
              <a:ext cx="612000" cy="288000"/>
            </a:xfrm>
            <a:prstGeom prst="rect">
              <a:avLst/>
            </a:prstGeom>
          </p:spPr>
        </p:pic>
        <p:pic>
          <p:nvPicPr>
            <p:cNvPr id="19" name="Bild // Listenebene erhöhen">
              <a:extLst>
                <a:ext uri="{FF2B5EF4-FFF2-40B4-BE49-F238E27FC236}">
                  <a16:creationId xmlns:a16="http://schemas.microsoft.com/office/drawing/2014/main" id="{780995C1-26B2-45C9-9F32-E9E65016F8E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56000" y="3240607"/>
              <a:ext cx="612000" cy="288000"/>
            </a:xfrm>
            <a:prstGeom prst="rect">
              <a:avLst/>
            </a:prstGeom>
          </p:spPr>
        </p:pic>
        <p:sp>
          <p:nvSpPr>
            <p:cNvPr id="20" name="Listenebenen">
              <a:extLst>
                <a:ext uri="{FF2B5EF4-FFF2-40B4-BE49-F238E27FC236}">
                  <a16:creationId xmlns:a16="http://schemas.microsoft.com/office/drawing/2014/main" id="{1A54A6E6-BBC2-4A7B-999F-1A457B52E8C4}"/>
                </a:ext>
              </a:extLst>
            </p:cNvPr>
            <p:cNvSpPr txBox="1"/>
            <p:nvPr userDrawn="1"/>
          </p:nvSpPr>
          <p:spPr>
            <a:xfrm rot="10800000" flipH="1" flipV="1">
              <a:off x="-1908001" y="2520000"/>
              <a:ext cx="1800001" cy="64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To change the text level,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select </a:t>
              </a:r>
              <a:r>
                <a:rPr lang="en-US" sz="1000" b="1" baseline="0" dirty="0">
                  <a:solidFill>
                    <a:schemeClr val="tx1"/>
                  </a:solidFill>
                  <a:latin typeface="+mj-lt"/>
                </a:rPr>
                <a:t>Home &gt; Paragraph </a:t>
              </a:r>
              <a:br>
                <a:rPr lang="en-US" sz="1000" b="1" baseline="0" dirty="0">
                  <a:solidFill>
                    <a:schemeClr val="tx1"/>
                  </a:solidFill>
                  <a:latin typeface="+mj-lt"/>
                </a:rPr>
              </a:br>
              <a:r>
                <a:rPr lang="en-US" sz="1000" b="1" baseline="0" dirty="0">
                  <a:solidFill>
                    <a:schemeClr val="tx1"/>
                  </a:solidFill>
                  <a:latin typeface="+mj-lt"/>
                </a:rPr>
                <a:t>&gt; Increase/Decrease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List Level</a:t>
              </a:r>
            </a:p>
          </p:txBody>
        </p:sp>
        <p:sp>
          <p:nvSpPr>
            <p:cNvPr id="21" name="Listenebenen">
              <a:extLst>
                <a:ext uri="{FF2B5EF4-FFF2-40B4-BE49-F238E27FC236}">
                  <a16:creationId xmlns:a16="http://schemas.microsoft.com/office/drawing/2014/main" id="{8A8EE2C2-4106-4D18-B6F9-802965DA649E}"/>
                </a:ext>
              </a:extLst>
            </p:cNvPr>
            <p:cNvSpPr txBox="1"/>
            <p:nvPr userDrawn="1"/>
          </p:nvSpPr>
          <p:spPr>
            <a:xfrm rot="10800000" flipH="1" flipV="1">
              <a:off x="-1908000" y="4176000"/>
              <a:ext cx="1800001" cy="97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In order to bolden text,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please do not use the BOLD button on Helvetica-Light (Body), but instead change the font to Helvetica (Headings) and then use the BOLD button</a:t>
              </a:r>
              <a:endParaRPr lang="en-US" sz="1000" b="1" baseline="0" dirty="0">
                <a:solidFill>
                  <a:schemeClr val="tx1"/>
                </a:solidFill>
                <a:latin typeface="+mj-lt"/>
              </a:endParaRPr>
            </a:p>
          </p:txBody>
        </p:sp>
        <p:pic>
          <p:nvPicPr>
            <p:cNvPr id="22" name="Schrift fetten">
              <a:extLst>
                <a:ext uri="{FF2B5EF4-FFF2-40B4-BE49-F238E27FC236}">
                  <a16:creationId xmlns:a16="http://schemas.microsoft.com/office/drawing/2014/main" id="{350A565F-B2EC-470D-A8A6-416D0D879433}"/>
                </a:ext>
              </a:extLst>
            </p:cNvPr>
            <p:cNvPicPr>
              <a:picLocks noChangeAspect="1"/>
            </p:cNvPicPr>
            <p:nvPr userDrawn="1"/>
          </p:nvPicPr>
          <p:blipFill>
            <a:blip r:embed="rId4"/>
            <a:stretch>
              <a:fillRect/>
            </a:stretch>
          </p:blipFill>
          <p:spPr>
            <a:xfrm>
              <a:off x="-2232000" y="5184000"/>
              <a:ext cx="2088000" cy="649269"/>
            </a:xfrm>
            <a:prstGeom prst="rect">
              <a:avLst/>
            </a:prstGeom>
          </p:spPr>
        </p:pic>
      </p:grpSp>
      <p:sp>
        <p:nvSpPr>
          <p:cNvPr id="8" name="Page">
            <a:extLst>
              <a:ext uri="{FF2B5EF4-FFF2-40B4-BE49-F238E27FC236}">
                <a16:creationId xmlns:a16="http://schemas.microsoft.com/office/drawing/2014/main" id="{0A3FFA6A-440D-4A9E-A3E6-7163729430AB}"/>
              </a:ext>
            </a:extLst>
          </p:cNvPr>
          <p:cNvSpPr>
            <a:spLocks noGrp="1"/>
          </p:cNvSpPr>
          <p:nvPr>
            <p:ph type="sldNum" sz="quarter" idx="11"/>
          </p:nvPr>
        </p:nvSpPr>
        <p:spPr>
          <a:xfrm>
            <a:off x="10152788" y="6588000"/>
            <a:ext cx="720000" cy="180000"/>
          </a:xfrm>
        </p:spPr>
        <p:txBody>
          <a:bodyPr/>
          <a:lstStyle>
            <a:lvl1pPr>
              <a:defRPr>
                <a:solidFill>
                  <a:schemeClr val="tx1"/>
                </a:solidFill>
              </a:defRPr>
            </a:lvl1pPr>
          </a:lstStyle>
          <a:p>
            <a:r>
              <a:rPr lang="de-DE"/>
              <a:t>Page </a:t>
            </a:r>
            <a:fld id="{55DE4932-7FC9-4623-BE48-6D66D4970F57}" type="slidenum">
              <a:rPr lang="de-DE" smtClean="0"/>
              <a:pPr/>
              <a:t>‹#›</a:t>
            </a:fld>
            <a:endParaRPr lang="de-DE" dirty="0"/>
          </a:p>
        </p:txBody>
      </p:sp>
      <p:sp>
        <p:nvSpPr>
          <p:cNvPr id="7" name="Footer">
            <a:extLst>
              <a:ext uri="{FF2B5EF4-FFF2-40B4-BE49-F238E27FC236}">
                <a16:creationId xmlns:a16="http://schemas.microsoft.com/office/drawing/2014/main" id="{96B7736C-DB76-4A3C-A85A-3CF932F77739}"/>
              </a:ext>
            </a:extLst>
          </p:cNvPr>
          <p:cNvSpPr>
            <a:spLocks noGrp="1"/>
          </p:cNvSpPr>
          <p:nvPr>
            <p:ph type="ftr" sz="quarter" idx="10"/>
          </p:nvPr>
        </p:nvSpPr>
        <p:spPr>
          <a:xfrm>
            <a:off x="647699" y="6588000"/>
            <a:ext cx="3168000" cy="180000"/>
          </a:xfrm>
        </p:spPr>
        <p:txBody>
          <a:bodyPr/>
          <a:lstStyle>
            <a:lvl9pPr>
              <a:defRPr>
                <a:solidFill>
                  <a:schemeClr val="tx1"/>
                </a:solidFill>
              </a:defRPr>
            </a:lvl9pPr>
          </a:lstStyle>
          <a:p>
            <a:pPr lvl="8"/>
            <a:r>
              <a:rPr lang="en-US"/>
              <a:t>"Presentation Title" or Public,  Protected, Confidential</a:t>
            </a:r>
            <a:endParaRPr lang="de-DE" dirty="0"/>
          </a:p>
        </p:txBody>
      </p:sp>
      <p:sp>
        <p:nvSpPr>
          <p:cNvPr id="3" name="Subtitle">
            <a:extLst>
              <a:ext uri="{FF2B5EF4-FFF2-40B4-BE49-F238E27FC236}">
                <a16:creationId xmlns:a16="http://schemas.microsoft.com/office/drawing/2014/main" id="{E8D388C4-7B9E-4B29-A457-A60111BFFA58}"/>
              </a:ext>
            </a:extLst>
          </p:cNvPr>
          <p:cNvSpPr>
            <a:spLocks noGrp="1"/>
          </p:cNvSpPr>
          <p:nvPr>
            <p:ph type="subTitle" idx="1" hasCustomPrompt="1"/>
          </p:nvPr>
        </p:nvSpPr>
        <p:spPr>
          <a:xfrm>
            <a:off x="647699" y="4086225"/>
            <a:ext cx="5111751" cy="1674814"/>
          </a:xfrm>
        </p:spPr>
        <p:txBody>
          <a:bodyPr/>
          <a:lstStyle>
            <a:lvl1pPr marL="0" indent="0" algn="l">
              <a:lnSpc>
                <a:spcPct val="100000"/>
              </a:lnSpc>
              <a:spcBef>
                <a:spcPts val="0"/>
              </a:spcBef>
              <a:spcAft>
                <a:spcPts val="0"/>
              </a:spcAft>
              <a:buFont typeface="Arial" panose="020B0604020202020204" pitchFamily="34" charset="0"/>
              <a:buNone/>
              <a:defRPr sz="2000" baseline="0">
                <a:solidFill>
                  <a:schemeClr val="bg1"/>
                </a:solidFill>
                <a:latin typeface="+mn-lt"/>
              </a:defRPr>
            </a:lvl1pPr>
            <a:lvl2pPr marL="0" indent="0" algn="l">
              <a:lnSpc>
                <a:spcPct val="100000"/>
              </a:lnSpc>
              <a:spcBef>
                <a:spcPts val="0"/>
              </a:spcBef>
              <a:spcAft>
                <a:spcPts val="0"/>
              </a:spcAft>
              <a:buFont typeface="Arial" panose="020B0604020202020204" pitchFamily="34" charset="0"/>
              <a:buNone/>
              <a:defRPr sz="2000" baseline="0">
                <a:solidFill>
                  <a:schemeClr val="bg1"/>
                </a:solidFill>
                <a:latin typeface="+mn-lt"/>
              </a:defRPr>
            </a:lvl2pPr>
            <a:lvl3pPr marL="0" indent="0" algn="l">
              <a:lnSpc>
                <a:spcPct val="100000"/>
              </a:lnSpc>
              <a:spcBef>
                <a:spcPts val="0"/>
              </a:spcBef>
              <a:spcAft>
                <a:spcPts val="0"/>
              </a:spcAft>
              <a:buFont typeface="Arial" panose="020B0604020202020204" pitchFamily="34" charset="0"/>
              <a:buNone/>
              <a:defRPr sz="2000" baseline="0">
                <a:solidFill>
                  <a:schemeClr val="bg1"/>
                </a:solidFill>
                <a:latin typeface="+mn-lt"/>
              </a:defRPr>
            </a:lvl3pPr>
            <a:lvl4pPr marL="0" indent="0" algn="l">
              <a:lnSpc>
                <a:spcPct val="100000"/>
              </a:lnSpc>
              <a:spcBef>
                <a:spcPts val="0"/>
              </a:spcBef>
              <a:spcAft>
                <a:spcPts val="0"/>
              </a:spcAft>
              <a:buFont typeface="Arial" panose="020B0604020202020204" pitchFamily="34" charset="0"/>
              <a:buNone/>
              <a:defRPr sz="2000" baseline="0">
                <a:solidFill>
                  <a:schemeClr val="bg1"/>
                </a:solidFill>
                <a:latin typeface="+mn-lt"/>
              </a:defRPr>
            </a:lvl4pPr>
            <a:lvl5pPr marL="0" indent="0" algn="l">
              <a:lnSpc>
                <a:spcPct val="100000"/>
              </a:lnSpc>
              <a:spcBef>
                <a:spcPts val="0"/>
              </a:spcBef>
              <a:spcAft>
                <a:spcPts val="0"/>
              </a:spcAft>
              <a:buFont typeface="Arial" panose="020B0604020202020204" pitchFamily="34" charset="0"/>
              <a:buNone/>
              <a:defRPr sz="2000" baseline="0">
                <a:solidFill>
                  <a:schemeClr val="bg1"/>
                </a:solidFill>
                <a:latin typeface="+mn-lt"/>
              </a:defRPr>
            </a:lvl5pPr>
            <a:lvl6pPr marL="0" indent="0" algn="l">
              <a:lnSpc>
                <a:spcPct val="100000"/>
              </a:lnSpc>
              <a:spcBef>
                <a:spcPts val="0"/>
              </a:spcBef>
              <a:spcAft>
                <a:spcPts val="0"/>
              </a:spcAft>
              <a:buFont typeface="Arial" panose="020B0604020202020204" pitchFamily="34" charset="0"/>
              <a:buNone/>
              <a:defRPr sz="2000" baseline="0">
                <a:solidFill>
                  <a:schemeClr val="bg1"/>
                </a:solidFill>
                <a:latin typeface="+mn-lt"/>
              </a:defRPr>
            </a:lvl6pPr>
            <a:lvl7pPr marL="0" indent="0" algn="l">
              <a:lnSpc>
                <a:spcPct val="100000"/>
              </a:lnSpc>
              <a:spcBef>
                <a:spcPts val="0"/>
              </a:spcBef>
              <a:spcAft>
                <a:spcPts val="0"/>
              </a:spcAft>
              <a:buFont typeface="Arial" panose="020B0604020202020204" pitchFamily="34" charset="0"/>
              <a:buNone/>
              <a:defRPr sz="2000" baseline="0">
                <a:solidFill>
                  <a:schemeClr val="bg1"/>
                </a:solidFill>
                <a:latin typeface="+mn-lt"/>
              </a:defRPr>
            </a:lvl7pPr>
            <a:lvl8pPr marL="0" indent="0" algn="l">
              <a:lnSpc>
                <a:spcPct val="100000"/>
              </a:lnSpc>
              <a:spcBef>
                <a:spcPts val="0"/>
              </a:spcBef>
              <a:spcAft>
                <a:spcPts val="0"/>
              </a:spcAft>
              <a:buFont typeface="Arial" panose="020B0604020202020204" pitchFamily="34" charset="0"/>
              <a:buNone/>
              <a:defRPr sz="2000" baseline="0">
                <a:solidFill>
                  <a:schemeClr val="bg1"/>
                </a:solidFill>
                <a:latin typeface="+mn-lt"/>
              </a:defRPr>
            </a:lvl8pPr>
            <a:lvl9pPr marL="0" indent="0" algn="l">
              <a:lnSpc>
                <a:spcPct val="100000"/>
              </a:lnSpc>
              <a:spcBef>
                <a:spcPts val="0"/>
              </a:spcBef>
              <a:spcAft>
                <a:spcPts val="0"/>
              </a:spcAft>
              <a:buFont typeface="Arial" panose="020B0604020202020204" pitchFamily="34" charset="0"/>
              <a:buNone/>
              <a:defRPr sz="2000" baseline="0">
                <a:solidFill>
                  <a:schemeClr val="bg1"/>
                </a:solidFill>
                <a:latin typeface="+mn-lt"/>
              </a:defRPr>
            </a:lvl9pPr>
          </a:lstStyle>
          <a:p>
            <a:pPr lvl="0"/>
            <a:r>
              <a:rPr lang="en-US" dirty="0"/>
              <a:t>Subtitle (Author and Date)</a:t>
            </a:r>
            <a:br>
              <a:rPr lang="en-US" dirty="0"/>
            </a:br>
            <a:r>
              <a:rPr lang="en-US" dirty="0"/>
              <a:t>&gt;&gt; On the right free space to position a picture</a:t>
            </a:r>
            <a:endParaRPr lang="de-DE" dirty="0"/>
          </a:p>
        </p:txBody>
      </p:sp>
      <p:sp>
        <p:nvSpPr>
          <p:cNvPr id="9" name="Title">
            <a:extLst>
              <a:ext uri="{FF2B5EF4-FFF2-40B4-BE49-F238E27FC236}">
                <a16:creationId xmlns:a16="http://schemas.microsoft.com/office/drawing/2014/main" id="{231D59EB-7B6C-4630-BDA7-A78CBEAB9AD0}"/>
              </a:ext>
            </a:extLst>
          </p:cNvPr>
          <p:cNvSpPr>
            <a:spLocks noGrp="1"/>
          </p:cNvSpPr>
          <p:nvPr>
            <p:ph type="body" orient="vert" idx="12" hasCustomPrompt="1"/>
          </p:nvPr>
        </p:nvSpPr>
        <p:spPr>
          <a:xfrm>
            <a:off x="647698" y="1872000"/>
            <a:ext cx="5111751" cy="2033250"/>
          </a:xfrm>
        </p:spPr>
        <p:txBody>
          <a:bodyPr vert="horz" anchor="b" anchorCtr="0"/>
          <a:lstStyle>
            <a:lvl1pPr marL="0" indent="0">
              <a:lnSpc>
                <a:spcPct val="86000"/>
              </a:lnSpc>
              <a:buFont typeface="Arial" panose="020B0604020202020204" pitchFamily="34" charset="0"/>
              <a:buNone/>
              <a:defRPr sz="4800">
                <a:solidFill>
                  <a:schemeClr val="tx1"/>
                </a:solidFill>
                <a:latin typeface="+mn-lt"/>
              </a:defRPr>
            </a:lvl1pPr>
            <a:lvl2pPr marL="0" indent="0">
              <a:lnSpc>
                <a:spcPct val="86000"/>
              </a:lnSpc>
              <a:buFont typeface="Arial" panose="020B0604020202020204" pitchFamily="34" charset="0"/>
              <a:buNone/>
              <a:defRPr sz="4800">
                <a:solidFill>
                  <a:schemeClr val="bg1"/>
                </a:solidFill>
                <a:latin typeface="+mn-lt"/>
              </a:defRPr>
            </a:lvl2pPr>
            <a:lvl3pPr marL="0" indent="0">
              <a:lnSpc>
                <a:spcPct val="86000"/>
              </a:lnSpc>
              <a:buFont typeface="Arial" panose="020B0604020202020204" pitchFamily="34" charset="0"/>
              <a:buNone/>
              <a:defRPr sz="4800">
                <a:solidFill>
                  <a:schemeClr val="bg1"/>
                </a:solidFill>
                <a:latin typeface="+mn-lt"/>
              </a:defRPr>
            </a:lvl3pPr>
            <a:lvl4pPr marL="0" indent="0">
              <a:lnSpc>
                <a:spcPct val="86000"/>
              </a:lnSpc>
              <a:buNone/>
              <a:defRPr sz="4800">
                <a:solidFill>
                  <a:schemeClr val="bg1"/>
                </a:solidFill>
                <a:latin typeface="+mn-lt"/>
              </a:defRPr>
            </a:lvl4pPr>
            <a:lvl5pPr marL="0" indent="0">
              <a:lnSpc>
                <a:spcPct val="86000"/>
              </a:lnSpc>
              <a:buFont typeface="Arial" panose="020B0604020202020204" pitchFamily="34" charset="0"/>
              <a:buNone/>
              <a:defRPr sz="4800">
                <a:solidFill>
                  <a:schemeClr val="bg1"/>
                </a:solidFill>
                <a:latin typeface="+mn-lt"/>
              </a:defRPr>
            </a:lvl5pPr>
            <a:lvl6pPr marL="0" indent="0">
              <a:lnSpc>
                <a:spcPct val="86000"/>
              </a:lnSpc>
              <a:buFont typeface="Arial" panose="020B0604020202020204" pitchFamily="34" charset="0"/>
              <a:buNone/>
              <a:defRPr sz="4800">
                <a:solidFill>
                  <a:schemeClr val="bg1"/>
                </a:solidFill>
                <a:latin typeface="+mn-lt"/>
              </a:defRPr>
            </a:lvl6pPr>
            <a:lvl7pPr marL="0" indent="0">
              <a:lnSpc>
                <a:spcPct val="86000"/>
              </a:lnSpc>
              <a:buFont typeface="Arial" panose="020B0604020202020204" pitchFamily="34" charset="0"/>
              <a:buNone/>
              <a:defRPr sz="4800">
                <a:solidFill>
                  <a:schemeClr val="bg1"/>
                </a:solidFill>
                <a:latin typeface="+mn-lt"/>
              </a:defRPr>
            </a:lvl7pPr>
            <a:lvl8pPr marL="0" indent="0">
              <a:lnSpc>
                <a:spcPct val="86000"/>
              </a:lnSpc>
              <a:buFont typeface="Arial" panose="020B0604020202020204" pitchFamily="34" charset="0"/>
              <a:buNone/>
              <a:defRPr sz="4800">
                <a:solidFill>
                  <a:schemeClr val="bg1"/>
                </a:solidFill>
                <a:latin typeface="+mn-lt"/>
              </a:defRPr>
            </a:lvl8pPr>
            <a:lvl9pPr marL="0" indent="0">
              <a:lnSpc>
                <a:spcPct val="86000"/>
              </a:lnSpc>
              <a:buFont typeface="Arial" panose="020B0604020202020204" pitchFamily="34" charset="0"/>
              <a:buNone/>
              <a:defRPr sz="4800">
                <a:solidFill>
                  <a:schemeClr val="bg1"/>
                </a:solidFill>
                <a:latin typeface="+mn-lt"/>
              </a:defRPr>
            </a:lvl9pPr>
          </a:lstStyle>
          <a:p>
            <a:pPr lvl="0"/>
            <a:r>
              <a:rPr lang="en-US" dirty="0"/>
              <a:t>Closing sentence</a:t>
            </a:r>
          </a:p>
          <a:p>
            <a:pPr lvl="1"/>
            <a:r>
              <a:rPr lang="en-US" dirty="0"/>
              <a:t>Second level</a:t>
            </a:r>
          </a:p>
        </p:txBody>
      </p:sp>
      <p:pic>
        <p:nvPicPr>
          <p:cNvPr id="2" name="Picture 1">
            <a:extLst>
              <a:ext uri="{FF2B5EF4-FFF2-40B4-BE49-F238E27FC236}">
                <a16:creationId xmlns:a16="http://schemas.microsoft.com/office/drawing/2014/main" id="{E79915A7-72EF-C4B6-B91E-1ED3182A073F}"/>
              </a:ext>
            </a:extLst>
          </p:cNvPr>
          <p:cNvPicPr>
            <a:picLocks noChangeAspect="1"/>
          </p:cNvPicPr>
          <p:nvPr userDrawn="1"/>
        </p:nvPicPr>
        <p:blipFill>
          <a:blip r:embed="rId5"/>
          <a:srcRect/>
          <a:stretch/>
        </p:blipFill>
        <p:spPr>
          <a:xfrm>
            <a:off x="647702" y="648000"/>
            <a:ext cx="1978724" cy="370233"/>
          </a:xfrm>
          <a:prstGeom prst="rect">
            <a:avLst/>
          </a:prstGeom>
        </p:spPr>
      </p:pic>
    </p:spTree>
    <p:extLst>
      <p:ext uri="{BB962C8B-B14F-4D97-AF65-F5344CB8AC3E}">
        <p14:creationId xmlns:p14="http://schemas.microsoft.com/office/powerpoint/2010/main" val="904810059"/>
      </p:ext>
    </p:extLst>
  </p:cSld>
  <p:clrMapOvr>
    <a:masterClrMapping/>
  </p:clrMapOvr>
  <p:extLst>
    <p:ext uri="{DCECCB84-F9BA-43D5-87BE-67443E8EF086}">
      <p15:sldGuideLst xmlns:p15="http://schemas.microsoft.com/office/powerpoint/2012/main">
        <p15:guide id="1" pos="3628">
          <p15:clr>
            <a:srgbClr val="547EBF"/>
          </p15:clr>
        </p15:guide>
        <p15:guide id="3" pos="408">
          <p15:clr>
            <a:srgbClr val="547EBF"/>
          </p15:clr>
        </p15:guide>
        <p15:guide id="4" pos="6849">
          <p15:clr>
            <a:srgbClr val="547EBF"/>
          </p15:clr>
        </p15:guide>
        <p15:guide id="5" orient="horz" pos="2460">
          <p15:clr>
            <a:srgbClr val="547EBF"/>
          </p15:clr>
        </p15:guide>
        <p15:guide id="6" orient="horz" pos="2574">
          <p15:clr>
            <a:srgbClr val="547EBF"/>
          </p15:clr>
        </p15:guide>
        <p15:guide id="7" orient="horz" pos="3629">
          <p15:clr>
            <a:srgbClr val="547EBF"/>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losing Slide Grey">
    <p:bg>
      <p:bgPr>
        <a:solidFill>
          <a:schemeClr val="tx1"/>
        </a:solidFill>
        <a:effectLst/>
      </p:bgPr>
    </p:bg>
    <p:spTree>
      <p:nvGrpSpPr>
        <p:cNvPr id="1" name=""/>
        <p:cNvGrpSpPr/>
        <p:nvPr/>
      </p:nvGrpSpPr>
      <p:grpSpPr>
        <a:xfrm>
          <a:off x="0" y="0"/>
          <a:ext cx="0" cy="0"/>
          <a:chOff x="0" y="0"/>
          <a:chExt cx="0" cy="0"/>
        </a:xfrm>
      </p:grpSpPr>
      <p:grpSp>
        <p:nvGrpSpPr>
          <p:cNvPr id="12" name="Regieanweisungen">
            <a:extLst>
              <a:ext uri="{FF2B5EF4-FFF2-40B4-BE49-F238E27FC236}">
                <a16:creationId xmlns:a16="http://schemas.microsoft.com/office/drawing/2014/main" id="{BFBCD5D7-B828-4FCE-A6C2-C90FF5B54483}"/>
              </a:ext>
            </a:extLst>
          </p:cNvPr>
          <p:cNvGrpSpPr/>
          <p:nvPr userDrawn="1"/>
        </p:nvGrpSpPr>
        <p:grpSpPr>
          <a:xfrm>
            <a:off x="-2232000" y="-324000"/>
            <a:ext cx="15660000" cy="6157269"/>
            <a:chOff x="-2232000" y="-324000"/>
            <a:chExt cx="15660000" cy="6157269"/>
          </a:xfrm>
        </p:grpSpPr>
        <p:sp>
          <p:nvSpPr>
            <p:cNvPr id="13" name="Zurücksetzen">
              <a:extLst>
                <a:ext uri="{FF2B5EF4-FFF2-40B4-BE49-F238E27FC236}">
                  <a16:creationId xmlns:a16="http://schemas.microsoft.com/office/drawing/2014/main" id="{0DEE4E3B-560F-4BE6-AF99-D3D681D9F429}"/>
                </a:ext>
              </a:extLst>
            </p:cNvPr>
            <p:cNvSpPr txBox="1"/>
            <p:nvPr userDrawn="1"/>
          </p:nvSpPr>
          <p:spPr>
            <a:xfrm rot="10800000" flipH="1" flipV="1">
              <a:off x="11628000" y="0"/>
              <a:ext cx="1800000" cy="115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en-US" sz="1000" b="0" baseline="0" dirty="0">
                  <a:solidFill>
                    <a:schemeClr val="tx1"/>
                  </a:solidFill>
                  <a:latin typeface="+mj-lt"/>
                </a:rPr>
                <a:t>To reset the slide to its original form, select </a:t>
              </a:r>
              <a:r>
                <a:rPr lang="en-US" sz="1000" b="1" baseline="0" dirty="0">
                  <a:solidFill>
                    <a:schemeClr val="tx1"/>
                  </a:solidFill>
                  <a:latin typeface="+mj-lt"/>
                </a:rPr>
                <a:t>Home &gt; Slides &gt; Reset</a:t>
              </a:r>
            </a:p>
            <a:p>
              <a:pPr indent="0" algn="l">
                <a:lnSpc>
                  <a:spcPct val="100000"/>
                </a:lnSpc>
                <a:spcBef>
                  <a:spcPts val="0"/>
                </a:spcBef>
                <a:spcAft>
                  <a:spcPts val="0"/>
                </a:spcAft>
              </a:pPr>
              <a:endParaRPr lang="en-US" sz="1000" b="1" baseline="0" dirty="0">
                <a:solidFill>
                  <a:schemeClr val="tx1"/>
                </a:solidFill>
                <a:latin typeface="+mj-lt"/>
              </a:endParaRPr>
            </a:p>
            <a:p>
              <a:pPr marL="0" marR="0" lvl="0" indent="0" algn="l" defTabSz="1043056"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To change the layout, select </a:t>
              </a:r>
              <a:r>
                <a:rPr lang="en-US" sz="1000" b="1" baseline="0" dirty="0">
                  <a:solidFill>
                    <a:schemeClr val="tx1"/>
                  </a:solidFill>
                  <a:latin typeface="+mj-lt"/>
                </a:rPr>
                <a:t>Home &gt; Slides &gt; Layout</a:t>
              </a:r>
            </a:p>
            <a:p>
              <a:pPr indent="0" algn="l">
                <a:lnSpc>
                  <a:spcPct val="100000"/>
                </a:lnSpc>
                <a:spcBef>
                  <a:spcPts val="0"/>
                </a:spcBef>
                <a:spcAft>
                  <a:spcPts val="0"/>
                </a:spcAft>
              </a:pPr>
              <a:endParaRPr lang="en-US" sz="1000" b="1" baseline="0" dirty="0">
                <a:solidFill>
                  <a:schemeClr val="tx1"/>
                </a:solidFill>
                <a:latin typeface="+mj-lt"/>
              </a:endParaRPr>
            </a:p>
          </p:txBody>
        </p:sp>
        <p:sp>
          <p:nvSpPr>
            <p:cNvPr id="14" name="Listenebenen">
              <a:extLst>
                <a:ext uri="{FF2B5EF4-FFF2-40B4-BE49-F238E27FC236}">
                  <a16:creationId xmlns:a16="http://schemas.microsoft.com/office/drawing/2014/main" id="{3EDAA249-EA84-45C9-A649-DD04E09DC228}"/>
                </a:ext>
              </a:extLst>
            </p:cNvPr>
            <p:cNvSpPr txBox="1"/>
            <p:nvPr userDrawn="1"/>
          </p:nvSpPr>
          <p:spPr>
            <a:xfrm rot="10800000" flipH="1" flipV="1">
              <a:off x="-1908000" y="0"/>
              <a:ext cx="1800000" cy="115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Only use the given</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err="1">
                  <a:solidFill>
                    <a:schemeClr val="tx1"/>
                  </a:solidFill>
                  <a:latin typeface="+mj-lt"/>
                </a:rPr>
                <a:t>Transporeon</a:t>
              </a:r>
              <a:r>
                <a:rPr lang="en-US" sz="1000" b="0" baseline="0" dirty="0">
                  <a:solidFill>
                    <a:schemeClr val="tx1"/>
                  </a:solidFill>
                  <a:latin typeface="+mj-lt"/>
                </a:rPr>
                <a:t> </a:t>
              </a:r>
              <a:r>
                <a:rPr lang="en-US" sz="1000" b="0" baseline="0" dirty="0" err="1">
                  <a:solidFill>
                    <a:schemeClr val="tx1"/>
                  </a:solidFill>
                  <a:latin typeface="+mj-lt"/>
                </a:rPr>
                <a:t>colours</a:t>
              </a:r>
              <a:endParaRPr lang="en-US" sz="1000" b="0" baseline="0" dirty="0">
                <a:solidFill>
                  <a:schemeClr val="tx1"/>
                </a:solidFill>
                <a:latin typeface="+mj-lt"/>
              </a:endParaRP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for the whole presentation.</a:t>
              </a:r>
            </a:p>
            <a:p>
              <a:pPr marL="0" marR="0" lvl="0" indent="0" algn="r" defTabSz="2517235" rtl="0" eaLnBrk="1" fontAlgn="auto" latinLnBrk="0" hangingPunct="1">
                <a:lnSpc>
                  <a:spcPct val="100000"/>
                </a:lnSpc>
                <a:spcBef>
                  <a:spcPts val="0"/>
                </a:spcBef>
                <a:spcAft>
                  <a:spcPts val="0"/>
                </a:spcAft>
                <a:buClrTx/>
                <a:buSzTx/>
                <a:buFontTx/>
                <a:buNone/>
                <a:tabLst/>
                <a:defRPr/>
              </a:pPr>
              <a:br>
                <a:rPr lang="en-US" sz="1000" b="0" baseline="0" dirty="0">
                  <a:solidFill>
                    <a:schemeClr val="tx1"/>
                  </a:solidFill>
                  <a:latin typeface="+mj-lt"/>
                </a:rPr>
              </a:br>
              <a:r>
                <a:rPr lang="en-US" sz="1000" b="0" baseline="0" dirty="0">
                  <a:solidFill>
                    <a:schemeClr val="tx1"/>
                  </a:solidFill>
                  <a:latin typeface="+mj-lt"/>
                </a:rPr>
                <a:t>Usage of various graphic elements possible,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please see library.</a:t>
              </a:r>
            </a:p>
          </p:txBody>
        </p:sp>
        <p:sp>
          <p:nvSpPr>
            <p:cNvPr id="16" name="Hilfslinien">
              <a:extLst>
                <a:ext uri="{FF2B5EF4-FFF2-40B4-BE49-F238E27FC236}">
                  <a16:creationId xmlns:a16="http://schemas.microsoft.com/office/drawing/2014/main" id="{58E9EA98-FC7A-4B3D-B349-FD049C625102}"/>
                </a:ext>
              </a:extLst>
            </p:cNvPr>
            <p:cNvSpPr txBox="1"/>
            <p:nvPr userDrawn="1"/>
          </p:nvSpPr>
          <p:spPr>
            <a:xfrm rot="10800000" flipH="1" flipV="1">
              <a:off x="647399" y="-324000"/>
              <a:ext cx="7920000" cy="216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287141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mj-lt"/>
                  <a:ea typeface="+mn-ea"/>
                  <a:cs typeface="+mn-cs"/>
                </a:rPr>
                <a:t>To display guides, tick </a:t>
              </a:r>
              <a:r>
                <a:rPr kumimoji="0" lang="en-US" sz="1000" b="1" i="0" u="none" strike="noStrike" kern="1200" cap="none" spc="0" normalizeH="0" baseline="0" noProof="0" dirty="0">
                  <a:ln>
                    <a:noFill/>
                  </a:ln>
                  <a:solidFill>
                    <a:schemeClr val="tx1"/>
                  </a:solidFill>
                  <a:effectLst/>
                  <a:uLnTx/>
                  <a:uFillTx/>
                  <a:latin typeface="+mj-lt"/>
                  <a:ea typeface="+mn-ea"/>
                  <a:cs typeface="+mn-cs"/>
                </a:rPr>
                <a:t>Guides</a:t>
              </a:r>
              <a:r>
                <a:rPr kumimoji="0" lang="en-US" sz="1000" b="0" i="0" u="none" strike="noStrike" kern="1200" cap="none" spc="0" normalizeH="0" baseline="0" noProof="0" dirty="0">
                  <a:ln>
                    <a:noFill/>
                  </a:ln>
                  <a:solidFill>
                    <a:schemeClr val="tx1"/>
                  </a:solidFill>
                  <a:effectLst/>
                  <a:uLnTx/>
                  <a:uFillTx/>
                  <a:latin typeface="+mj-lt"/>
                  <a:ea typeface="+mn-ea"/>
                  <a:cs typeface="+mn-cs"/>
                </a:rPr>
                <a:t> in </a:t>
              </a:r>
              <a:r>
                <a:rPr kumimoji="0" lang="en-US" sz="1000" b="1" i="0" u="none" strike="noStrike" kern="1200" cap="none" spc="0" normalizeH="0" baseline="0" noProof="0" dirty="0">
                  <a:ln>
                    <a:noFill/>
                  </a:ln>
                  <a:solidFill>
                    <a:schemeClr val="tx1"/>
                  </a:solidFill>
                  <a:effectLst/>
                  <a:uLnTx/>
                  <a:uFillTx/>
                  <a:latin typeface="+mj-lt"/>
                  <a:ea typeface="+mn-ea"/>
                  <a:cs typeface="+mn-cs"/>
                </a:rPr>
                <a:t>View</a:t>
              </a:r>
            </a:p>
          </p:txBody>
        </p:sp>
        <p:sp>
          <p:nvSpPr>
            <p:cNvPr id="17" name="Text // Listenebene erhöhen">
              <a:extLst>
                <a:ext uri="{FF2B5EF4-FFF2-40B4-BE49-F238E27FC236}">
                  <a16:creationId xmlns:a16="http://schemas.microsoft.com/office/drawing/2014/main" id="{CF8B9736-A465-49F0-8C6B-F8348213B478}"/>
                </a:ext>
              </a:extLst>
            </p:cNvPr>
            <p:cNvSpPr txBox="1"/>
            <p:nvPr userDrawn="1"/>
          </p:nvSpPr>
          <p:spPr>
            <a:xfrm>
              <a:off x="-1656000" y="3239568"/>
              <a:ext cx="792000" cy="288000"/>
            </a:xfrm>
            <a:prstGeom prst="rect">
              <a:avLst/>
            </a:prstGeom>
            <a:noFill/>
          </p:spPr>
          <p:txBody>
            <a:bodyPr wrap="square" lIns="0" tIns="0" rIns="0" bIns="0" rtlCol="0" anchor="ctr" anchorCtr="0">
              <a:noAutofit/>
            </a:body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Increase </a:t>
              </a:r>
              <a:br>
                <a:rPr lang="en-US" sz="1000" b="1" baseline="0" dirty="0">
                  <a:solidFill>
                    <a:schemeClr val="tx1"/>
                  </a:solidFill>
                  <a:latin typeface="+mj-lt"/>
                </a:rPr>
              </a:br>
              <a:r>
                <a:rPr lang="en-US" sz="1000" b="1" baseline="0" dirty="0">
                  <a:solidFill>
                    <a:schemeClr val="tx1"/>
                  </a:solidFill>
                  <a:latin typeface="+mj-lt"/>
                </a:rPr>
                <a:t>List Level</a:t>
              </a:r>
            </a:p>
          </p:txBody>
        </p:sp>
        <p:sp>
          <p:nvSpPr>
            <p:cNvPr id="18" name="Text // Listenebene verringern">
              <a:extLst>
                <a:ext uri="{FF2B5EF4-FFF2-40B4-BE49-F238E27FC236}">
                  <a16:creationId xmlns:a16="http://schemas.microsoft.com/office/drawing/2014/main" id="{CB228F6A-FFB5-4DC8-B71C-3A2EED8A06F9}"/>
                </a:ext>
              </a:extLst>
            </p:cNvPr>
            <p:cNvSpPr txBox="1"/>
            <p:nvPr userDrawn="1"/>
          </p:nvSpPr>
          <p:spPr>
            <a:xfrm>
              <a:off x="-1656000" y="3672607"/>
              <a:ext cx="792000" cy="288000"/>
            </a:xfrm>
            <a:prstGeom prst="rect">
              <a:avLst/>
            </a:prstGeom>
            <a:noFill/>
          </p:spPr>
          <p:txBody>
            <a:bodyPr wrap="square" lIns="0" tIns="0" rIns="0" bIns="0" rtlCol="0" anchor="ctr" anchorCtr="0">
              <a:noAutofit/>
            </a:body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Decrease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List Level</a:t>
              </a:r>
            </a:p>
          </p:txBody>
        </p:sp>
        <p:pic>
          <p:nvPicPr>
            <p:cNvPr id="19" name="Bild // Listenebene verringern">
              <a:extLst>
                <a:ext uri="{FF2B5EF4-FFF2-40B4-BE49-F238E27FC236}">
                  <a16:creationId xmlns:a16="http://schemas.microsoft.com/office/drawing/2014/main" id="{C3CD3B48-A8A6-4558-A8AE-7689E2CCBC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56000" y="3672607"/>
              <a:ext cx="612000" cy="288000"/>
            </a:xfrm>
            <a:prstGeom prst="rect">
              <a:avLst/>
            </a:prstGeom>
          </p:spPr>
        </p:pic>
        <p:pic>
          <p:nvPicPr>
            <p:cNvPr id="20" name="Bild // Listenebene erhöhen">
              <a:extLst>
                <a:ext uri="{FF2B5EF4-FFF2-40B4-BE49-F238E27FC236}">
                  <a16:creationId xmlns:a16="http://schemas.microsoft.com/office/drawing/2014/main" id="{66DB955B-DEA4-47C5-A35F-4ECD80715F1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56000" y="3240607"/>
              <a:ext cx="612000" cy="288000"/>
            </a:xfrm>
            <a:prstGeom prst="rect">
              <a:avLst/>
            </a:prstGeom>
          </p:spPr>
        </p:pic>
        <p:sp>
          <p:nvSpPr>
            <p:cNvPr id="21" name="Listenebenen">
              <a:extLst>
                <a:ext uri="{FF2B5EF4-FFF2-40B4-BE49-F238E27FC236}">
                  <a16:creationId xmlns:a16="http://schemas.microsoft.com/office/drawing/2014/main" id="{F9D1F8B7-F26A-4067-BFC7-5155654F2B8B}"/>
                </a:ext>
              </a:extLst>
            </p:cNvPr>
            <p:cNvSpPr txBox="1"/>
            <p:nvPr userDrawn="1"/>
          </p:nvSpPr>
          <p:spPr>
            <a:xfrm rot="10800000" flipH="1" flipV="1">
              <a:off x="-1908001" y="2520000"/>
              <a:ext cx="1800001" cy="64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To change the text level,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select </a:t>
              </a:r>
              <a:r>
                <a:rPr lang="en-US" sz="1000" b="1" baseline="0" dirty="0">
                  <a:solidFill>
                    <a:schemeClr val="tx1"/>
                  </a:solidFill>
                  <a:latin typeface="+mj-lt"/>
                </a:rPr>
                <a:t>Home &gt; Paragraph </a:t>
              </a:r>
              <a:br>
                <a:rPr lang="en-US" sz="1000" b="1" baseline="0" dirty="0">
                  <a:solidFill>
                    <a:schemeClr val="tx1"/>
                  </a:solidFill>
                  <a:latin typeface="+mj-lt"/>
                </a:rPr>
              </a:br>
              <a:r>
                <a:rPr lang="en-US" sz="1000" b="1" baseline="0" dirty="0">
                  <a:solidFill>
                    <a:schemeClr val="tx1"/>
                  </a:solidFill>
                  <a:latin typeface="+mj-lt"/>
                </a:rPr>
                <a:t>&gt; Increase/Decrease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List Level</a:t>
              </a:r>
            </a:p>
          </p:txBody>
        </p:sp>
        <p:sp>
          <p:nvSpPr>
            <p:cNvPr id="22" name="Listenebenen">
              <a:extLst>
                <a:ext uri="{FF2B5EF4-FFF2-40B4-BE49-F238E27FC236}">
                  <a16:creationId xmlns:a16="http://schemas.microsoft.com/office/drawing/2014/main" id="{3575951B-34BC-48D1-80BD-6B648BFE3E03}"/>
                </a:ext>
              </a:extLst>
            </p:cNvPr>
            <p:cNvSpPr txBox="1"/>
            <p:nvPr userDrawn="1"/>
          </p:nvSpPr>
          <p:spPr>
            <a:xfrm rot="10800000" flipH="1" flipV="1">
              <a:off x="-1908000" y="4176000"/>
              <a:ext cx="1800001" cy="97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In order to bolden text,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please do not use the BOLD button on Helvetica-Light (Body), but instead change the font to Helvetica (Headings) and then use the BOLD button</a:t>
              </a:r>
              <a:endParaRPr lang="en-US" sz="1000" b="1" baseline="0" dirty="0">
                <a:solidFill>
                  <a:schemeClr val="tx1"/>
                </a:solidFill>
                <a:latin typeface="+mj-lt"/>
              </a:endParaRPr>
            </a:p>
          </p:txBody>
        </p:sp>
        <p:pic>
          <p:nvPicPr>
            <p:cNvPr id="23" name="Schrift fetten">
              <a:extLst>
                <a:ext uri="{FF2B5EF4-FFF2-40B4-BE49-F238E27FC236}">
                  <a16:creationId xmlns:a16="http://schemas.microsoft.com/office/drawing/2014/main" id="{C941E435-7055-4C85-B9E9-5A6E014277C9}"/>
                </a:ext>
              </a:extLst>
            </p:cNvPr>
            <p:cNvPicPr>
              <a:picLocks noChangeAspect="1"/>
            </p:cNvPicPr>
            <p:nvPr userDrawn="1"/>
          </p:nvPicPr>
          <p:blipFill>
            <a:blip r:embed="rId4"/>
            <a:stretch>
              <a:fillRect/>
            </a:stretch>
          </p:blipFill>
          <p:spPr>
            <a:xfrm>
              <a:off x="-2232000" y="5184000"/>
              <a:ext cx="2088000" cy="649269"/>
            </a:xfrm>
            <a:prstGeom prst="rect">
              <a:avLst/>
            </a:prstGeom>
          </p:spPr>
        </p:pic>
      </p:grpSp>
      <p:sp>
        <p:nvSpPr>
          <p:cNvPr id="8" name="Page">
            <a:extLst>
              <a:ext uri="{FF2B5EF4-FFF2-40B4-BE49-F238E27FC236}">
                <a16:creationId xmlns:a16="http://schemas.microsoft.com/office/drawing/2014/main" id="{0A3FFA6A-440D-4A9E-A3E6-7163729430AB}"/>
              </a:ext>
            </a:extLst>
          </p:cNvPr>
          <p:cNvSpPr>
            <a:spLocks noGrp="1"/>
          </p:cNvSpPr>
          <p:nvPr>
            <p:ph type="sldNum" sz="quarter" idx="11"/>
          </p:nvPr>
        </p:nvSpPr>
        <p:spPr>
          <a:xfrm>
            <a:off x="10152788" y="6588000"/>
            <a:ext cx="720000" cy="180000"/>
          </a:xfrm>
        </p:spPr>
        <p:txBody>
          <a:bodyPr/>
          <a:lstStyle>
            <a:lvl1pPr>
              <a:defRPr>
                <a:solidFill>
                  <a:schemeClr val="tx1"/>
                </a:solidFill>
              </a:defRPr>
            </a:lvl1pPr>
          </a:lstStyle>
          <a:p>
            <a:r>
              <a:rPr lang="de-DE"/>
              <a:t>Page </a:t>
            </a:r>
            <a:fld id="{55DE4932-7FC9-4623-BE48-6D66D4970F57}" type="slidenum">
              <a:rPr lang="de-DE" smtClean="0"/>
              <a:pPr/>
              <a:t>‹#›</a:t>
            </a:fld>
            <a:endParaRPr lang="de-DE" dirty="0"/>
          </a:p>
        </p:txBody>
      </p:sp>
      <p:sp>
        <p:nvSpPr>
          <p:cNvPr id="7" name="Footer">
            <a:extLst>
              <a:ext uri="{FF2B5EF4-FFF2-40B4-BE49-F238E27FC236}">
                <a16:creationId xmlns:a16="http://schemas.microsoft.com/office/drawing/2014/main" id="{96B7736C-DB76-4A3C-A85A-3CF932F77739}"/>
              </a:ext>
            </a:extLst>
          </p:cNvPr>
          <p:cNvSpPr>
            <a:spLocks noGrp="1"/>
          </p:cNvSpPr>
          <p:nvPr>
            <p:ph type="ftr" sz="quarter" idx="10"/>
          </p:nvPr>
        </p:nvSpPr>
        <p:spPr>
          <a:xfrm>
            <a:off x="647699" y="6588000"/>
            <a:ext cx="3168000" cy="180000"/>
          </a:xfrm>
        </p:spPr>
        <p:txBody>
          <a:bodyPr/>
          <a:lstStyle>
            <a:lvl9pPr>
              <a:defRPr>
                <a:solidFill>
                  <a:schemeClr val="tx1"/>
                </a:solidFill>
              </a:defRPr>
            </a:lvl9pPr>
          </a:lstStyle>
          <a:p>
            <a:pPr lvl="8"/>
            <a:r>
              <a:rPr lang="en-US"/>
              <a:t>"Presentation Title" or Public,  Protected, Confidential</a:t>
            </a:r>
            <a:endParaRPr lang="de-DE" dirty="0"/>
          </a:p>
        </p:txBody>
      </p:sp>
      <p:sp>
        <p:nvSpPr>
          <p:cNvPr id="3" name="Subtitle">
            <a:extLst>
              <a:ext uri="{FF2B5EF4-FFF2-40B4-BE49-F238E27FC236}">
                <a16:creationId xmlns:a16="http://schemas.microsoft.com/office/drawing/2014/main" id="{E8D388C4-7B9E-4B29-A457-A60111BFFA58}"/>
              </a:ext>
            </a:extLst>
          </p:cNvPr>
          <p:cNvSpPr>
            <a:spLocks noGrp="1"/>
          </p:cNvSpPr>
          <p:nvPr>
            <p:ph type="subTitle" idx="1" hasCustomPrompt="1"/>
          </p:nvPr>
        </p:nvSpPr>
        <p:spPr>
          <a:xfrm>
            <a:off x="647699" y="4086225"/>
            <a:ext cx="5111751" cy="1674814"/>
          </a:xfrm>
        </p:spPr>
        <p:txBody>
          <a:bodyPr/>
          <a:lstStyle>
            <a:lvl1pPr marL="0" indent="0" algn="l">
              <a:lnSpc>
                <a:spcPct val="100000"/>
              </a:lnSpc>
              <a:spcBef>
                <a:spcPts val="0"/>
              </a:spcBef>
              <a:spcAft>
                <a:spcPts val="0"/>
              </a:spcAft>
              <a:buFont typeface="Arial" panose="020B0604020202020204" pitchFamily="34" charset="0"/>
              <a:buNone/>
              <a:defRPr sz="2000" baseline="0">
                <a:solidFill>
                  <a:schemeClr val="bg1"/>
                </a:solidFill>
                <a:latin typeface="+mn-lt"/>
              </a:defRPr>
            </a:lvl1pPr>
            <a:lvl2pPr marL="0" indent="0" algn="l">
              <a:lnSpc>
                <a:spcPct val="100000"/>
              </a:lnSpc>
              <a:spcBef>
                <a:spcPts val="0"/>
              </a:spcBef>
              <a:spcAft>
                <a:spcPts val="0"/>
              </a:spcAft>
              <a:buFont typeface="Arial" panose="020B0604020202020204" pitchFamily="34" charset="0"/>
              <a:buNone/>
              <a:defRPr sz="2000" baseline="0">
                <a:solidFill>
                  <a:schemeClr val="bg1"/>
                </a:solidFill>
                <a:latin typeface="+mn-lt"/>
              </a:defRPr>
            </a:lvl2pPr>
            <a:lvl3pPr marL="0" indent="0" algn="l">
              <a:lnSpc>
                <a:spcPct val="100000"/>
              </a:lnSpc>
              <a:spcBef>
                <a:spcPts val="0"/>
              </a:spcBef>
              <a:spcAft>
                <a:spcPts val="0"/>
              </a:spcAft>
              <a:buFont typeface="Arial" panose="020B0604020202020204" pitchFamily="34" charset="0"/>
              <a:buNone/>
              <a:defRPr sz="2000" baseline="0">
                <a:solidFill>
                  <a:schemeClr val="bg1"/>
                </a:solidFill>
                <a:latin typeface="+mn-lt"/>
              </a:defRPr>
            </a:lvl3pPr>
            <a:lvl4pPr marL="0" indent="0" algn="l">
              <a:lnSpc>
                <a:spcPct val="100000"/>
              </a:lnSpc>
              <a:spcBef>
                <a:spcPts val="0"/>
              </a:spcBef>
              <a:spcAft>
                <a:spcPts val="0"/>
              </a:spcAft>
              <a:buFont typeface="Arial" panose="020B0604020202020204" pitchFamily="34" charset="0"/>
              <a:buNone/>
              <a:defRPr sz="2000" baseline="0">
                <a:solidFill>
                  <a:schemeClr val="bg1"/>
                </a:solidFill>
                <a:latin typeface="+mn-lt"/>
              </a:defRPr>
            </a:lvl4pPr>
            <a:lvl5pPr marL="0" indent="0" algn="l">
              <a:lnSpc>
                <a:spcPct val="100000"/>
              </a:lnSpc>
              <a:spcBef>
                <a:spcPts val="0"/>
              </a:spcBef>
              <a:spcAft>
                <a:spcPts val="0"/>
              </a:spcAft>
              <a:buFont typeface="Arial" panose="020B0604020202020204" pitchFamily="34" charset="0"/>
              <a:buNone/>
              <a:defRPr sz="2000" baseline="0">
                <a:solidFill>
                  <a:schemeClr val="bg1"/>
                </a:solidFill>
                <a:latin typeface="+mn-lt"/>
              </a:defRPr>
            </a:lvl5pPr>
            <a:lvl6pPr marL="0" indent="0" algn="l">
              <a:lnSpc>
                <a:spcPct val="100000"/>
              </a:lnSpc>
              <a:spcBef>
                <a:spcPts val="0"/>
              </a:spcBef>
              <a:spcAft>
                <a:spcPts val="0"/>
              </a:spcAft>
              <a:buFont typeface="Arial" panose="020B0604020202020204" pitchFamily="34" charset="0"/>
              <a:buNone/>
              <a:defRPr sz="2000" baseline="0">
                <a:solidFill>
                  <a:schemeClr val="bg1"/>
                </a:solidFill>
                <a:latin typeface="+mn-lt"/>
              </a:defRPr>
            </a:lvl6pPr>
            <a:lvl7pPr marL="0" indent="0" algn="l">
              <a:lnSpc>
                <a:spcPct val="100000"/>
              </a:lnSpc>
              <a:spcBef>
                <a:spcPts val="0"/>
              </a:spcBef>
              <a:spcAft>
                <a:spcPts val="0"/>
              </a:spcAft>
              <a:buFont typeface="Arial" panose="020B0604020202020204" pitchFamily="34" charset="0"/>
              <a:buNone/>
              <a:defRPr sz="2000" baseline="0">
                <a:solidFill>
                  <a:schemeClr val="bg1"/>
                </a:solidFill>
                <a:latin typeface="+mn-lt"/>
              </a:defRPr>
            </a:lvl7pPr>
            <a:lvl8pPr marL="0" indent="0" algn="l">
              <a:lnSpc>
                <a:spcPct val="100000"/>
              </a:lnSpc>
              <a:spcBef>
                <a:spcPts val="0"/>
              </a:spcBef>
              <a:spcAft>
                <a:spcPts val="0"/>
              </a:spcAft>
              <a:buFont typeface="Arial" panose="020B0604020202020204" pitchFamily="34" charset="0"/>
              <a:buNone/>
              <a:defRPr sz="2000" baseline="0">
                <a:solidFill>
                  <a:schemeClr val="bg1"/>
                </a:solidFill>
                <a:latin typeface="+mn-lt"/>
              </a:defRPr>
            </a:lvl8pPr>
            <a:lvl9pPr marL="0" indent="0" algn="l">
              <a:lnSpc>
                <a:spcPct val="100000"/>
              </a:lnSpc>
              <a:spcBef>
                <a:spcPts val="0"/>
              </a:spcBef>
              <a:spcAft>
                <a:spcPts val="0"/>
              </a:spcAft>
              <a:buFont typeface="Arial" panose="020B0604020202020204" pitchFamily="34" charset="0"/>
              <a:buNone/>
              <a:defRPr sz="2000" baseline="0">
                <a:solidFill>
                  <a:schemeClr val="bg1"/>
                </a:solidFill>
                <a:latin typeface="+mn-lt"/>
              </a:defRPr>
            </a:lvl9pPr>
          </a:lstStyle>
          <a:p>
            <a:pPr lvl="0"/>
            <a:r>
              <a:rPr lang="en-US" dirty="0"/>
              <a:t>Subtitle (Author and Date)</a:t>
            </a:r>
            <a:br>
              <a:rPr lang="en-US" dirty="0"/>
            </a:br>
            <a:r>
              <a:rPr lang="en-US" dirty="0"/>
              <a:t>&gt;&gt; On the right free space to position a picture</a:t>
            </a:r>
            <a:endParaRPr lang="de-DE" dirty="0"/>
          </a:p>
        </p:txBody>
      </p:sp>
      <p:sp>
        <p:nvSpPr>
          <p:cNvPr id="9" name="Title">
            <a:extLst>
              <a:ext uri="{FF2B5EF4-FFF2-40B4-BE49-F238E27FC236}">
                <a16:creationId xmlns:a16="http://schemas.microsoft.com/office/drawing/2014/main" id="{231D59EB-7B6C-4630-BDA7-A78CBEAB9AD0}"/>
              </a:ext>
            </a:extLst>
          </p:cNvPr>
          <p:cNvSpPr>
            <a:spLocks noGrp="1"/>
          </p:cNvSpPr>
          <p:nvPr>
            <p:ph type="body" orient="vert" idx="12" hasCustomPrompt="1"/>
          </p:nvPr>
        </p:nvSpPr>
        <p:spPr>
          <a:xfrm>
            <a:off x="647698" y="1872000"/>
            <a:ext cx="5111751" cy="2033250"/>
          </a:xfrm>
        </p:spPr>
        <p:txBody>
          <a:bodyPr vert="horz" anchor="b" anchorCtr="0"/>
          <a:lstStyle>
            <a:lvl1pPr marL="0" indent="0">
              <a:lnSpc>
                <a:spcPct val="86000"/>
              </a:lnSpc>
              <a:buFont typeface="Arial" panose="020B0604020202020204" pitchFamily="34" charset="0"/>
              <a:buNone/>
              <a:defRPr sz="4800">
                <a:solidFill>
                  <a:schemeClr val="bg1"/>
                </a:solidFill>
                <a:latin typeface="+mn-lt"/>
              </a:defRPr>
            </a:lvl1pPr>
            <a:lvl2pPr marL="0" indent="0">
              <a:lnSpc>
                <a:spcPct val="86000"/>
              </a:lnSpc>
              <a:buFont typeface="Arial" panose="020B0604020202020204" pitchFamily="34" charset="0"/>
              <a:buNone/>
              <a:defRPr sz="4800">
                <a:solidFill>
                  <a:schemeClr val="accent1"/>
                </a:solidFill>
                <a:latin typeface="+mn-lt"/>
              </a:defRPr>
            </a:lvl2pPr>
            <a:lvl3pPr marL="0" indent="0">
              <a:lnSpc>
                <a:spcPct val="86000"/>
              </a:lnSpc>
              <a:buFont typeface="Arial" panose="020B0604020202020204" pitchFamily="34" charset="0"/>
              <a:buNone/>
              <a:defRPr sz="4800">
                <a:solidFill>
                  <a:schemeClr val="accent1"/>
                </a:solidFill>
                <a:latin typeface="+mn-lt"/>
              </a:defRPr>
            </a:lvl3pPr>
            <a:lvl4pPr marL="0" indent="0">
              <a:lnSpc>
                <a:spcPct val="86000"/>
              </a:lnSpc>
              <a:buNone/>
              <a:defRPr sz="4800">
                <a:solidFill>
                  <a:schemeClr val="accent1"/>
                </a:solidFill>
                <a:latin typeface="+mn-lt"/>
              </a:defRPr>
            </a:lvl4pPr>
            <a:lvl5pPr marL="0" indent="0">
              <a:lnSpc>
                <a:spcPct val="86000"/>
              </a:lnSpc>
              <a:buFont typeface="Arial" panose="020B0604020202020204" pitchFamily="34" charset="0"/>
              <a:buNone/>
              <a:defRPr sz="4800">
                <a:solidFill>
                  <a:schemeClr val="accent1"/>
                </a:solidFill>
                <a:latin typeface="+mn-lt"/>
              </a:defRPr>
            </a:lvl5pPr>
            <a:lvl6pPr marL="0" indent="0">
              <a:lnSpc>
                <a:spcPct val="86000"/>
              </a:lnSpc>
              <a:buFont typeface="Arial" panose="020B0604020202020204" pitchFamily="34" charset="0"/>
              <a:buNone/>
              <a:defRPr sz="4800">
                <a:solidFill>
                  <a:schemeClr val="accent1"/>
                </a:solidFill>
                <a:latin typeface="+mn-lt"/>
              </a:defRPr>
            </a:lvl6pPr>
            <a:lvl7pPr marL="0" indent="0">
              <a:lnSpc>
                <a:spcPct val="86000"/>
              </a:lnSpc>
              <a:buFont typeface="Arial" panose="020B0604020202020204" pitchFamily="34" charset="0"/>
              <a:buNone/>
              <a:defRPr sz="4800">
                <a:solidFill>
                  <a:schemeClr val="accent1"/>
                </a:solidFill>
                <a:latin typeface="+mn-lt"/>
              </a:defRPr>
            </a:lvl7pPr>
            <a:lvl8pPr marL="0" indent="0">
              <a:lnSpc>
                <a:spcPct val="86000"/>
              </a:lnSpc>
              <a:buFont typeface="Arial" panose="020B0604020202020204" pitchFamily="34" charset="0"/>
              <a:buNone/>
              <a:defRPr sz="4800">
                <a:solidFill>
                  <a:schemeClr val="accent1"/>
                </a:solidFill>
                <a:latin typeface="+mn-lt"/>
              </a:defRPr>
            </a:lvl8pPr>
            <a:lvl9pPr marL="0" indent="0">
              <a:lnSpc>
                <a:spcPct val="86000"/>
              </a:lnSpc>
              <a:buFont typeface="Arial" panose="020B0604020202020204" pitchFamily="34" charset="0"/>
              <a:buNone/>
              <a:defRPr sz="4800">
                <a:solidFill>
                  <a:schemeClr val="accent1"/>
                </a:solidFill>
                <a:latin typeface="+mn-lt"/>
              </a:defRPr>
            </a:lvl9pPr>
          </a:lstStyle>
          <a:p>
            <a:pPr lvl="0"/>
            <a:r>
              <a:rPr lang="en-US" dirty="0"/>
              <a:t>Closing sentence</a:t>
            </a:r>
          </a:p>
          <a:p>
            <a:pPr lvl="1"/>
            <a:r>
              <a:rPr lang="en-US" dirty="0"/>
              <a:t>Second level</a:t>
            </a:r>
          </a:p>
        </p:txBody>
      </p:sp>
      <p:pic>
        <p:nvPicPr>
          <p:cNvPr id="2" name="Picture 1">
            <a:extLst>
              <a:ext uri="{FF2B5EF4-FFF2-40B4-BE49-F238E27FC236}">
                <a16:creationId xmlns:a16="http://schemas.microsoft.com/office/drawing/2014/main" id="{B9E4C65B-EB09-2D87-B097-A99CB0F6E2D3}"/>
              </a:ext>
            </a:extLst>
          </p:cNvPr>
          <p:cNvPicPr>
            <a:picLocks noChangeAspect="1"/>
          </p:cNvPicPr>
          <p:nvPr userDrawn="1"/>
        </p:nvPicPr>
        <p:blipFill>
          <a:blip r:embed="rId5"/>
          <a:srcRect/>
          <a:stretch/>
        </p:blipFill>
        <p:spPr>
          <a:xfrm>
            <a:off x="647700" y="648000"/>
            <a:ext cx="1978729" cy="370233"/>
          </a:xfrm>
          <a:prstGeom prst="rect">
            <a:avLst/>
          </a:prstGeom>
        </p:spPr>
      </p:pic>
    </p:spTree>
    <p:extLst>
      <p:ext uri="{BB962C8B-B14F-4D97-AF65-F5344CB8AC3E}">
        <p14:creationId xmlns:p14="http://schemas.microsoft.com/office/powerpoint/2010/main" val="3834259493"/>
      </p:ext>
    </p:extLst>
  </p:cSld>
  <p:clrMapOvr>
    <a:masterClrMapping/>
  </p:clrMapOvr>
  <p:extLst>
    <p:ext uri="{DCECCB84-F9BA-43D5-87BE-67443E8EF086}">
      <p15:sldGuideLst xmlns:p15="http://schemas.microsoft.com/office/powerpoint/2012/main">
        <p15:guide id="1" pos="3628">
          <p15:clr>
            <a:srgbClr val="547EBF"/>
          </p15:clr>
        </p15:guide>
        <p15:guide id="3" pos="408">
          <p15:clr>
            <a:srgbClr val="547EBF"/>
          </p15:clr>
        </p15:guide>
        <p15:guide id="4" pos="6849">
          <p15:clr>
            <a:srgbClr val="547EBF"/>
          </p15:clr>
        </p15:guide>
        <p15:guide id="5" orient="horz" pos="2460" userDrawn="1">
          <p15:clr>
            <a:srgbClr val="547EBF"/>
          </p15:clr>
        </p15:guide>
        <p15:guide id="6" orient="horz" pos="2574" userDrawn="1">
          <p15:clr>
            <a:srgbClr val="547EBF"/>
          </p15:clr>
        </p15:guide>
        <p15:guide id="7" orient="horz" pos="3629">
          <p15:clr>
            <a:srgbClr val="547EBF"/>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inal Slide ">
    <p:bg>
      <p:bgPr>
        <a:solidFill>
          <a:schemeClr val="tx1"/>
        </a:solidFill>
        <a:effectLst/>
      </p:bgPr>
    </p:bg>
    <p:spTree>
      <p:nvGrpSpPr>
        <p:cNvPr id="1" name=""/>
        <p:cNvGrpSpPr/>
        <p:nvPr/>
      </p:nvGrpSpPr>
      <p:grpSpPr>
        <a:xfrm>
          <a:off x="0" y="0"/>
          <a:ext cx="0" cy="0"/>
          <a:chOff x="0" y="0"/>
          <a:chExt cx="0" cy="0"/>
        </a:xfrm>
      </p:grpSpPr>
      <p:grpSp>
        <p:nvGrpSpPr>
          <p:cNvPr id="14" name="Regieanweisungen">
            <a:extLst>
              <a:ext uri="{FF2B5EF4-FFF2-40B4-BE49-F238E27FC236}">
                <a16:creationId xmlns:a16="http://schemas.microsoft.com/office/drawing/2014/main" id="{66F43C1D-B69B-4EF0-93A3-396BBDE26B7E}"/>
              </a:ext>
            </a:extLst>
          </p:cNvPr>
          <p:cNvGrpSpPr/>
          <p:nvPr userDrawn="1"/>
        </p:nvGrpSpPr>
        <p:grpSpPr>
          <a:xfrm>
            <a:off x="-2232000" y="-324000"/>
            <a:ext cx="15660000" cy="6157269"/>
            <a:chOff x="-2232000" y="-324000"/>
            <a:chExt cx="15660000" cy="6157269"/>
          </a:xfrm>
        </p:grpSpPr>
        <p:sp>
          <p:nvSpPr>
            <p:cNvPr id="15" name="Zurücksetzen">
              <a:extLst>
                <a:ext uri="{FF2B5EF4-FFF2-40B4-BE49-F238E27FC236}">
                  <a16:creationId xmlns:a16="http://schemas.microsoft.com/office/drawing/2014/main" id="{6B912544-1309-4A86-AA33-FDBDBE80D97B}"/>
                </a:ext>
              </a:extLst>
            </p:cNvPr>
            <p:cNvSpPr txBox="1"/>
            <p:nvPr userDrawn="1"/>
          </p:nvSpPr>
          <p:spPr>
            <a:xfrm rot="10800000" flipH="1" flipV="1">
              <a:off x="11628000" y="0"/>
              <a:ext cx="1800000" cy="115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en-US" sz="1000" b="0" baseline="0" dirty="0">
                  <a:solidFill>
                    <a:schemeClr val="tx1"/>
                  </a:solidFill>
                  <a:latin typeface="+mj-lt"/>
                </a:rPr>
                <a:t>To reset the slide to its original form, select </a:t>
              </a:r>
              <a:r>
                <a:rPr lang="en-US" sz="1000" b="1" baseline="0" dirty="0">
                  <a:solidFill>
                    <a:schemeClr val="tx1"/>
                  </a:solidFill>
                  <a:latin typeface="+mj-lt"/>
                </a:rPr>
                <a:t>Home &gt; Slides &gt; Reset</a:t>
              </a:r>
            </a:p>
            <a:p>
              <a:pPr indent="0" algn="l">
                <a:lnSpc>
                  <a:spcPct val="100000"/>
                </a:lnSpc>
                <a:spcBef>
                  <a:spcPts val="0"/>
                </a:spcBef>
                <a:spcAft>
                  <a:spcPts val="0"/>
                </a:spcAft>
              </a:pPr>
              <a:endParaRPr lang="en-US" sz="1000" b="1" baseline="0" dirty="0">
                <a:solidFill>
                  <a:schemeClr val="tx1"/>
                </a:solidFill>
                <a:latin typeface="+mj-lt"/>
              </a:endParaRPr>
            </a:p>
            <a:p>
              <a:pPr marL="0" marR="0" lvl="0" indent="0" algn="l" defTabSz="1043056"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To change the layout, select </a:t>
              </a:r>
              <a:r>
                <a:rPr lang="en-US" sz="1000" b="1" baseline="0" dirty="0">
                  <a:solidFill>
                    <a:schemeClr val="tx1"/>
                  </a:solidFill>
                  <a:latin typeface="+mj-lt"/>
                </a:rPr>
                <a:t>Home &gt; Slides &gt; Layout</a:t>
              </a:r>
            </a:p>
            <a:p>
              <a:pPr indent="0" algn="l">
                <a:lnSpc>
                  <a:spcPct val="100000"/>
                </a:lnSpc>
                <a:spcBef>
                  <a:spcPts val="0"/>
                </a:spcBef>
                <a:spcAft>
                  <a:spcPts val="0"/>
                </a:spcAft>
              </a:pPr>
              <a:endParaRPr lang="en-US" sz="1000" b="1" baseline="0" dirty="0">
                <a:solidFill>
                  <a:schemeClr val="tx1"/>
                </a:solidFill>
                <a:latin typeface="+mj-lt"/>
              </a:endParaRPr>
            </a:p>
          </p:txBody>
        </p:sp>
        <p:sp>
          <p:nvSpPr>
            <p:cNvPr id="16" name="Listenebenen">
              <a:extLst>
                <a:ext uri="{FF2B5EF4-FFF2-40B4-BE49-F238E27FC236}">
                  <a16:creationId xmlns:a16="http://schemas.microsoft.com/office/drawing/2014/main" id="{85071058-63AB-4BEA-805E-9A5CD1E22523}"/>
                </a:ext>
              </a:extLst>
            </p:cNvPr>
            <p:cNvSpPr txBox="1"/>
            <p:nvPr userDrawn="1"/>
          </p:nvSpPr>
          <p:spPr>
            <a:xfrm rot="10800000" flipH="1" flipV="1">
              <a:off x="-1908000" y="0"/>
              <a:ext cx="1800000" cy="115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Only use the given</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err="1">
                  <a:solidFill>
                    <a:schemeClr val="tx1"/>
                  </a:solidFill>
                  <a:latin typeface="+mj-lt"/>
                </a:rPr>
                <a:t>Transporeon</a:t>
              </a:r>
              <a:r>
                <a:rPr lang="en-US" sz="1000" b="0" baseline="0" dirty="0">
                  <a:solidFill>
                    <a:schemeClr val="tx1"/>
                  </a:solidFill>
                  <a:latin typeface="+mj-lt"/>
                </a:rPr>
                <a:t> </a:t>
              </a:r>
              <a:r>
                <a:rPr lang="en-US" sz="1000" b="0" baseline="0" dirty="0" err="1">
                  <a:solidFill>
                    <a:schemeClr val="tx1"/>
                  </a:solidFill>
                  <a:latin typeface="+mj-lt"/>
                </a:rPr>
                <a:t>colours</a:t>
              </a:r>
              <a:endParaRPr lang="en-US" sz="1000" b="0" baseline="0" dirty="0">
                <a:solidFill>
                  <a:schemeClr val="tx1"/>
                </a:solidFill>
                <a:latin typeface="+mj-lt"/>
              </a:endParaRP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for the whole presentation.</a:t>
              </a:r>
            </a:p>
            <a:p>
              <a:pPr marL="0" marR="0" lvl="0" indent="0" algn="r" defTabSz="2517235" rtl="0" eaLnBrk="1" fontAlgn="auto" latinLnBrk="0" hangingPunct="1">
                <a:lnSpc>
                  <a:spcPct val="100000"/>
                </a:lnSpc>
                <a:spcBef>
                  <a:spcPts val="0"/>
                </a:spcBef>
                <a:spcAft>
                  <a:spcPts val="0"/>
                </a:spcAft>
                <a:buClrTx/>
                <a:buSzTx/>
                <a:buFontTx/>
                <a:buNone/>
                <a:tabLst/>
                <a:defRPr/>
              </a:pPr>
              <a:br>
                <a:rPr lang="en-US" sz="1000" b="0" baseline="0" dirty="0">
                  <a:solidFill>
                    <a:schemeClr val="tx1"/>
                  </a:solidFill>
                  <a:latin typeface="+mj-lt"/>
                </a:rPr>
              </a:br>
              <a:r>
                <a:rPr lang="en-US" sz="1000" b="0" baseline="0" dirty="0">
                  <a:solidFill>
                    <a:schemeClr val="tx1"/>
                  </a:solidFill>
                  <a:latin typeface="+mj-lt"/>
                </a:rPr>
                <a:t>Usage of various graphic elements possible,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please see library.</a:t>
              </a:r>
            </a:p>
          </p:txBody>
        </p:sp>
        <p:sp>
          <p:nvSpPr>
            <p:cNvPr id="18" name="Hilfslinien">
              <a:extLst>
                <a:ext uri="{FF2B5EF4-FFF2-40B4-BE49-F238E27FC236}">
                  <a16:creationId xmlns:a16="http://schemas.microsoft.com/office/drawing/2014/main" id="{7FE41888-5CD4-4B09-9289-65C5E5634412}"/>
                </a:ext>
              </a:extLst>
            </p:cNvPr>
            <p:cNvSpPr txBox="1"/>
            <p:nvPr userDrawn="1"/>
          </p:nvSpPr>
          <p:spPr>
            <a:xfrm rot="10800000" flipH="1" flipV="1">
              <a:off x="647399" y="-324000"/>
              <a:ext cx="7920000" cy="216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287141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mj-lt"/>
                  <a:ea typeface="+mn-ea"/>
                  <a:cs typeface="+mn-cs"/>
                </a:rPr>
                <a:t>To display guides, tick </a:t>
              </a:r>
              <a:r>
                <a:rPr kumimoji="0" lang="en-US" sz="1000" b="1" i="0" u="none" strike="noStrike" kern="1200" cap="none" spc="0" normalizeH="0" baseline="0" noProof="0" dirty="0">
                  <a:ln>
                    <a:noFill/>
                  </a:ln>
                  <a:solidFill>
                    <a:schemeClr val="tx1"/>
                  </a:solidFill>
                  <a:effectLst/>
                  <a:uLnTx/>
                  <a:uFillTx/>
                  <a:latin typeface="+mj-lt"/>
                  <a:ea typeface="+mn-ea"/>
                  <a:cs typeface="+mn-cs"/>
                </a:rPr>
                <a:t>Guides</a:t>
              </a:r>
              <a:r>
                <a:rPr kumimoji="0" lang="en-US" sz="1000" b="0" i="0" u="none" strike="noStrike" kern="1200" cap="none" spc="0" normalizeH="0" baseline="0" noProof="0" dirty="0">
                  <a:ln>
                    <a:noFill/>
                  </a:ln>
                  <a:solidFill>
                    <a:schemeClr val="tx1"/>
                  </a:solidFill>
                  <a:effectLst/>
                  <a:uLnTx/>
                  <a:uFillTx/>
                  <a:latin typeface="+mj-lt"/>
                  <a:ea typeface="+mn-ea"/>
                  <a:cs typeface="+mn-cs"/>
                </a:rPr>
                <a:t> in </a:t>
              </a:r>
              <a:r>
                <a:rPr kumimoji="0" lang="en-US" sz="1000" b="1" i="0" u="none" strike="noStrike" kern="1200" cap="none" spc="0" normalizeH="0" baseline="0" noProof="0" dirty="0">
                  <a:ln>
                    <a:noFill/>
                  </a:ln>
                  <a:solidFill>
                    <a:schemeClr val="tx1"/>
                  </a:solidFill>
                  <a:effectLst/>
                  <a:uLnTx/>
                  <a:uFillTx/>
                  <a:latin typeface="+mj-lt"/>
                  <a:ea typeface="+mn-ea"/>
                  <a:cs typeface="+mn-cs"/>
                </a:rPr>
                <a:t>View</a:t>
              </a:r>
            </a:p>
          </p:txBody>
        </p:sp>
        <p:sp>
          <p:nvSpPr>
            <p:cNvPr id="19" name="Text // Listenebene erhöhen">
              <a:extLst>
                <a:ext uri="{FF2B5EF4-FFF2-40B4-BE49-F238E27FC236}">
                  <a16:creationId xmlns:a16="http://schemas.microsoft.com/office/drawing/2014/main" id="{9928BAC1-A01C-4154-9443-0A70AE7F81F5}"/>
                </a:ext>
              </a:extLst>
            </p:cNvPr>
            <p:cNvSpPr txBox="1"/>
            <p:nvPr userDrawn="1"/>
          </p:nvSpPr>
          <p:spPr>
            <a:xfrm>
              <a:off x="-1656000" y="3239568"/>
              <a:ext cx="792000" cy="288000"/>
            </a:xfrm>
            <a:prstGeom prst="rect">
              <a:avLst/>
            </a:prstGeom>
            <a:noFill/>
          </p:spPr>
          <p:txBody>
            <a:bodyPr wrap="square" lIns="0" tIns="0" rIns="0" bIns="0" rtlCol="0" anchor="ctr" anchorCtr="0">
              <a:noAutofit/>
            </a:body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Increase </a:t>
              </a:r>
              <a:br>
                <a:rPr lang="en-US" sz="1000" b="1" baseline="0" dirty="0">
                  <a:solidFill>
                    <a:schemeClr val="tx1"/>
                  </a:solidFill>
                  <a:latin typeface="+mj-lt"/>
                </a:rPr>
              </a:br>
              <a:r>
                <a:rPr lang="en-US" sz="1000" b="1" baseline="0" dirty="0">
                  <a:solidFill>
                    <a:schemeClr val="tx1"/>
                  </a:solidFill>
                  <a:latin typeface="+mj-lt"/>
                </a:rPr>
                <a:t>List Level</a:t>
              </a:r>
            </a:p>
          </p:txBody>
        </p:sp>
        <p:sp>
          <p:nvSpPr>
            <p:cNvPr id="20" name="Text // Listenebene verringern">
              <a:extLst>
                <a:ext uri="{FF2B5EF4-FFF2-40B4-BE49-F238E27FC236}">
                  <a16:creationId xmlns:a16="http://schemas.microsoft.com/office/drawing/2014/main" id="{939C8887-D3D5-40AE-BE8C-B38F2242F276}"/>
                </a:ext>
              </a:extLst>
            </p:cNvPr>
            <p:cNvSpPr txBox="1"/>
            <p:nvPr userDrawn="1"/>
          </p:nvSpPr>
          <p:spPr>
            <a:xfrm>
              <a:off x="-1656000" y="3672607"/>
              <a:ext cx="792000" cy="288000"/>
            </a:xfrm>
            <a:prstGeom prst="rect">
              <a:avLst/>
            </a:prstGeom>
            <a:noFill/>
          </p:spPr>
          <p:txBody>
            <a:bodyPr wrap="square" lIns="0" tIns="0" rIns="0" bIns="0" rtlCol="0" anchor="ctr" anchorCtr="0">
              <a:noAutofit/>
            </a:body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Decrease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List Level</a:t>
              </a:r>
            </a:p>
          </p:txBody>
        </p:sp>
        <p:pic>
          <p:nvPicPr>
            <p:cNvPr id="21" name="Bild // Listenebene verringern">
              <a:extLst>
                <a:ext uri="{FF2B5EF4-FFF2-40B4-BE49-F238E27FC236}">
                  <a16:creationId xmlns:a16="http://schemas.microsoft.com/office/drawing/2014/main" id="{7E371E1B-DA94-4665-ADD3-50CAA32182C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56000" y="3672607"/>
              <a:ext cx="612000" cy="288000"/>
            </a:xfrm>
            <a:prstGeom prst="rect">
              <a:avLst/>
            </a:prstGeom>
          </p:spPr>
        </p:pic>
        <p:pic>
          <p:nvPicPr>
            <p:cNvPr id="22" name="Bild // Listenebene erhöhen">
              <a:extLst>
                <a:ext uri="{FF2B5EF4-FFF2-40B4-BE49-F238E27FC236}">
                  <a16:creationId xmlns:a16="http://schemas.microsoft.com/office/drawing/2014/main" id="{4AE1B217-BA7E-43E6-9BCD-483A1766CCE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56000" y="3240607"/>
              <a:ext cx="612000" cy="288000"/>
            </a:xfrm>
            <a:prstGeom prst="rect">
              <a:avLst/>
            </a:prstGeom>
          </p:spPr>
        </p:pic>
        <p:sp>
          <p:nvSpPr>
            <p:cNvPr id="23" name="Listenebenen">
              <a:extLst>
                <a:ext uri="{FF2B5EF4-FFF2-40B4-BE49-F238E27FC236}">
                  <a16:creationId xmlns:a16="http://schemas.microsoft.com/office/drawing/2014/main" id="{3F9F95B3-9370-4839-86DF-A934173893CD}"/>
                </a:ext>
              </a:extLst>
            </p:cNvPr>
            <p:cNvSpPr txBox="1"/>
            <p:nvPr userDrawn="1"/>
          </p:nvSpPr>
          <p:spPr>
            <a:xfrm rot="10800000" flipH="1" flipV="1">
              <a:off x="-1908001" y="2520000"/>
              <a:ext cx="1800001" cy="64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To change the text level,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select </a:t>
              </a:r>
              <a:r>
                <a:rPr lang="en-US" sz="1000" b="1" baseline="0" dirty="0">
                  <a:solidFill>
                    <a:schemeClr val="tx1"/>
                  </a:solidFill>
                  <a:latin typeface="+mj-lt"/>
                </a:rPr>
                <a:t>Home &gt; Paragraph </a:t>
              </a:r>
              <a:br>
                <a:rPr lang="en-US" sz="1000" b="1" baseline="0" dirty="0">
                  <a:solidFill>
                    <a:schemeClr val="tx1"/>
                  </a:solidFill>
                  <a:latin typeface="+mj-lt"/>
                </a:rPr>
              </a:br>
              <a:r>
                <a:rPr lang="en-US" sz="1000" b="1" baseline="0" dirty="0">
                  <a:solidFill>
                    <a:schemeClr val="tx1"/>
                  </a:solidFill>
                  <a:latin typeface="+mj-lt"/>
                </a:rPr>
                <a:t>&gt; Increase/Decrease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List Level</a:t>
              </a:r>
            </a:p>
          </p:txBody>
        </p:sp>
        <p:sp>
          <p:nvSpPr>
            <p:cNvPr id="24" name="Listenebenen">
              <a:extLst>
                <a:ext uri="{FF2B5EF4-FFF2-40B4-BE49-F238E27FC236}">
                  <a16:creationId xmlns:a16="http://schemas.microsoft.com/office/drawing/2014/main" id="{14D7A303-DAD4-4539-9C6D-B130BC7803F7}"/>
                </a:ext>
              </a:extLst>
            </p:cNvPr>
            <p:cNvSpPr txBox="1"/>
            <p:nvPr userDrawn="1"/>
          </p:nvSpPr>
          <p:spPr>
            <a:xfrm rot="10800000" flipH="1" flipV="1">
              <a:off x="-1908000" y="4176000"/>
              <a:ext cx="1800001" cy="97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In order to bolden text,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please do not use the BOLD button on Helvetica-Light (Body), but instead change the font to Helvetica (Headings) and then use the BOLD button</a:t>
              </a:r>
              <a:endParaRPr lang="en-US" sz="1000" b="1" baseline="0" dirty="0">
                <a:solidFill>
                  <a:schemeClr val="tx1"/>
                </a:solidFill>
                <a:latin typeface="+mj-lt"/>
              </a:endParaRPr>
            </a:p>
          </p:txBody>
        </p:sp>
        <p:pic>
          <p:nvPicPr>
            <p:cNvPr id="25" name="Schrift fetten">
              <a:extLst>
                <a:ext uri="{FF2B5EF4-FFF2-40B4-BE49-F238E27FC236}">
                  <a16:creationId xmlns:a16="http://schemas.microsoft.com/office/drawing/2014/main" id="{43D94057-53BB-407D-AA4D-C19FD6D0FE77}"/>
                </a:ext>
              </a:extLst>
            </p:cNvPr>
            <p:cNvPicPr>
              <a:picLocks noChangeAspect="1"/>
            </p:cNvPicPr>
            <p:nvPr userDrawn="1"/>
          </p:nvPicPr>
          <p:blipFill>
            <a:blip r:embed="rId4"/>
            <a:stretch>
              <a:fillRect/>
            </a:stretch>
          </p:blipFill>
          <p:spPr>
            <a:xfrm>
              <a:off x="-2232000" y="5184000"/>
              <a:ext cx="2088000" cy="649269"/>
            </a:xfrm>
            <a:prstGeom prst="rect">
              <a:avLst/>
            </a:prstGeom>
          </p:spPr>
        </p:pic>
      </p:grpSp>
      <p:sp>
        <p:nvSpPr>
          <p:cNvPr id="12" name="Contact">
            <a:extLst>
              <a:ext uri="{FF2B5EF4-FFF2-40B4-BE49-F238E27FC236}">
                <a16:creationId xmlns:a16="http://schemas.microsoft.com/office/drawing/2014/main" id="{CC779E7F-A9D4-4958-BB83-E5519063F724}"/>
              </a:ext>
            </a:extLst>
          </p:cNvPr>
          <p:cNvSpPr txBox="1">
            <a:spLocks/>
          </p:cNvSpPr>
          <p:nvPr userDrawn="1"/>
        </p:nvSpPr>
        <p:spPr>
          <a:xfrm>
            <a:off x="647701" y="4212000"/>
            <a:ext cx="5111750" cy="172800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kern="1200" baseline="0">
                <a:solidFill>
                  <a:schemeClr val="bg1"/>
                </a:solidFill>
                <a:latin typeface="+mn-lt"/>
                <a:ea typeface="+mn-ea"/>
                <a:cs typeface="+mn-cs"/>
              </a:defRPr>
            </a:lvl1pPr>
            <a:lvl2pPr marL="0" indent="0" algn="l" defTabSz="914400" rtl="0" eaLnBrk="1" latinLnBrk="0" hangingPunct="1">
              <a:lnSpc>
                <a:spcPct val="100000"/>
              </a:lnSpc>
              <a:spcBef>
                <a:spcPts val="0"/>
              </a:spcBef>
              <a:spcAft>
                <a:spcPts val="0"/>
              </a:spcAft>
              <a:buSzPct val="100000"/>
              <a:buFont typeface="Arial" panose="020B0604020202020204" pitchFamily="34" charset="0"/>
              <a:buNone/>
              <a:defRPr sz="2000" kern="1200" baseline="0">
                <a:solidFill>
                  <a:schemeClr val="bg1"/>
                </a:solidFill>
                <a:latin typeface="+mn-lt"/>
                <a:ea typeface="+mn-ea"/>
                <a:cs typeface="+mn-cs"/>
              </a:defRPr>
            </a:lvl2pPr>
            <a:lvl3pPr marL="0" indent="0" algn="l" defTabSz="914400" rtl="0" eaLnBrk="1" latinLnBrk="0" hangingPunct="1">
              <a:lnSpc>
                <a:spcPct val="100000"/>
              </a:lnSpc>
              <a:spcBef>
                <a:spcPts val="0"/>
              </a:spcBef>
              <a:spcAft>
                <a:spcPts val="0"/>
              </a:spcAft>
              <a:buFont typeface="Arial" panose="020B0604020202020204" pitchFamily="34" charset="0"/>
              <a:buNone/>
              <a:defRPr sz="2000" kern="1200" baseline="0">
                <a:solidFill>
                  <a:schemeClr val="bg1"/>
                </a:solidFill>
                <a:latin typeface="+mn-lt"/>
                <a:ea typeface="+mn-ea"/>
                <a:cs typeface="+mn-cs"/>
              </a:defRPr>
            </a:lvl3pPr>
            <a:lvl4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None/>
              <a:defRPr sz="2000" kern="1200" baseline="0">
                <a:solidFill>
                  <a:schemeClr val="bg1"/>
                </a:solidFill>
                <a:latin typeface="+mn-lt"/>
                <a:ea typeface="+mn-ea"/>
                <a:cs typeface="+mn-cs"/>
              </a:defRPr>
            </a:lvl4pPr>
            <a:lvl5pPr marL="0" indent="0" algn="l" defTabSz="914400" rtl="0" eaLnBrk="1" latinLnBrk="0" hangingPunct="1">
              <a:lnSpc>
                <a:spcPct val="100000"/>
              </a:lnSpc>
              <a:spcBef>
                <a:spcPts val="0"/>
              </a:spcBef>
              <a:spcAft>
                <a:spcPts val="0"/>
              </a:spcAft>
              <a:buFont typeface="Arial" panose="020B0604020202020204" pitchFamily="34" charset="0"/>
              <a:buNone/>
              <a:defRPr sz="2000" kern="1200" baseline="0">
                <a:solidFill>
                  <a:schemeClr val="bg1"/>
                </a:solidFill>
                <a:latin typeface="+mn-lt"/>
                <a:ea typeface="+mn-ea"/>
                <a:cs typeface="+mn-cs"/>
              </a:defRPr>
            </a:lvl5pPr>
            <a:lvl6pPr marL="0" indent="0" algn="l" defTabSz="914400" rtl="0" eaLnBrk="1" latinLnBrk="0" hangingPunct="1">
              <a:lnSpc>
                <a:spcPct val="100000"/>
              </a:lnSpc>
              <a:spcBef>
                <a:spcPts val="0"/>
              </a:spcBef>
              <a:spcAft>
                <a:spcPts val="0"/>
              </a:spcAft>
              <a:buFont typeface="Arial" panose="020B0604020202020204" pitchFamily="34" charset="0"/>
              <a:buNone/>
              <a:defRPr sz="2000" kern="1200" baseline="0">
                <a:solidFill>
                  <a:schemeClr val="bg1"/>
                </a:solidFill>
                <a:latin typeface="+mn-lt"/>
                <a:ea typeface="+mn-ea"/>
                <a:cs typeface="+mn-cs"/>
              </a:defRPr>
            </a:lvl6pPr>
            <a:lvl7pPr marL="0" indent="0" algn="l" defTabSz="914400" rtl="0" eaLnBrk="1" latinLnBrk="0" hangingPunct="1">
              <a:lnSpc>
                <a:spcPct val="100000"/>
              </a:lnSpc>
              <a:spcBef>
                <a:spcPts val="0"/>
              </a:spcBef>
              <a:spcAft>
                <a:spcPts val="0"/>
              </a:spcAft>
              <a:buFont typeface="Arial" panose="020B0604020202020204" pitchFamily="34" charset="0"/>
              <a:buNone/>
              <a:defRPr sz="2000" kern="1200" baseline="0">
                <a:solidFill>
                  <a:schemeClr val="bg1"/>
                </a:solidFill>
                <a:latin typeface="+mn-lt"/>
                <a:ea typeface="+mn-ea"/>
                <a:cs typeface="+mn-cs"/>
              </a:defRPr>
            </a:lvl7pPr>
            <a:lvl8pPr marL="0" indent="0" algn="l" defTabSz="914400" rtl="0" eaLnBrk="1" latinLnBrk="0" hangingPunct="1">
              <a:lnSpc>
                <a:spcPct val="100000"/>
              </a:lnSpc>
              <a:spcBef>
                <a:spcPts val="0"/>
              </a:spcBef>
              <a:spcAft>
                <a:spcPts val="0"/>
              </a:spcAft>
              <a:buFont typeface="Arial" panose="020B0604020202020204" pitchFamily="34" charset="0"/>
              <a:buNone/>
              <a:defRPr sz="2000" kern="1200" baseline="0">
                <a:solidFill>
                  <a:schemeClr val="bg1"/>
                </a:solidFill>
                <a:latin typeface="+mn-lt"/>
                <a:ea typeface="+mn-ea"/>
                <a:cs typeface="+mn-cs"/>
              </a:defRPr>
            </a:lvl8pPr>
            <a:lvl9pPr marL="0" indent="0" algn="l" defTabSz="914400" rtl="0" eaLnBrk="1" latinLnBrk="0" hangingPunct="1">
              <a:lnSpc>
                <a:spcPct val="100000"/>
              </a:lnSpc>
              <a:spcBef>
                <a:spcPts val="0"/>
              </a:spcBef>
              <a:spcAft>
                <a:spcPts val="0"/>
              </a:spcAft>
              <a:buFont typeface="Arial" panose="020B0604020202020204" pitchFamily="34" charset="0"/>
              <a:buNone/>
              <a:defRPr sz="2000" kern="1200" baseline="0">
                <a:solidFill>
                  <a:schemeClr val="bg1"/>
                </a:solidFill>
                <a:latin typeface="+mn-lt"/>
                <a:ea typeface="+mn-ea"/>
                <a:cs typeface="+mn-cs"/>
              </a:defRPr>
            </a:lvl9pPr>
          </a:lstStyle>
          <a:p>
            <a:pPr>
              <a:lnSpc>
                <a:spcPct val="110000"/>
              </a:lnSpc>
              <a:spcAft>
                <a:spcPts val="0"/>
              </a:spcAft>
            </a:pPr>
            <a:r>
              <a:rPr lang="de-DE" sz="1400" dirty="0" err="1">
                <a:latin typeface="+mj-lt"/>
              </a:rPr>
              <a:t>Transporeon</a:t>
            </a:r>
            <a:r>
              <a:rPr lang="de-DE" sz="1400" dirty="0">
                <a:latin typeface="+mj-lt"/>
              </a:rPr>
              <a:t> GmbH</a:t>
            </a:r>
          </a:p>
          <a:p>
            <a:pPr>
              <a:lnSpc>
                <a:spcPct val="110000"/>
              </a:lnSpc>
              <a:spcAft>
                <a:spcPts val="0"/>
              </a:spcAft>
            </a:pPr>
            <a:r>
              <a:rPr lang="de-DE" sz="1400" dirty="0"/>
              <a:t>Heidenheimer Straße 55/1</a:t>
            </a:r>
          </a:p>
          <a:p>
            <a:pPr>
              <a:lnSpc>
                <a:spcPct val="110000"/>
              </a:lnSpc>
              <a:spcAft>
                <a:spcPts val="0"/>
              </a:spcAft>
            </a:pPr>
            <a:r>
              <a:rPr lang="de-DE" sz="1400" dirty="0"/>
              <a:t>89077 Ulm</a:t>
            </a:r>
          </a:p>
          <a:p>
            <a:pPr>
              <a:lnSpc>
                <a:spcPct val="110000"/>
              </a:lnSpc>
              <a:spcAft>
                <a:spcPts val="0"/>
              </a:spcAft>
            </a:pPr>
            <a:r>
              <a:rPr lang="de-DE" sz="1400" dirty="0"/>
              <a:t>Germany</a:t>
            </a:r>
          </a:p>
          <a:p>
            <a:pPr>
              <a:lnSpc>
                <a:spcPct val="110000"/>
              </a:lnSpc>
              <a:spcAft>
                <a:spcPts val="0"/>
              </a:spcAft>
            </a:pPr>
            <a:endParaRPr lang="de-DE" sz="1400" dirty="0"/>
          </a:p>
          <a:p>
            <a:pPr>
              <a:lnSpc>
                <a:spcPct val="110000"/>
              </a:lnSpc>
              <a:spcAft>
                <a:spcPts val="0"/>
              </a:spcAft>
            </a:pPr>
            <a:r>
              <a:rPr lang="de-DE" sz="1400" dirty="0" err="1"/>
              <a:t>info@transporeon.com</a:t>
            </a:r>
            <a:endParaRPr lang="de-DE" sz="1400" dirty="0"/>
          </a:p>
          <a:p>
            <a:pPr>
              <a:lnSpc>
                <a:spcPct val="110000"/>
              </a:lnSpc>
              <a:spcAft>
                <a:spcPts val="0"/>
              </a:spcAft>
            </a:pPr>
            <a:r>
              <a:rPr lang="de-DE" sz="1400" dirty="0" err="1">
                <a:latin typeface="+mj-lt"/>
              </a:rPr>
              <a:t>www.transporeon.com</a:t>
            </a:r>
            <a:endParaRPr lang="de-DE" sz="1400" dirty="0">
              <a:latin typeface="+mj-lt"/>
            </a:endParaRPr>
          </a:p>
        </p:txBody>
      </p:sp>
      <p:sp>
        <p:nvSpPr>
          <p:cNvPr id="8" name="Page">
            <a:extLst>
              <a:ext uri="{FF2B5EF4-FFF2-40B4-BE49-F238E27FC236}">
                <a16:creationId xmlns:a16="http://schemas.microsoft.com/office/drawing/2014/main" id="{0A3FFA6A-440D-4A9E-A3E6-7163729430AB}"/>
              </a:ext>
            </a:extLst>
          </p:cNvPr>
          <p:cNvSpPr>
            <a:spLocks noGrp="1"/>
          </p:cNvSpPr>
          <p:nvPr>
            <p:ph type="sldNum" sz="quarter" idx="11"/>
          </p:nvPr>
        </p:nvSpPr>
        <p:spPr>
          <a:xfrm>
            <a:off x="10152788" y="6588000"/>
            <a:ext cx="720000" cy="180000"/>
          </a:xfrm>
        </p:spPr>
        <p:txBody>
          <a:bodyPr/>
          <a:lstStyle>
            <a:lvl1pPr>
              <a:defRPr>
                <a:solidFill>
                  <a:schemeClr val="tx1"/>
                </a:solidFill>
              </a:defRPr>
            </a:lvl1pPr>
          </a:lstStyle>
          <a:p>
            <a:r>
              <a:rPr lang="de-DE"/>
              <a:t>Page </a:t>
            </a:r>
            <a:fld id="{55DE4932-7FC9-4623-BE48-6D66D4970F57}" type="slidenum">
              <a:rPr lang="de-DE" smtClean="0"/>
              <a:pPr/>
              <a:t>‹#›</a:t>
            </a:fld>
            <a:endParaRPr lang="de-DE" dirty="0"/>
          </a:p>
        </p:txBody>
      </p:sp>
      <p:sp>
        <p:nvSpPr>
          <p:cNvPr id="7" name="Footer">
            <a:extLst>
              <a:ext uri="{FF2B5EF4-FFF2-40B4-BE49-F238E27FC236}">
                <a16:creationId xmlns:a16="http://schemas.microsoft.com/office/drawing/2014/main" id="{96B7736C-DB76-4A3C-A85A-3CF932F77739}"/>
              </a:ext>
            </a:extLst>
          </p:cNvPr>
          <p:cNvSpPr>
            <a:spLocks noGrp="1"/>
          </p:cNvSpPr>
          <p:nvPr>
            <p:ph type="ftr" sz="quarter" idx="10"/>
          </p:nvPr>
        </p:nvSpPr>
        <p:spPr>
          <a:xfrm>
            <a:off x="647699" y="6588000"/>
            <a:ext cx="3168000" cy="180000"/>
          </a:xfrm>
        </p:spPr>
        <p:txBody>
          <a:bodyPr/>
          <a:lstStyle>
            <a:lvl9pPr>
              <a:defRPr>
                <a:solidFill>
                  <a:schemeClr val="tx1"/>
                </a:solidFill>
              </a:defRPr>
            </a:lvl9pPr>
          </a:lstStyle>
          <a:p>
            <a:pPr lvl="8"/>
            <a:r>
              <a:rPr lang="en-US"/>
              <a:t>"Presentation Title" or Public,  Protected, Confidential</a:t>
            </a:r>
            <a:endParaRPr lang="de-DE" dirty="0"/>
          </a:p>
        </p:txBody>
      </p:sp>
      <p:sp>
        <p:nvSpPr>
          <p:cNvPr id="9" name="Text">
            <a:extLst>
              <a:ext uri="{FF2B5EF4-FFF2-40B4-BE49-F238E27FC236}">
                <a16:creationId xmlns:a16="http://schemas.microsoft.com/office/drawing/2014/main" id="{231D59EB-7B6C-4630-BDA7-A78CBEAB9AD0}"/>
              </a:ext>
            </a:extLst>
          </p:cNvPr>
          <p:cNvSpPr>
            <a:spLocks noGrp="1"/>
          </p:cNvSpPr>
          <p:nvPr>
            <p:ph type="body" orient="vert" idx="12" hasCustomPrompt="1"/>
          </p:nvPr>
        </p:nvSpPr>
        <p:spPr>
          <a:xfrm>
            <a:off x="647699" y="1872000"/>
            <a:ext cx="5111750" cy="2071350"/>
          </a:xfrm>
        </p:spPr>
        <p:txBody>
          <a:bodyPr vert="horz" anchor="b" anchorCtr="0"/>
          <a:lstStyle>
            <a:lvl1pPr marL="0" indent="0">
              <a:lnSpc>
                <a:spcPct val="110000"/>
              </a:lnSpc>
              <a:spcAft>
                <a:spcPts val="0"/>
              </a:spcAft>
              <a:buFont typeface="Arial" panose="020B0604020202020204" pitchFamily="34" charset="0"/>
              <a:buNone/>
              <a:defRPr sz="1400">
                <a:solidFill>
                  <a:schemeClr val="bg1"/>
                </a:solidFill>
                <a:latin typeface="+mj-lt"/>
              </a:defRPr>
            </a:lvl1pPr>
            <a:lvl2pPr marL="0" indent="0">
              <a:lnSpc>
                <a:spcPct val="110000"/>
              </a:lnSpc>
              <a:spcAft>
                <a:spcPts val="0"/>
              </a:spcAft>
              <a:buFont typeface="Arial" panose="020B0604020202020204" pitchFamily="34" charset="0"/>
              <a:buNone/>
              <a:defRPr sz="1400">
                <a:solidFill>
                  <a:schemeClr val="accent1"/>
                </a:solidFill>
                <a:latin typeface="+mj-lt"/>
              </a:defRPr>
            </a:lvl2pPr>
            <a:lvl3pPr marL="0" indent="0">
              <a:lnSpc>
                <a:spcPct val="110000"/>
              </a:lnSpc>
              <a:spcAft>
                <a:spcPts val="0"/>
              </a:spcAft>
              <a:buFont typeface="Arial" panose="020B0604020202020204" pitchFamily="34" charset="0"/>
              <a:buNone/>
              <a:defRPr sz="1400">
                <a:solidFill>
                  <a:schemeClr val="accent1"/>
                </a:solidFill>
                <a:latin typeface="+mj-lt"/>
              </a:defRPr>
            </a:lvl3pPr>
            <a:lvl4pPr marL="0" indent="0">
              <a:lnSpc>
                <a:spcPct val="110000"/>
              </a:lnSpc>
              <a:spcAft>
                <a:spcPts val="0"/>
              </a:spcAft>
              <a:buNone/>
              <a:defRPr sz="1400">
                <a:solidFill>
                  <a:schemeClr val="accent1"/>
                </a:solidFill>
                <a:latin typeface="+mj-lt"/>
              </a:defRPr>
            </a:lvl4pPr>
            <a:lvl5pPr marL="0" indent="0">
              <a:lnSpc>
                <a:spcPct val="110000"/>
              </a:lnSpc>
              <a:spcAft>
                <a:spcPts val="0"/>
              </a:spcAft>
              <a:buFont typeface="Arial" panose="020B0604020202020204" pitchFamily="34" charset="0"/>
              <a:buNone/>
              <a:defRPr sz="1400">
                <a:solidFill>
                  <a:schemeClr val="accent1"/>
                </a:solidFill>
                <a:latin typeface="+mj-lt"/>
              </a:defRPr>
            </a:lvl5pPr>
            <a:lvl6pPr marL="0" indent="0">
              <a:lnSpc>
                <a:spcPct val="110000"/>
              </a:lnSpc>
              <a:spcAft>
                <a:spcPts val="0"/>
              </a:spcAft>
              <a:buFont typeface="Arial" panose="020B0604020202020204" pitchFamily="34" charset="0"/>
              <a:buNone/>
              <a:defRPr sz="1400">
                <a:solidFill>
                  <a:schemeClr val="accent1"/>
                </a:solidFill>
                <a:latin typeface="+mj-lt"/>
              </a:defRPr>
            </a:lvl6pPr>
            <a:lvl7pPr marL="0" indent="0">
              <a:lnSpc>
                <a:spcPct val="110000"/>
              </a:lnSpc>
              <a:spcAft>
                <a:spcPts val="0"/>
              </a:spcAft>
              <a:buFont typeface="Arial" panose="020B0604020202020204" pitchFamily="34" charset="0"/>
              <a:buNone/>
              <a:defRPr sz="1400">
                <a:solidFill>
                  <a:schemeClr val="accent1"/>
                </a:solidFill>
                <a:latin typeface="+mj-lt"/>
              </a:defRPr>
            </a:lvl7pPr>
            <a:lvl8pPr marL="0" indent="0">
              <a:lnSpc>
                <a:spcPct val="110000"/>
              </a:lnSpc>
              <a:spcAft>
                <a:spcPts val="0"/>
              </a:spcAft>
              <a:buFont typeface="Arial" panose="020B0604020202020204" pitchFamily="34" charset="0"/>
              <a:buNone/>
              <a:defRPr sz="1400">
                <a:solidFill>
                  <a:schemeClr val="accent1"/>
                </a:solidFill>
                <a:latin typeface="+mj-lt"/>
              </a:defRPr>
            </a:lvl8pPr>
            <a:lvl9pPr marL="0" indent="0">
              <a:lnSpc>
                <a:spcPct val="110000"/>
              </a:lnSpc>
              <a:spcAft>
                <a:spcPts val="0"/>
              </a:spcAft>
              <a:buFont typeface="Arial" panose="020B0604020202020204" pitchFamily="34" charset="0"/>
              <a:buNone/>
              <a:defRPr sz="1400">
                <a:solidFill>
                  <a:schemeClr val="accent1"/>
                </a:solidFill>
                <a:latin typeface="+mj-lt"/>
              </a:defRPr>
            </a:lvl9pPr>
          </a:lstStyle>
          <a:p>
            <a:pPr lvl="0"/>
            <a:r>
              <a:rPr lang="en-US" dirty="0"/>
              <a:t>Contact data or further business information</a:t>
            </a:r>
          </a:p>
        </p:txBody>
      </p:sp>
      <p:pic>
        <p:nvPicPr>
          <p:cNvPr id="2" name="Picture 1">
            <a:extLst>
              <a:ext uri="{FF2B5EF4-FFF2-40B4-BE49-F238E27FC236}">
                <a16:creationId xmlns:a16="http://schemas.microsoft.com/office/drawing/2014/main" id="{E4394EBC-F783-7314-3CB9-EDC1E39423AA}"/>
              </a:ext>
            </a:extLst>
          </p:cNvPr>
          <p:cNvPicPr>
            <a:picLocks noChangeAspect="1"/>
          </p:cNvPicPr>
          <p:nvPr userDrawn="1"/>
        </p:nvPicPr>
        <p:blipFill>
          <a:blip r:embed="rId5"/>
          <a:srcRect/>
          <a:stretch/>
        </p:blipFill>
        <p:spPr>
          <a:xfrm>
            <a:off x="647700" y="648000"/>
            <a:ext cx="1978729" cy="370233"/>
          </a:xfrm>
          <a:prstGeom prst="rect">
            <a:avLst/>
          </a:prstGeom>
        </p:spPr>
      </p:pic>
    </p:spTree>
    <p:extLst>
      <p:ext uri="{BB962C8B-B14F-4D97-AF65-F5344CB8AC3E}">
        <p14:creationId xmlns:p14="http://schemas.microsoft.com/office/powerpoint/2010/main" val="1651257868"/>
      </p:ext>
    </p:extLst>
  </p:cSld>
  <p:clrMapOvr>
    <a:masterClrMapping/>
  </p:clrMapOvr>
  <p:extLst>
    <p:ext uri="{DCECCB84-F9BA-43D5-87BE-67443E8EF086}">
      <p15:sldGuideLst xmlns:p15="http://schemas.microsoft.com/office/powerpoint/2012/main">
        <p15:guide id="1" pos="3628">
          <p15:clr>
            <a:srgbClr val="547EBF"/>
          </p15:clr>
        </p15:guide>
        <p15:guide id="3" pos="408">
          <p15:clr>
            <a:srgbClr val="547EBF"/>
          </p15:clr>
        </p15:guide>
        <p15:guide id="4" pos="6849">
          <p15:clr>
            <a:srgbClr val="547EBF"/>
          </p15:clr>
        </p15:guide>
        <p15:guide id="5" orient="horz" pos="2484" userDrawn="1">
          <p15:clr>
            <a:srgbClr val="547EBF"/>
          </p15:clr>
        </p15:guide>
        <p15:guide id="6" orient="horz" pos="2653" userDrawn="1">
          <p15:clr>
            <a:srgbClr val="547EBF"/>
          </p15:clr>
        </p15:guide>
        <p15:guide id="7" orient="horz" pos="3629">
          <p15:clr>
            <a:srgbClr val="547EBF"/>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Headline / Content / Text">
  <p:cSld name="1_Headline / Content / Text">
    <p:spTree>
      <p:nvGrpSpPr>
        <p:cNvPr id="1" name="Shape 351"/>
        <p:cNvGrpSpPr/>
        <p:nvPr/>
      </p:nvGrpSpPr>
      <p:grpSpPr>
        <a:xfrm>
          <a:off x="0" y="0"/>
          <a:ext cx="0" cy="0"/>
          <a:chOff x="0" y="0"/>
          <a:chExt cx="0" cy="0"/>
        </a:xfrm>
      </p:grpSpPr>
      <p:sp>
        <p:nvSpPr>
          <p:cNvPr id="352" name="Google Shape;352;p55"/>
          <p:cNvSpPr txBox="1">
            <a:spLocks noGrp="1"/>
          </p:cNvSpPr>
          <p:nvPr>
            <p:ph type="sldNum" idx="12"/>
          </p:nvPr>
        </p:nvSpPr>
        <p:spPr>
          <a:xfrm>
            <a:off x="10152788" y="6084001"/>
            <a:ext cx="720000" cy="1800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r>
              <a:rPr lang="en-US"/>
              <a:t>Page </a:t>
            </a:r>
            <a:fld id="{00000000-1234-1234-1234-123412341234}" type="slidenum">
              <a:rPr lang="en-US"/>
              <a:t>‹#›</a:t>
            </a:fld>
            <a:endParaRPr/>
          </a:p>
        </p:txBody>
      </p:sp>
      <p:sp>
        <p:nvSpPr>
          <p:cNvPr id="353" name="Google Shape;353;p55"/>
          <p:cNvSpPr txBox="1">
            <a:spLocks noGrp="1"/>
          </p:cNvSpPr>
          <p:nvPr>
            <p:ph type="ftr" idx="11"/>
          </p:nvPr>
        </p:nvSpPr>
        <p:spPr>
          <a:xfrm>
            <a:off x="647699" y="6083999"/>
            <a:ext cx="3168000" cy="180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4" name="Google Shape;354;p55"/>
          <p:cNvSpPr txBox="1">
            <a:spLocks noGrp="1"/>
          </p:cNvSpPr>
          <p:nvPr>
            <p:ph type="body" idx="1"/>
          </p:nvPr>
        </p:nvSpPr>
        <p:spPr>
          <a:xfrm>
            <a:off x="7704791" y="1871663"/>
            <a:ext cx="3167997" cy="3889375"/>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dk1"/>
              </a:buClr>
              <a:buSzPts val="1400"/>
              <a:buNone/>
              <a:defRPr/>
            </a:lvl1pPr>
            <a:lvl2pPr marL="914400" lvl="1" indent="-342900" algn="l">
              <a:lnSpc>
                <a:spcPct val="110000"/>
              </a:lnSpc>
              <a:spcBef>
                <a:spcPts val="0"/>
              </a:spcBef>
              <a:spcAft>
                <a:spcPts val="0"/>
              </a:spcAft>
              <a:buClr>
                <a:schemeClr val="dk1"/>
              </a:buClr>
              <a:buSzPts val="1800"/>
              <a:buChar char="•"/>
              <a:defRPr/>
            </a:lvl2pPr>
            <a:lvl3pPr marL="1371600" lvl="2" indent="-342900" algn="l">
              <a:lnSpc>
                <a:spcPct val="110000"/>
              </a:lnSpc>
              <a:spcBef>
                <a:spcPts val="0"/>
              </a:spcBef>
              <a:spcAft>
                <a:spcPts val="0"/>
              </a:spcAft>
              <a:buClr>
                <a:schemeClr val="dk1"/>
              </a:buClr>
              <a:buSzPts val="1800"/>
              <a:buChar char="•"/>
              <a:defRPr/>
            </a:lvl3pPr>
            <a:lvl4pPr marL="1828800" lvl="3" indent="-342900" algn="l">
              <a:lnSpc>
                <a:spcPct val="110000"/>
              </a:lnSpc>
              <a:spcBef>
                <a:spcPts val="0"/>
              </a:spcBef>
              <a:spcAft>
                <a:spcPts val="0"/>
              </a:spcAft>
              <a:buSzPts val="1800"/>
              <a:buChar char="•"/>
              <a:defRPr/>
            </a:lvl4pPr>
            <a:lvl5pPr marL="2286000" lvl="4" indent="-228600" algn="l">
              <a:lnSpc>
                <a:spcPct val="110000"/>
              </a:lnSpc>
              <a:spcBef>
                <a:spcPts val="0"/>
              </a:spcBef>
              <a:spcAft>
                <a:spcPts val="0"/>
              </a:spcAft>
              <a:buClr>
                <a:schemeClr val="dk1"/>
              </a:buClr>
              <a:buSzPts val="1800"/>
              <a:buNone/>
              <a:defRPr/>
            </a:lvl5pPr>
            <a:lvl6pPr marL="2743200" lvl="5" indent="-342900" algn="l">
              <a:lnSpc>
                <a:spcPct val="110000"/>
              </a:lnSpc>
              <a:spcBef>
                <a:spcPts val="0"/>
              </a:spcBef>
              <a:spcAft>
                <a:spcPts val="0"/>
              </a:spcAft>
              <a:buSzPts val="1800"/>
              <a:buChar char="◼"/>
              <a:defRPr/>
            </a:lvl6pPr>
            <a:lvl7pPr marL="3200400" lvl="6" indent="-342900" algn="l">
              <a:lnSpc>
                <a:spcPct val="110000"/>
              </a:lnSpc>
              <a:spcBef>
                <a:spcPts val="0"/>
              </a:spcBef>
              <a:spcAft>
                <a:spcPts val="0"/>
              </a:spcAft>
              <a:buSzPts val="1800"/>
              <a:buChar char="◼"/>
              <a:defRPr/>
            </a:lvl7pPr>
            <a:lvl8pPr marL="3657600" lvl="7" indent="-342900" algn="l">
              <a:lnSpc>
                <a:spcPct val="110000"/>
              </a:lnSpc>
              <a:spcBef>
                <a:spcPts val="0"/>
              </a:spcBef>
              <a:spcAft>
                <a:spcPts val="0"/>
              </a:spcAft>
              <a:buSzPts val="1800"/>
              <a:buChar char="◼"/>
              <a:defRPr/>
            </a:lvl8pPr>
            <a:lvl9pPr marL="4114800" lvl="8" indent="-228600" algn="l">
              <a:lnSpc>
                <a:spcPct val="110000"/>
              </a:lnSpc>
              <a:spcBef>
                <a:spcPts val="0"/>
              </a:spcBef>
              <a:spcAft>
                <a:spcPts val="0"/>
              </a:spcAft>
              <a:buClr>
                <a:schemeClr val="dk1"/>
              </a:buClr>
              <a:buSzPts val="1800"/>
              <a:buNone/>
              <a:defRPr/>
            </a:lvl9pPr>
          </a:lstStyle>
          <a:p>
            <a:endParaRPr/>
          </a:p>
        </p:txBody>
      </p:sp>
      <p:sp>
        <p:nvSpPr>
          <p:cNvPr id="355" name="Google Shape;355;p55"/>
          <p:cNvSpPr txBox="1">
            <a:spLocks noGrp="1"/>
          </p:cNvSpPr>
          <p:nvPr>
            <p:ph type="body" idx="2"/>
          </p:nvPr>
        </p:nvSpPr>
        <p:spPr>
          <a:xfrm>
            <a:off x="647700" y="1871664"/>
            <a:ext cx="6732000" cy="3889374"/>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dk1"/>
              </a:buClr>
              <a:buSzPts val="1800"/>
              <a:buNone/>
              <a:defRPr/>
            </a:lvl1pPr>
            <a:lvl2pPr marL="914400" lvl="1" indent="-342900" algn="l">
              <a:lnSpc>
                <a:spcPct val="110000"/>
              </a:lnSpc>
              <a:spcBef>
                <a:spcPts val="0"/>
              </a:spcBef>
              <a:spcAft>
                <a:spcPts val="0"/>
              </a:spcAft>
              <a:buClr>
                <a:schemeClr val="dk1"/>
              </a:buClr>
              <a:buSzPts val="1800"/>
              <a:buChar char="•"/>
              <a:defRPr/>
            </a:lvl2pPr>
            <a:lvl3pPr marL="1371600" lvl="2" indent="-342900" algn="l">
              <a:lnSpc>
                <a:spcPct val="110000"/>
              </a:lnSpc>
              <a:spcBef>
                <a:spcPts val="0"/>
              </a:spcBef>
              <a:spcAft>
                <a:spcPts val="0"/>
              </a:spcAft>
              <a:buClr>
                <a:schemeClr val="dk1"/>
              </a:buClr>
              <a:buSzPts val="1800"/>
              <a:buChar char="•"/>
              <a:defRPr/>
            </a:lvl3pPr>
            <a:lvl4pPr marL="1828800" lvl="3" indent="-342900" algn="l">
              <a:lnSpc>
                <a:spcPct val="110000"/>
              </a:lnSpc>
              <a:spcBef>
                <a:spcPts val="0"/>
              </a:spcBef>
              <a:spcAft>
                <a:spcPts val="0"/>
              </a:spcAft>
              <a:buSzPts val="1800"/>
              <a:buChar char="•"/>
              <a:defRPr/>
            </a:lvl4pPr>
            <a:lvl5pPr marL="2286000" lvl="4" indent="-228600" algn="l">
              <a:lnSpc>
                <a:spcPct val="110000"/>
              </a:lnSpc>
              <a:spcBef>
                <a:spcPts val="0"/>
              </a:spcBef>
              <a:spcAft>
                <a:spcPts val="0"/>
              </a:spcAft>
              <a:buClr>
                <a:schemeClr val="dk1"/>
              </a:buClr>
              <a:buSzPts val="1800"/>
              <a:buNone/>
              <a:defRPr/>
            </a:lvl5pPr>
            <a:lvl6pPr marL="2743200" lvl="5" indent="-342900" algn="l">
              <a:lnSpc>
                <a:spcPct val="110000"/>
              </a:lnSpc>
              <a:spcBef>
                <a:spcPts val="0"/>
              </a:spcBef>
              <a:spcAft>
                <a:spcPts val="0"/>
              </a:spcAft>
              <a:buSzPts val="1800"/>
              <a:buChar char="◼"/>
              <a:defRPr/>
            </a:lvl6pPr>
            <a:lvl7pPr marL="3200400" lvl="6" indent="-342900" algn="l">
              <a:lnSpc>
                <a:spcPct val="110000"/>
              </a:lnSpc>
              <a:spcBef>
                <a:spcPts val="0"/>
              </a:spcBef>
              <a:spcAft>
                <a:spcPts val="0"/>
              </a:spcAft>
              <a:buSzPts val="1800"/>
              <a:buChar char="◼"/>
              <a:defRPr/>
            </a:lvl7pPr>
            <a:lvl8pPr marL="3657600" lvl="7" indent="-342900" algn="l">
              <a:lnSpc>
                <a:spcPct val="110000"/>
              </a:lnSpc>
              <a:spcBef>
                <a:spcPts val="0"/>
              </a:spcBef>
              <a:spcAft>
                <a:spcPts val="0"/>
              </a:spcAft>
              <a:buSzPts val="1800"/>
              <a:buChar char="◼"/>
              <a:defRPr/>
            </a:lvl8pPr>
            <a:lvl9pPr marL="4114800" lvl="8" indent="-228600" algn="l">
              <a:lnSpc>
                <a:spcPct val="110000"/>
              </a:lnSpc>
              <a:spcBef>
                <a:spcPts val="0"/>
              </a:spcBef>
              <a:spcAft>
                <a:spcPts val="0"/>
              </a:spcAft>
              <a:buClr>
                <a:schemeClr val="dk1"/>
              </a:buClr>
              <a:buSzPts val="1800"/>
              <a:buNone/>
              <a:defRPr/>
            </a:lvl9pPr>
          </a:lstStyle>
          <a:p>
            <a:endParaRPr/>
          </a:p>
        </p:txBody>
      </p:sp>
      <p:sp>
        <p:nvSpPr>
          <p:cNvPr id="356" name="Google Shape;356;p55"/>
          <p:cNvSpPr txBox="1">
            <a:spLocks noGrp="1"/>
          </p:cNvSpPr>
          <p:nvPr>
            <p:ph type="body" idx="3"/>
          </p:nvPr>
        </p:nvSpPr>
        <p:spPr>
          <a:xfrm>
            <a:off x="647698" y="1008731"/>
            <a:ext cx="7920000" cy="4320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1"/>
              </a:buClr>
              <a:buSzPts val="1800"/>
              <a:buFont typeface="Arial"/>
              <a:buNone/>
              <a:defRPr sz="1800">
                <a:solidFill>
                  <a:schemeClr val="accent1"/>
                </a:solidFill>
                <a:latin typeface="Helvetica Neue Light"/>
                <a:ea typeface="Helvetica Neue Light"/>
                <a:cs typeface="Helvetica Neue Light"/>
                <a:sym typeface="Helvetica Neue Light"/>
              </a:defRPr>
            </a:lvl1pPr>
            <a:lvl2pPr marL="914400" lvl="1" indent="-228600" algn="l">
              <a:lnSpc>
                <a:spcPct val="110000"/>
              </a:lnSpc>
              <a:spcBef>
                <a:spcPts val="0"/>
              </a:spcBef>
              <a:spcAft>
                <a:spcPts val="0"/>
              </a:spcAft>
              <a:buClr>
                <a:schemeClr val="accent1"/>
              </a:buClr>
              <a:buSzPts val="1800"/>
              <a:buFont typeface="Arial"/>
              <a:buNone/>
              <a:defRPr sz="1800">
                <a:solidFill>
                  <a:schemeClr val="accent1"/>
                </a:solidFill>
                <a:latin typeface="Helvetica Neue Light"/>
                <a:ea typeface="Helvetica Neue Light"/>
                <a:cs typeface="Helvetica Neue Light"/>
                <a:sym typeface="Helvetica Neue Light"/>
              </a:defRPr>
            </a:lvl2pPr>
            <a:lvl3pPr marL="1371600" lvl="2" indent="-228600" algn="l">
              <a:lnSpc>
                <a:spcPct val="110000"/>
              </a:lnSpc>
              <a:spcBef>
                <a:spcPts val="0"/>
              </a:spcBef>
              <a:spcAft>
                <a:spcPts val="0"/>
              </a:spcAft>
              <a:buClr>
                <a:schemeClr val="accent1"/>
              </a:buClr>
              <a:buSzPts val="1800"/>
              <a:buFont typeface="Arial"/>
              <a:buNone/>
              <a:defRPr sz="1800">
                <a:solidFill>
                  <a:schemeClr val="accent1"/>
                </a:solidFill>
                <a:latin typeface="Helvetica Neue Light"/>
                <a:ea typeface="Helvetica Neue Light"/>
                <a:cs typeface="Helvetica Neue Light"/>
                <a:sym typeface="Helvetica Neue Light"/>
              </a:defRPr>
            </a:lvl3pPr>
            <a:lvl4pPr marL="1828800" lvl="3" indent="-228600" algn="l">
              <a:lnSpc>
                <a:spcPct val="110000"/>
              </a:lnSpc>
              <a:spcBef>
                <a:spcPts val="0"/>
              </a:spcBef>
              <a:spcAft>
                <a:spcPts val="0"/>
              </a:spcAft>
              <a:buSzPts val="1800"/>
              <a:buFont typeface="Helvetica Neue Light"/>
              <a:buNone/>
              <a:defRPr sz="1800">
                <a:solidFill>
                  <a:schemeClr val="accent1"/>
                </a:solidFill>
                <a:latin typeface="Helvetica Neue Light"/>
                <a:ea typeface="Helvetica Neue Light"/>
                <a:cs typeface="Helvetica Neue Light"/>
                <a:sym typeface="Helvetica Neue Light"/>
              </a:defRPr>
            </a:lvl4pPr>
            <a:lvl5pPr marL="2286000" lvl="4" indent="-228600" algn="l">
              <a:lnSpc>
                <a:spcPct val="110000"/>
              </a:lnSpc>
              <a:spcBef>
                <a:spcPts val="0"/>
              </a:spcBef>
              <a:spcAft>
                <a:spcPts val="0"/>
              </a:spcAft>
              <a:buClr>
                <a:schemeClr val="accent1"/>
              </a:buClr>
              <a:buSzPts val="1800"/>
              <a:buFont typeface="Arial"/>
              <a:buNone/>
              <a:defRPr sz="1800">
                <a:solidFill>
                  <a:schemeClr val="accent1"/>
                </a:solidFill>
                <a:latin typeface="Helvetica Neue Light"/>
                <a:ea typeface="Helvetica Neue Light"/>
                <a:cs typeface="Helvetica Neue Light"/>
                <a:sym typeface="Helvetica Neue Light"/>
              </a:defRPr>
            </a:lvl5pPr>
            <a:lvl6pPr marL="2743200" lvl="5" indent="-228600" algn="l">
              <a:lnSpc>
                <a:spcPct val="110000"/>
              </a:lnSpc>
              <a:spcBef>
                <a:spcPts val="0"/>
              </a:spcBef>
              <a:spcAft>
                <a:spcPts val="0"/>
              </a:spcAft>
              <a:buSzPts val="1800"/>
              <a:buFont typeface="Arial"/>
              <a:buNone/>
              <a:defRPr sz="1800">
                <a:solidFill>
                  <a:schemeClr val="accent1"/>
                </a:solidFill>
                <a:latin typeface="Helvetica Neue Light"/>
                <a:ea typeface="Helvetica Neue Light"/>
                <a:cs typeface="Helvetica Neue Light"/>
                <a:sym typeface="Helvetica Neue Light"/>
              </a:defRPr>
            </a:lvl6pPr>
            <a:lvl7pPr marL="3200400" lvl="6" indent="-228600" algn="l">
              <a:lnSpc>
                <a:spcPct val="110000"/>
              </a:lnSpc>
              <a:spcBef>
                <a:spcPts val="0"/>
              </a:spcBef>
              <a:spcAft>
                <a:spcPts val="0"/>
              </a:spcAft>
              <a:buSzPts val="1800"/>
              <a:buFont typeface="Arial"/>
              <a:buNone/>
              <a:defRPr sz="1800">
                <a:solidFill>
                  <a:schemeClr val="accent1"/>
                </a:solidFill>
                <a:latin typeface="Helvetica Neue Light"/>
                <a:ea typeface="Helvetica Neue Light"/>
                <a:cs typeface="Helvetica Neue Light"/>
                <a:sym typeface="Helvetica Neue Light"/>
              </a:defRPr>
            </a:lvl7pPr>
            <a:lvl8pPr marL="3657600" lvl="7" indent="-228600" algn="l">
              <a:lnSpc>
                <a:spcPct val="110000"/>
              </a:lnSpc>
              <a:spcBef>
                <a:spcPts val="0"/>
              </a:spcBef>
              <a:spcAft>
                <a:spcPts val="0"/>
              </a:spcAft>
              <a:buSzPts val="1800"/>
              <a:buFont typeface="Arial"/>
              <a:buNone/>
              <a:defRPr sz="1800">
                <a:solidFill>
                  <a:schemeClr val="accent1"/>
                </a:solidFill>
                <a:latin typeface="Helvetica Neue Light"/>
                <a:ea typeface="Helvetica Neue Light"/>
                <a:cs typeface="Helvetica Neue Light"/>
                <a:sym typeface="Helvetica Neue Light"/>
              </a:defRPr>
            </a:lvl8pPr>
            <a:lvl9pPr marL="4114800" lvl="8" indent="-228600" algn="l">
              <a:lnSpc>
                <a:spcPct val="110000"/>
              </a:lnSpc>
              <a:spcBef>
                <a:spcPts val="0"/>
              </a:spcBef>
              <a:spcAft>
                <a:spcPts val="0"/>
              </a:spcAft>
              <a:buClr>
                <a:schemeClr val="accent1"/>
              </a:buClr>
              <a:buSzPts val="1800"/>
              <a:buFont typeface="Arial"/>
              <a:buNone/>
              <a:defRPr sz="1800">
                <a:solidFill>
                  <a:schemeClr val="accent1"/>
                </a:solidFill>
                <a:latin typeface="Helvetica Neue Light"/>
                <a:ea typeface="Helvetica Neue Light"/>
                <a:cs typeface="Helvetica Neue Light"/>
                <a:sym typeface="Helvetica Neue Light"/>
              </a:defRPr>
            </a:lvl9pPr>
          </a:lstStyle>
          <a:p>
            <a:endParaRPr/>
          </a:p>
        </p:txBody>
      </p:sp>
      <p:sp>
        <p:nvSpPr>
          <p:cNvPr id="357" name="Google Shape;357;p55"/>
          <p:cNvSpPr txBox="1">
            <a:spLocks noGrp="1"/>
          </p:cNvSpPr>
          <p:nvPr>
            <p:ph type="title"/>
          </p:nvPr>
        </p:nvSpPr>
        <p:spPr>
          <a:xfrm>
            <a:off x="647700" y="576000"/>
            <a:ext cx="7920000" cy="432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54283506"/>
      </p:ext>
    </p:extLst>
  </p:cSld>
  <p:clrMapOvr>
    <a:masterClrMapping/>
  </p:clrMapOvr>
  <p:extLst>
    <p:ext uri="{DCECCB84-F9BA-43D5-87BE-67443E8EF086}">
      <p15:sldGuideLst xmlns:p15="http://schemas.microsoft.com/office/powerpoint/2012/main">
        <p15:guide id="1" orient="horz" pos="1179">
          <p15:clr>
            <a:srgbClr val="547EBF"/>
          </p15:clr>
        </p15:guide>
        <p15:guide id="2" pos="408">
          <p15:clr>
            <a:srgbClr val="547EBF"/>
          </p15:clr>
        </p15:guide>
        <p15:guide id="3" pos="6849">
          <p15:clr>
            <a:srgbClr val="547EBF"/>
          </p15:clr>
        </p15:guide>
        <p15:guide id="4" orient="horz" pos="363">
          <p15:clr>
            <a:srgbClr val="547EBF"/>
          </p15:clr>
        </p15:guide>
        <p15:guide id="5" orient="horz" pos="1212">
          <p15:clr>
            <a:srgbClr val="5ACBF0"/>
          </p15:clr>
        </p15:guide>
        <p15:guide id="6" orient="horz" pos="3629">
          <p15:clr>
            <a:srgbClr val="547EBF"/>
          </p15:clr>
        </p15:guide>
        <p15:guide id="7" pos="4853">
          <p15:clr>
            <a:srgbClr val="547EBF"/>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Grey">
    <p:bg>
      <p:bgPr>
        <a:solidFill>
          <a:schemeClr val="tx1"/>
        </a:solidFill>
        <a:effectLst/>
      </p:bgPr>
    </p:bg>
    <p:spTree>
      <p:nvGrpSpPr>
        <p:cNvPr id="1" name=""/>
        <p:cNvGrpSpPr/>
        <p:nvPr/>
      </p:nvGrpSpPr>
      <p:grpSpPr>
        <a:xfrm>
          <a:off x="0" y="0"/>
          <a:ext cx="0" cy="0"/>
          <a:chOff x="0" y="0"/>
          <a:chExt cx="0" cy="0"/>
        </a:xfrm>
      </p:grpSpPr>
      <p:grpSp>
        <p:nvGrpSpPr>
          <p:cNvPr id="10" name="Regieanweisungen">
            <a:extLst>
              <a:ext uri="{FF2B5EF4-FFF2-40B4-BE49-F238E27FC236}">
                <a16:creationId xmlns:a16="http://schemas.microsoft.com/office/drawing/2014/main" id="{8F5A6BA1-2375-4799-9FF2-F14A2E51F294}"/>
              </a:ext>
            </a:extLst>
          </p:cNvPr>
          <p:cNvGrpSpPr/>
          <p:nvPr userDrawn="1"/>
        </p:nvGrpSpPr>
        <p:grpSpPr>
          <a:xfrm>
            <a:off x="-2232000" y="-324000"/>
            <a:ext cx="15660000" cy="6157269"/>
            <a:chOff x="-2232000" y="-324000"/>
            <a:chExt cx="15660000" cy="6157269"/>
          </a:xfrm>
        </p:grpSpPr>
        <p:sp>
          <p:nvSpPr>
            <p:cNvPr id="12" name="Zurücksetzen">
              <a:extLst>
                <a:ext uri="{FF2B5EF4-FFF2-40B4-BE49-F238E27FC236}">
                  <a16:creationId xmlns:a16="http://schemas.microsoft.com/office/drawing/2014/main" id="{6D08300B-6A89-48E9-9DC3-CEC68DB3B084}"/>
                </a:ext>
              </a:extLst>
            </p:cNvPr>
            <p:cNvSpPr txBox="1"/>
            <p:nvPr userDrawn="1"/>
          </p:nvSpPr>
          <p:spPr>
            <a:xfrm rot="10800000" flipH="1" flipV="1">
              <a:off x="11628000" y="0"/>
              <a:ext cx="1800000" cy="115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en-US" sz="1000" b="0" baseline="0" dirty="0">
                  <a:solidFill>
                    <a:schemeClr val="tx1"/>
                  </a:solidFill>
                  <a:latin typeface="+mj-lt"/>
                </a:rPr>
                <a:t>To reset the slide to its original form, select </a:t>
              </a:r>
              <a:r>
                <a:rPr lang="en-US" sz="1000" b="1" baseline="0" dirty="0">
                  <a:solidFill>
                    <a:schemeClr val="tx1"/>
                  </a:solidFill>
                  <a:latin typeface="+mj-lt"/>
                </a:rPr>
                <a:t>Home &gt; Slides &gt; Reset</a:t>
              </a:r>
            </a:p>
            <a:p>
              <a:pPr indent="0" algn="l">
                <a:lnSpc>
                  <a:spcPct val="100000"/>
                </a:lnSpc>
                <a:spcBef>
                  <a:spcPts val="0"/>
                </a:spcBef>
                <a:spcAft>
                  <a:spcPts val="0"/>
                </a:spcAft>
              </a:pPr>
              <a:endParaRPr lang="en-US" sz="1000" b="1" baseline="0" dirty="0">
                <a:solidFill>
                  <a:schemeClr val="tx1"/>
                </a:solidFill>
                <a:latin typeface="+mj-lt"/>
              </a:endParaRPr>
            </a:p>
            <a:p>
              <a:pPr marL="0" marR="0" lvl="0" indent="0" algn="l" defTabSz="1043056"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To change the layout, select </a:t>
              </a:r>
              <a:r>
                <a:rPr lang="en-US" sz="1000" b="1" baseline="0" dirty="0">
                  <a:solidFill>
                    <a:schemeClr val="tx1"/>
                  </a:solidFill>
                  <a:latin typeface="+mj-lt"/>
                </a:rPr>
                <a:t>Home &gt; Slides &gt; Layout</a:t>
              </a:r>
            </a:p>
            <a:p>
              <a:pPr indent="0" algn="l">
                <a:lnSpc>
                  <a:spcPct val="100000"/>
                </a:lnSpc>
                <a:spcBef>
                  <a:spcPts val="0"/>
                </a:spcBef>
                <a:spcAft>
                  <a:spcPts val="0"/>
                </a:spcAft>
              </a:pPr>
              <a:endParaRPr lang="en-US" sz="1000" b="1" baseline="0" dirty="0">
                <a:solidFill>
                  <a:schemeClr val="tx1"/>
                </a:solidFill>
                <a:latin typeface="+mj-lt"/>
              </a:endParaRPr>
            </a:p>
          </p:txBody>
        </p:sp>
        <p:sp>
          <p:nvSpPr>
            <p:cNvPr id="13" name="Listenebenen">
              <a:extLst>
                <a:ext uri="{FF2B5EF4-FFF2-40B4-BE49-F238E27FC236}">
                  <a16:creationId xmlns:a16="http://schemas.microsoft.com/office/drawing/2014/main" id="{713A097F-4186-4AB5-A933-40C5F9783D34}"/>
                </a:ext>
              </a:extLst>
            </p:cNvPr>
            <p:cNvSpPr txBox="1"/>
            <p:nvPr userDrawn="1"/>
          </p:nvSpPr>
          <p:spPr>
            <a:xfrm rot="10800000" flipH="1" flipV="1">
              <a:off x="-1908000" y="0"/>
              <a:ext cx="1800000" cy="115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Only use the given</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err="1">
                  <a:solidFill>
                    <a:schemeClr val="tx1"/>
                  </a:solidFill>
                  <a:latin typeface="+mj-lt"/>
                </a:rPr>
                <a:t>Transporeon</a:t>
              </a:r>
              <a:r>
                <a:rPr lang="en-US" sz="1000" b="0" baseline="0" dirty="0">
                  <a:solidFill>
                    <a:schemeClr val="tx1"/>
                  </a:solidFill>
                  <a:latin typeface="+mj-lt"/>
                </a:rPr>
                <a:t> </a:t>
              </a:r>
              <a:r>
                <a:rPr lang="en-US" sz="1000" b="0" baseline="0" dirty="0" err="1">
                  <a:solidFill>
                    <a:schemeClr val="tx1"/>
                  </a:solidFill>
                  <a:latin typeface="+mj-lt"/>
                </a:rPr>
                <a:t>colours</a:t>
              </a:r>
              <a:endParaRPr lang="en-US" sz="1000" b="0" baseline="0" dirty="0">
                <a:solidFill>
                  <a:schemeClr val="tx1"/>
                </a:solidFill>
                <a:latin typeface="+mj-lt"/>
              </a:endParaRP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for the whole presentation.</a:t>
              </a:r>
            </a:p>
            <a:p>
              <a:pPr marL="0" marR="0" lvl="0" indent="0" algn="r" defTabSz="2517235" rtl="0" eaLnBrk="1" fontAlgn="auto" latinLnBrk="0" hangingPunct="1">
                <a:lnSpc>
                  <a:spcPct val="100000"/>
                </a:lnSpc>
                <a:spcBef>
                  <a:spcPts val="0"/>
                </a:spcBef>
                <a:spcAft>
                  <a:spcPts val="0"/>
                </a:spcAft>
                <a:buClrTx/>
                <a:buSzTx/>
                <a:buFontTx/>
                <a:buNone/>
                <a:tabLst/>
                <a:defRPr/>
              </a:pPr>
              <a:br>
                <a:rPr lang="en-US" sz="1000" b="0" baseline="0" dirty="0">
                  <a:solidFill>
                    <a:schemeClr val="tx1"/>
                  </a:solidFill>
                  <a:latin typeface="+mj-lt"/>
                </a:rPr>
              </a:br>
              <a:r>
                <a:rPr lang="en-US" sz="1000" b="0" baseline="0" dirty="0">
                  <a:solidFill>
                    <a:schemeClr val="tx1"/>
                  </a:solidFill>
                  <a:latin typeface="+mj-lt"/>
                </a:rPr>
                <a:t>Usage of various graphic elements possible,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please see library.</a:t>
              </a:r>
            </a:p>
          </p:txBody>
        </p:sp>
        <p:sp>
          <p:nvSpPr>
            <p:cNvPr id="15" name="Hilfslinien">
              <a:extLst>
                <a:ext uri="{FF2B5EF4-FFF2-40B4-BE49-F238E27FC236}">
                  <a16:creationId xmlns:a16="http://schemas.microsoft.com/office/drawing/2014/main" id="{021FAA10-888F-4628-8F3A-C4DD0FEACFA0}"/>
                </a:ext>
              </a:extLst>
            </p:cNvPr>
            <p:cNvSpPr txBox="1"/>
            <p:nvPr userDrawn="1"/>
          </p:nvSpPr>
          <p:spPr>
            <a:xfrm rot="10800000" flipH="1" flipV="1">
              <a:off x="647399" y="-324000"/>
              <a:ext cx="7920000" cy="216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287141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mj-lt"/>
                  <a:ea typeface="+mn-ea"/>
                  <a:cs typeface="+mn-cs"/>
                </a:rPr>
                <a:t>To display guides, tick </a:t>
              </a:r>
              <a:r>
                <a:rPr kumimoji="0" lang="en-US" sz="1000" b="1" i="0" u="none" strike="noStrike" kern="1200" cap="none" spc="0" normalizeH="0" baseline="0" noProof="0" dirty="0">
                  <a:ln>
                    <a:noFill/>
                  </a:ln>
                  <a:solidFill>
                    <a:schemeClr val="tx1"/>
                  </a:solidFill>
                  <a:effectLst/>
                  <a:uLnTx/>
                  <a:uFillTx/>
                  <a:latin typeface="+mj-lt"/>
                  <a:ea typeface="+mn-ea"/>
                  <a:cs typeface="+mn-cs"/>
                </a:rPr>
                <a:t>Guides</a:t>
              </a:r>
              <a:r>
                <a:rPr kumimoji="0" lang="en-US" sz="1000" b="0" i="0" u="none" strike="noStrike" kern="1200" cap="none" spc="0" normalizeH="0" baseline="0" noProof="0" dirty="0">
                  <a:ln>
                    <a:noFill/>
                  </a:ln>
                  <a:solidFill>
                    <a:schemeClr val="tx1"/>
                  </a:solidFill>
                  <a:effectLst/>
                  <a:uLnTx/>
                  <a:uFillTx/>
                  <a:latin typeface="+mj-lt"/>
                  <a:ea typeface="+mn-ea"/>
                  <a:cs typeface="+mn-cs"/>
                </a:rPr>
                <a:t> in </a:t>
              </a:r>
              <a:r>
                <a:rPr kumimoji="0" lang="en-US" sz="1000" b="1" i="0" u="none" strike="noStrike" kern="1200" cap="none" spc="0" normalizeH="0" baseline="0" noProof="0" dirty="0">
                  <a:ln>
                    <a:noFill/>
                  </a:ln>
                  <a:solidFill>
                    <a:schemeClr val="tx1"/>
                  </a:solidFill>
                  <a:effectLst/>
                  <a:uLnTx/>
                  <a:uFillTx/>
                  <a:latin typeface="+mj-lt"/>
                  <a:ea typeface="+mn-ea"/>
                  <a:cs typeface="+mn-cs"/>
                </a:rPr>
                <a:t>View</a:t>
              </a:r>
            </a:p>
          </p:txBody>
        </p:sp>
        <p:sp>
          <p:nvSpPr>
            <p:cNvPr id="16" name="Text // Listenebene erhöhen">
              <a:extLst>
                <a:ext uri="{FF2B5EF4-FFF2-40B4-BE49-F238E27FC236}">
                  <a16:creationId xmlns:a16="http://schemas.microsoft.com/office/drawing/2014/main" id="{5D6F65FB-575E-42C2-B2AB-3EFD4A7C6C5D}"/>
                </a:ext>
              </a:extLst>
            </p:cNvPr>
            <p:cNvSpPr txBox="1"/>
            <p:nvPr userDrawn="1"/>
          </p:nvSpPr>
          <p:spPr>
            <a:xfrm>
              <a:off x="-1656000" y="3239568"/>
              <a:ext cx="792000" cy="288000"/>
            </a:xfrm>
            <a:prstGeom prst="rect">
              <a:avLst/>
            </a:prstGeom>
            <a:noFill/>
          </p:spPr>
          <p:txBody>
            <a:bodyPr wrap="square" lIns="0" tIns="0" rIns="0" bIns="0" rtlCol="0" anchor="ctr" anchorCtr="0">
              <a:noAutofit/>
            </a:body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Increase </a:t>
              </a:r>
              <a:br>
                <a:rPr lang="en-US" sz="1000" b="1" baseline="0" dirty="0">
                  <a:solidFill>
                    <a:schemeClr val="tx1"/>
                  </a:solidFill>
                  <a:latin typeface="+mj-lt"/>
                </a:rPr>
              </a:br>
              <a:r>
                <a:rPr lang="en-US" sz="1000" b="1" baseline="0" dirty="0">
                  <a:solidFill>
                    <a:schemeClr val="tx1"/>
                  </a:solidFill>
                  <a:latin typeface="+mj-lt"/>
                </a:rPr>
                <a:t>List Level</a:t>
              </a:r>
            </a:p>
          </p:txBody>
        </p:sp>
        <p:sp>
          <p:nvSpPr>
            <p:cNvPr id="17" name="Text // Listenebene verringern">
              <a:extLst>
                <a:ext uri="{FF2B5EF4-FFF2-40B4-BE49-F238E27FC236}">
                  <a16:creationId xmlns:a16="http://schemas.microsoft.com/office/drawing/2014/main" id="{4BC1E485-6721-494D-A36A-46C6F47C4C9B}"/>
                </a:ext>
              </a:extLst>
            </p:cNvPr>
            <p:cNvSpPr txBox="1"/>
            <p:nvPr userDrawn="1"/>
          </p:nvSpPr>
          <p:spPr>
            <a:xfrm>
              <a:off x="-1656000" y="3672607"/>
              <a:ext cx="792000" cy="288000"/>
            </a:xfrm>
            <a:prstGeom prst="rect">
              <a:avLst/>
            </a:prstGeom>
            <a:noFill/>
          </p:spPr>
          <p:txBody>
            <a:bodyPr wrap="square" lIns="0" tIns="0" rIns="0" bIns="0" rtlCol="0" anchor="ctr" anchorCtr="0">
              <a:noAutofit/>
            </a:body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Decrease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List Level</a:t>
              </a:r>
            </a:p>
          </p:txBody>
        </p:sp>
        <p:pic>
          <p:nvPicPr>
            <p:cNvPr id="18" name="Bild // Listenebene verringern">
              <a:extLst>
                <a:ext uri="{FF2B5EF4-FFF2-40B4-BE49-F238E27FC236}">
                  <a16:creationId xmlns:a16="http://schemas.microsoft.com/office/drawing/2014/main" id="{D98287EA-E9B3-4525-BC38-99042E42C53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56000" y="3672607"/>
              <a:ext cx="612000" cy="288000"/>
            </a:xfrm>
            <a:prstGeom prst="rect">
              <a:avLst/>
            </a:prstGeom>
          </p:spPr>
        </p:pic>
        <p:pic>
          <p:nvPicPr>
            <p:cNvPr id="19" name="Bild // Listenebene erhöhen">
              <a:extLst>
                <a:ext uri="{FF2B5EF4-FFF2-40B4-BE49-F238E27FC236}">
                  <a16:creationId xmlns:a16="http://schemas.microsoft.com/office/drawing/2014/main" id="{1B602C01-2629-4152-A55A-449FFF401C0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56000" y="3240607"/>
              <a:ext cx="612000" cy="288000"/>
            </a:xfrm>
            <a:prstGeom prst="rect">
              <a:avLst/>
            </a:prstGeom>
          </p:spPr>
        </p:pic>
        <p:sp>
          <p:nvSpPr>
            <p:cNvPr id="20" name="Listenebenen">
              <a:extLst>
                <a:ext uri="{FF2B5EF4-FFF2-40B4-BE49-F238E27FC236}">
                  <a16:creationId xmlns:a16="http://schemas.microsoft.com/office/drawing/2014/main" id="{A48A07F3-C110-402F-A3E2-401AF5EDD8E4}"/>
                </a:ext>
              </a:extLst>
            </p:cNvPr>
            <p:cNvSpPr txBox="1"/>
            <p:nvPr userDrawn="1"/>
          </p:nvSpPr>
          <p:spPr>
            <a:xfrm rot="10800000" flipH="1" flipV="1">
              <a:off x="-1908001" y="2520000"/>
              <a:ext cx="1800001" cy="64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To change the text level,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select </a:t>
              </a:r>
              <a:r>
                <a:rPr lang="en-US" sz="1000" b="1" baseline="0" dirty="0">
                  <a:solidFill>
                    <a:schemeClr val="tx1"/>
                  </a:solidFill>
                  <a:latin typeface="+mj-lt"/>
                </a:rPr>
                <a:t>Home &gt; Paragraph </a:t>
              </a:r>
              <a:br>
                <a:rPr lang="en-US" sz="1000" b="1" baseline="0" dirty="0">
                  <a:solidFill>
                    <a:schemeClr val="tx1"/>
                  </a:solidFill>
                  <a:latin typeface="+mj-lt"/>
                </a:rPr>
              </a:br>
              <a:r>
                <a:rPr lang="en-US" sz="1000" b="1" baseline="0" dirty="0">
                  <a:solidFill>
                    <a:schemeClr val="tx1"/>
                  </a:solidFill>
                  <a:latin typeface="+mj-lt"/>
                </a:rPr>
                <a:t>&gt; Increase/Decrease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List Level</a:t>
              </a:r>
            </a:p>
          </p:txBody>
        </p:sp>
        <p:sp>
          <p:nvSpPr>
            <p:cNvPr id="21" name="Listenebenen">
              <a:extLst>
                <a:ext uri="{FF2B5EF4-FFF2-40B4-BE49-F238E27FC236}">
                  <a16:creationId xmlns:a16="http://schemas.microsoft.com/office/drawing/2014/main" id="{E6D8477A-FCF6-4A6E-A654-20F01F0CFBC5}"/>
                </a:ext>
              </a:extLst>
            </p:cNvPr>
            <p:cNvSpPr txBox="1"/>
            <p:nvPr userDrawn="1"/>
          </p:nvSpPr>
          <p:spPr>
            <a:xfrm rot="10800000" flipH="1" flipV="1">
              <a:off x="-1908000" y="4176000"/>
              <a:ext cx="1800001" cy="97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In order to bolden text,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please do not use the BOLD button on Helvetica-Light (Body), but instead change the font to Helvetica (Headings) and then use the BOLD button</a:t>
              </a:r>
              <a:endParaRPr lang="en-US" sz="1000" b="1" baseline="0" dirty="0">
                <a:solidFill>
                  <a:schemeClr val="tx1"/>
                </a:solidFill>
                <a:latin typeface="+mj-lt"/>
              </a:endParaRPr>
            </a:p>
          </p:txBody>
        </p:sp>
        <p:pic>
          <p:nvPicPr>
            <p:cNvPr id="22" name="Schrift fetten">
              <a:extLst>
                <a:ext uri="{FF2B5EF4-FFF2-40B4-BE49-F238E27FC236}">
                  <a16:creationId xmlns:a16="http://schemas.microsoft.com/office/drawing/2014/main" id="{F305FFD4-2396-4E48-A279-63F6CD1B3C9D}"/>
                </a:ext>
              </a:extLst>
            </p:cNvPr>
            <p:cNvPicPr>
              <a:picLocks noChangeAspect="1"/>
            </p:cNvPicPr>
            <p:nvPr userDrawn="1"/>
          </p:nvPicPr>
          <p:blipFill>
            <a:blip r:embed="rId4"/>
            <a:stretch>
              <a:fillRect/>
            </a:stretch>
          </p:blipFill>
          <p:spPr>
            <a:xfrm>
              <a:off x="-2232000" y="5184000"/>
              <a:ext cx="2088000" cy="649269"/>
            </a:xfrm>
            <a:prstGeom prst="rect">
              <a:avLst/>
            </a:prstGeom>
          </p:spPr>
        </p:pic>
      </p:grpSp>
      <p:sp>
        <p:nvSpPr>
          <p:cNvPr id="8" name="Page">
            <a:extLst>
              <a:ext uri="{FF2B5EF4-FFF2-40B4-BE49-F238E27FC236}">
                <a16:creationId xmlns:a16="http://schemas.microsoft.com/office/drawing/2014/main" id="{0A3FFA6A-440D-4A9E-A3E6-7163729430AB}"/>
              </a:ext>
            </a:extLst>
          </p:cNvPr>
          <p:cNvSpPr>
            <a:spLocks noGrp="1"/>
          </p:cNvSpPr>
          <p:nvPr>
            <p:ph type="sldNum" sz="quarter" idx="11"/>
          </p:nvPr>
        </p:nvSpPr>
        <p:spPr>
          <a:xfrm>
            <a:off x="10152788" y="6588000"/>
            <a:ext cx="720000" cy="180000"/>
          </a:xfrm>
        </p:spPr>
        <p:txBody>
          <a:bodyPr/>
          <a:lstStyle>
            <a:lvl1pPr>
              <a:defRPr>
                <a:solidFill>
                  <a:schemeClr val="tx1"/>
                </a:solidFill>
              </a:defRPr>
            </a:lvl1pPr>
          </a:lstStyle>
          <a:p>
            <a:r>
              <a:rPr lang="de-DE"/>
              <a:t>Page </a:t>
            </a:r>
            <a:fld id="{55DE4932-7FC9-4623-BE48-6D66D4970F57}" type="slidenum">
              <a:rPr lang="de-DE" smtClean="0"/>
              <a:pPr/>
              <a:t>‹#›</a:t>
            </a:fld>
            <a:endParaRPr lang="de-DE" dirty="0"/>
          </a:p>
        </p:txBody>
      </p:sp>
      <p:sp>
        <p:nvSpPr>
          <p:cNvPr id="7" name="Footer">
            <a:extLst>
              <a:ext uri="{FF2B5EF4-FFF2-40B4-BE49-F238E27FC236}">
                <a16:creationId xmlns:a16="http://schemas.microsoft.com/office/drawing/2014/main" id="{96B7736C-DB76-4A3C-A85A-3CF932F77739}"/>
              </a:ext>
            </a:extLst>
          </p:cNvPr>
          <p:cNvSpPr>
            <a:spLocks noGrp="1"/>
          </p:cNvSpPr>
          <p:nvPr>
            <p:ph type="ftr" sz="quarter" idx="10"/>
          </p:nvPr>
        </p:nvSpPr>
        <p:spPr>
          <a:xfrm>
            <a:off x="647699" y="6588000"/>
            <a:ext cx="3168000" cy="180000"/>
          </a:xfrm>
        </p:spPr>
        <p:txBody>
          <a:bodyPr/>
          <a:lstStyle>
            <a:lvl9pPr>
              <a:defRPr>
                <a:solidFill>
                  <a:schemeClr val="tx1"/>
                </a:solidFill>
              </a:defRPr>
            </a:lvl9pPr>
          </a:lstStyle>
          <a:p>
            <a:pPr lvl="8"/>
            <a:r>
              <a:rPr lang="en-US"/>
              <a:t>"Presentation Title" or Public,  Protected, Confidential</a:t>
            </a:r>
            <a:endParaRPr lang="de-DE" dirty="0"/>
          </a:p>
        </p:txBody>
      </p:sp>
      <p:sp>
        <p:nvSpPr>
          <p:cNvPr id="3" name="Subtitle">
            <a:extLst>
              <a:ext uri="{FF2B5EF4-FFF2-40B4-BE49-F238E27FC236}">
                <a16:creationId xmlns:a16="http://schemas.microsoft.com/office/drawing/2014/main" id="{E8D388C4-7B9E-4B29-A457-A60111BFFA58}"/>
              </a:ext>
            </a:extLst>
          </p:cNvPr>
          <p:cNvSpPr>
            <a:spLocks noGrp="1"/>
          </p:cNvSpPr>
          <p:nvPr>
            <p:ph type="subTitle" idx="1" hasCustomPrompt="1"/>
          </p:nvPr>
        </p:nvSpPr>
        <p:spPr>
          <a:xfrm>
            <a:off x="647699" y="4716463"/>
            <a:ext cx="5111751" cy="1044575"/>
          </a:xfrm>
        </p:spPr>
        <p:txBody>
          <a:bodyPr/>
          <a:lstStyle>
            <a:lvl1pPr marL="0" indent="0" algn="l">
              <a:lnSpc>
                <a:spcPct val="100000"/>
              </a:lnSpc>
              <a:spcBef>
                <a:spcPts val="0"/>
              </a:spcBef>
              <a:spcAft>
                <a:spcPts val="0"/>
              </a:spcAft>
              <a:buFont typeface="Arial" panose="020B0604020202020204" pitchFamily="34" charset="0"/>
              <a:buNone/>
              <a:defRPr sz="2000" baseline="0">
                <a:solidFill>
                  <a:schemeClr val="bg1"/>
                </a:solidFill>
                <a:latin typeface="+mn-lt"/>
              </a:defRPr>
            </a:lvl1pPr>
            <a:lvl2pPr marL="0" indent="0" algn="l">
              <a:lnSpc>
                <a:spcPct val="100000"/>
              </a:lnSpc>
              <a:spcBef>
                <a:spcPts val="0"/>
              </a:spcBef>
              <a:spcAft>
                <a:spcPts val="0"/>
              </a:spcAft>
              <a:buFont typeface="Arial" panose="020B0604020202020204" pitchFamily="34" charset="0"/>
              <a:buNone/>
              <a:defRPr sz="2000" baseline="0">
                <a:solidFill>
                  <a:schemeClr val="bg1"/>
                </a:solidFill>
                <a:latin typeface="+mn-lt"/>
              </a:defRPr>
            </a:lvl2pPr>
            <a:lvl3pPr marL="0" indent="0" algn="l">
              <a:lnSpc>
                <a:spcPct val="100000"/>
              </a:lnSpc>
              <a:spcBef>
                <a:spcPts val="0"/>
              </a:spcBef>
              <a:spcAft>
                <a:spcPts val="0"/>
              </a:spcAft>
              <a:buFont typeface="Arial" panose="020B0604020202020204" pitchFamily="34" charset="0"/>
              <a:buNone/>
              <a:defRPr sz="2000" baseline="0">
                <a:solidFill>
                  <a:schemeClr val="bg1"/>
                </a:solidFill>
                <a:latin typeface="+mn-lt"/>
              </a:defRPr>
            </a:lvl3pPr>
            <a:lvl4pPr marL="0" indent="0" algn="l">
              <a:lnSpc>
                <a:spcPct val="100000"/>
              </a:lnSpc>
              <a:spcBef>
                <a:spcPts val="0"/>
              </a:spcBef>
              <a:spcAft>
                <a:spcPts val="0"/>
              </a:spcAft>
              <a:buFont typeface="Arial" panose="020B0604020202020204" pitchFamily="34" charset="0"/>
              <a:buNone/>
              <a:defRPr sz="2000" baseline="0">
                <a:solidFill>
                  <a:schemeClr val="bg1"/>
                </a:solidFill>
                <a:latin typeface="+mn-lt"/>
              </a:defRPr>
            </a:lvl4pPr>
            <a:lvl5pPr marL="0" indent="0" algn="l">
              <a:lnSpc>
                <a:spcPct val="100000"/>
              </a:lnSpc>
              <a:spcBef>
                <a:spcPts val="0"/>
              </a:spcBef>
              <a:spcAft>
                <a:spcPts val="0"/>
              </a:spcAft>
              <a:buFont typeface="Arial" panose="020B0604020202020204" pitchFamily="34" charset="0"/>
              <a:buNone/>
              <a:defRPr sz="2000" baseline="0">
                <a:solidFill>
                  <a:schemeClr val="bg1"/>
                </a:solidFill>
                <a:latin typeface="+mn-lt"/>
              </a:defRPr>
            </a:lvl5pPr>
            <a:lvl6pPr marL="0" indent="0" algn="l">
              <a:lnSpc>
                <a:spcPct val="100000"/>
              </a:lnSpc>
              <a:spcBef>
                <a:spcPts val="0"/>
              </a:spcBef>
              <a:spcAft>
                <a:spcPts val="0"/>
              </a:spcAft>
              <a:buFont typeface="Arial" panose="020B0604020202020204" pitchFamily="34" charset="0"/>
              <a:buNone/>
              <a:defRPr sz="2000" baseline="0">
                <a:solidFill>
                  <a:schemeClr val="bg1"/>
                </a:solidFill>
                <a:latin typeface="+mn-lt"/>
              </a:defRPr>
            </a:lvl6pPr>
            <a:lvl7pPr marL="0" indent="0" algn="l">
              <a:lnSpc>
                <a:spcPct val="100000"/>
              </a:lnSpc>
              <a:spcBef>
                <a:spcPts val="0"/>
              </a:spcBef>
              <a:spcAft>
                <a:spcPts val="0"/>
              </a:spcAft>
              <a:buFont typeface="Arial" panose="020B0604020202020204" pitchFamily="34" charset="0"/>
              <a:buNone/>
              <a:defRPr sz="2000" baseline="0">
                <a:solidFill>
                  <a:schemeClr val="bg1"/>
                </a:solidFill>
                <a:latin typeface="+mn-lt"/>
              </a:defRPr>
            </a:lvl7pPr>
            <a:lvl8pPr marL="0" indent="0" algn="l">
              <a:lnSpc>
                <a:spcPct val="100000"/>
              </a:lnSpc>
              <a:spcBef>
                <a:spcPts val="0"/>
              </a:spcBef>
              <a:spcAft>
                <a:spcPts val="0"/>
              </a:spcAft>
              <a:buFont typeface="Arial" panose="020B0604020202020204" pitchFamily="34" charset="0"/>
              <a:buNone/>
              <a:defRPr sz="2000" baseline="0">
                <a:solidFill>
                  <a:schemeClr val="bg1"/>
                </a:solidFill>
                <a:latin typeface="+mn-lt"/>
              </a:defRPr>
            </a:lvl8pPr>
            <a:lvl9pPr marL="0" indent="0" algn="l">
              <a:lnSpc>
                <a:spcPct val="100000"/>
              </a:lnSpc>
              <a:spcBef>
                <a:spcPts val="0"/>
              </a:spcBef>
              <a:spcAft>
                <a:spcPts val="0"/>
              </a:spcAft>
              <a:buFont typeface="Arial" panose="020B0604020202020204" pitchFamily="34" charset="0"/>
              <a:buNone/>
              <a:defRPr sz="2000" baseline="0">
                <a:solidFill>
                  <a:schemeClr val="bg1"/>
                </a:solidFill>
                <a:latin typeface="+mn-lt"/>
              </a:defRPr>
            </a:lvl9pPr>
          </a:lstStyle>
          <a:p>
            <a:pPr lvl="0"/>
            <a:r>
              <a:rPr lang="en-US" dirty="0"/>
              <a:t>Subtitle (Author and Date)</a:t>
            </a:r>
            <a:br>
              <a:rPr lang="en-US" dirty="0"/>
            </a:br>
            <a:r>
              <a:rPr lang="en-US" dirty="0"/>
              <a:t>&gt;&gt; On the right free space to position a picture</a:t>
            </a:r>
            <a:endParaRPr lang="de-DE" dirty="0"/>
          </a:p>
        </p:txBody>
      </p:sp>
      <p:sp>
        <p:nvSpPr>
          <p:cNvPr id="9" name="Title">
            <a:extLst>
              <a:ext uri="{FF2B5EF4-FFF2-40B4-BE49-F238E27FC236}">
                <a16:creationId xmlns:a16="http://schemas.microsoft.com/office/drawing/2014/main" id="{231D59EB-7B6C-4630-BDA7-A78CBEAB9AD0}"/>
              </a:ext>
            </a:extLst>
          </p:cNvPr>
          <p:cNvSpPr>
            <a:spLocks noGrp="1"/>
          </p:cNvSpPr>
          <p:nvPr>
            <p:ph type="body" orient="vert" idx="12" hasCustomPrompt="1"/>
          </p:nvPr>
        </p:nvSpPr>
        <p:spPr>
          <a:xfrm>
            <a:off x="647698" y="1871662"/>
            <a:ext cx="5111751" cy="2663825"/>
          </a:xfrm>
        </p:spPr>
        <p:txBody>
          <a:bodyPr vert="horz" anchor="b" anchorCtr="0"/>
          <a:lstStyle>
            <a:lvl1pPr marL="0" indent="0">
              <a:lnSpc>
                <a:spcPct val="86000"/>
              </a:lnSpc>
              <a:buFont typeface="Arial" panose="020B0604020202020204" pitchFamily="34" charset="0"/>
              <a:buNone/>
              <a:defRPr sz="4800">
                <a:solidFill>
                  <a:schemeClr val="bg1"/>
                </a:solidFill>
                <a:latin typeface="+mn-lt"/>
              </a:defRPr>
            </a:lvl1pPr>
            <a:lvl2pPr marL="0" indent="0">
              <a:lnSpc>
                <a:spcPct val="86000"/>
              </a:lnSpc>
              <a:buFont typeface="Arial" panose="020B0604020202020204" pitchFamily="34" charset="0"/>
              <a:buNone/>
              <a:defRPr sz="4800">
                <a:solidFill>
                  <a:schemeClr val="accent1"/>
                </a:solidFill>
                <a:latin typeface="+mn-lt"/>
              </a:defRPr>
            </a:lvl2pPr>
            <a:lvl3pPr marL="0" indent="0">
              <a:lnSpc>
                <a:spcPct val="86000"/>
              </a:lnSpc>
              <a:buFont typeface="Arial" panose="020B0604020202020204" pitchFamily="34" charset="0"/>
              <a:buNone/>
              <a:defRPr sz="4800">
                <a:solidFill>
                  <a:schemeClr val="accent1"/>
                </a:solidFill>
                <a:latin typeface="+mn-lt"/>
              </a:defRPr>
            </a:lvl3pPr>
            <a:lvl4pPr marL="0" indent="0">
              <a:lnSpc>
                <a:spcPct val="86000"/>
              </a:lnSpc>
              <a:buNone/>
              <a:defRPr sz="4800">
                <a:solidFill>
                  <a:schemeClr val="accent1"/>
                </a:solidFill>
                <a:latin typeface="+mn-lt"/>
              </a:defRPr>
            </a:lvl4pPr>
            <a:lvl5pPr marL="0" indent="0">
              <a:lnSpc>
                <a:spcPct val="86000"/>
              </a:lnSpc>
              <a:buFont typeface="Arial" panose="020B0604020202020204" pitchFamily="34" charset="0"/>
              <a:buNone/>
              <a:defRPr sz="4800">
                <a:solidFill>
                  <a:schemeClr val="accent1"/>
                </a:solidFill>
                <a:latin typeface="+mn-lt"/>
              </a:defRPr>
            </a:lvl5pPr>
            <a:lvl6pPr marL="0" indent="0">
              <a:lnSpc>
                <a:spcPct val="86000"/>
              </a:lnSpc>
              <a:buFont typeface="Arial" panose="020B0604020202020204" pitchFamily="34" charset="0"/>
              <a:buNone/>
              <a:defRPr sz="4800">
                <a:solidFill>
                  <a:schemeClr val="accent1"/>
                </a:solidFill>
                <a:latin typeface="+mn-lt"/>
              </a:defRPr>
            </a:lvl6pPr>
            <a:lvl7pPr marL="0" indent="0">
              <a:lnSpc>
                <a:spcPct val="86000"/>
              </a:lnSpc>
              <a:buFont typeface="Arial" panose="020B0604020202020204" pitchFamily="34" charset="0"/>
              <a:buNone/>
              <a:defRPr sz="4800">
                <a:solidFill>
                  <a:schemeClr val="accent1"/>
                </a:solidFill>
                <a:latin typeface="+mn-lt"/>
              </a:defRPr>
            </a:lvl7pPr>
            <a:lvl8pPr marL="0" indent="0">
              <a:lnSpc>
                <a:spcPct val="86000"/>
              </a:lnSpc>
              <a:buFont typeface="Arial" panose="020B0604020202020204" pitchFamily="34" charset="0"/>
              <a:buNone/>
              <a:defRPr sz="4800">
                <a:solidFill>
                  <a:schemeClr val="accent1"/>
                </a:solidFill>
                <a:latin typeface="+mn-lt"/>
              </a:defRPr>
            </a:lvl8pPr>
            <a:lvl9pPr marL="0" indent="0">
              <a:lnSpc>
                <a:spcPct val="86000"/>
              </a:lnSpc>
              <a:buFont typeface="Arial" panose="020B0604020202020204" pitchFamily="34" charset="0"/>
              <a:buNone/>
              <a:defRPr sz="4800">
                <a:solidFill>
                  <a:schemeClr val="accent1"/>
                </a:solidFill>
                <a:latin typeface="+mn-lt"/>
              </a:defRPr>
            </a:lvl9pPr>
          </a:lstStyle>
          <a:p>
            <a:pPr lvl="0"/>
            <a:r>
              <a:rPr lang="en-US" dirty="0"/>
              <a:t>Presentation Title on first level // for second line</a:t>
            </a:r>
            <a:br>
              <a:rPr lang="en-US" dirty="0"/>
            </a:br>
            <a:r>
              <a:rPr lang="en-US" dirty="0"/>
              <a:t>&gt;&gt; Increase List Level </a:t>
            </a:r>
          </a:p>
          <a:p>
            <a:pPr lvl="1"/>
            <a:r>
              <a:rPr lang="en-US" dirty="0"/>
              <a:t>Second layer</a:t>
            </a:r>
          </a:p>
        </p:txBody>
      </p:sp>
      <p:pic>
        <p:nvPicPr>
          <p:cNvPr id="2" name="Picture 1">
            <a:extLst>
              <a:ext uri="{FF2B5EF4-FFF2-40B4-BE49-F238E27FC236}">
                <a16:creationId xmlns:a16="http://schemas.microsoft.com/office/drawing/2014/main" id="{D6E18CFB-314A-13CB-D5AE-BB3F007DEB91}"/>
              </a:ext>
            </a:extLst>
          </p:cNvPr>
          <p:cNvPicPr>
            <a:picLocks noChangeAspect="1"/>
          </p:cNvPicPr>
          <p:nvPr userDrawn="1"/>
        </p:nvPicPr>
        <p:blipFill>
          <a:blip r:embed="rId5"/>
          <a:srcRect/>
          <a:stretch/>
        </p:blipFill>
        <p:spPr>
          <a:xfrm>
            <a:off x="647700" y="648000"/>
            <a:ext cx="1978729" cy="370233"/>
          </a:xfrm>
          <a:prstGeom prst="rect">
            <a:avLst/>
          </a:prstGeom>
        </p:spPr>
      </p:pic>
    </p:spTree>
    <p:extLst>
      <p:ext uri="{BB962C8B-B14F-4D97-AF65-F5344CB8AC3E}">
        <p14:creationId xmlns:p14="http://schemas.microsoft.com/office/powerpoint/2010/main" val="4062062235"/>
      </p:ext>
    </p:extLst>
  </p:cSld>
  <p:clrMapOvr>
    <a:masterClrMapping/>
  </p:clrMapOvr>
  <p:extLst>
    <p:ext uri="{DCECCB84-F9BA-43D5-87BE-67443E8EF086}">
      <p15:sldGuideLst xmlns:p15="http://schemas.microsoft.com/office/powerpoint/2012/main">
        <p15:guide id="1" pos="3628">
          <p15:clr>
            <a:srgbClr val="547EBF"/>
          </p15:clr>
        </p15:guide>
        <p15:guide id="3" pos="408">
          <p15:clr>
            <a:srgbClr val="547EBF"/>
          </p15:clr>
        </p15:guide>
        <p15:guide id="4" pos="6849">
          <p15:clr>
            <a:srgbClr val="547EBF"/>
          </p15:clr>
        </p15:guide>
        <p15:guide id="5" orient="horz" pos="2857">
          <p15:clr>
            <a:srgbClr val="547EBF"/>
          </p15:clr>
        </p15:guide>
        <p15:guide id="6" orient="horz" pos="2971">
          <p15:clr>
            <a:srgbClr val="547EBF"/>
          </p15:clr>
        </p15:guide>
        <p15:guide id="7" orient="horz" pos="3629">
          <p15:clr>
            <a:srgbClr val="547EBF"/>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p:bg>
      <p:bgPr>
        <a:solidFill>
          <a:schemeClr val="tx1"/>
        </a:solidFill>
        <a:effectLst/>
      </p:bgPr>
    </p:bg>
    <p:spTree>
      <p:nvGrpSpPr>
        <p:cNvPr id="1" name=""/>
        <p:cNvGrpSpPr/>
        <p:nvPr/>
      </p:nvGrpSpPr>
      <p:grpSpPr>
        <a:xfrm>
          <a:off x="0" y="0"/>
          <a:ext cx="0" cy="0"/>
          <a:chOff x="0" y="0"/>
          <a:chExt cx="0" cy="0"/>
        </a:xfrm>
      </p:grpSpPr>
      <p:grpSp>
        <p:nvGrpSpPr>
          <p:cNvPr id="11" name="Regieanweisungen">
            <a:extLst>
              <a:ext uri="{FF2B5EF4-FFF2-40B4-BE49-F238E27FC236}">
                <a16:creationId xmlns:a16="http://schemas.microsoft.com/office/drawing/2014/main" id="{D79AFCED-3061-4138-8EF0-098EE5B0A4F4}"/>
              </a:ext>
            </a:extLst>
          </p:cNvPr>
          <p:cNvGrpSpPr/>
          <p:nvPr userDrawn="1"/>
        </p:nvGrpSpPr>
        <p:grpSpPr>
          <a:xfrm>
            <a:off x="-2232000" y="0"/>
            <a:ext cx="15660000" cy="5833269"/>
            <a:chOff x="-2232000" y="0"/>
            <a:chExt cx="15660000" cy="5833269"/>
          </a:xfrm>
        </p:grpSpPr>
        <p:sp>
          <p:nvSpPr>
            <p:cNvPr id="12" name="Zurücksetzen">
              <a:extLst>
                <a:ext uri="{FF2B5EF4-FFF2-40B4-BE49-F238E27FC236}">
                  <a16:creationId xmlns:a16="http://schemas.microsoft.com/office/drawing/2014/main" id="{0E98A8F7-54D4-4814-907D-5D5808CC7C84}"/>
                </a:ext>
              </a:extLst>
            </p:cNvPr>
            <p:cNvSpPr txBox="1"/>
            <p:nvPr userDrawn="1"/>
          </p:nvSpPr>
          <p:spPr>
            <a:xfrm rot="10800000" flipH="1" flipV="1">
              <a:off x="11628000" y="0"/>
              <a:ext cx="1800000" cy="115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en-US" sz="1000" b="0" baseline="0" dirty="0">
                  <a:solidFill>
                    <a:schemeClr val="tx1"/>
                  </a:solidFill>
                  <a:latin typeface="+mj-lt"/>
                </a:rPr>
                <a:t>To reset the slide to its original form, select </a:t>
              </a:r>
              <a:r>
                <a:rPr lang="en-US" sz="1000" b="1" baseline="0" dirty="0">
                  <a:solidFill>
                    <a:schemeClr val="tx1"/>
                  </a:solidFill>
                  <a:latin typeface="+mj-lt"/>
                </a:rPr>
                <a:t>Home &gt; Slides &gt; Reset</a:t>
              </a:r>
            </a:p>
            <a:p>
              <a:pPr indent="0" algn="l">
                <a:lnSpc>
                  <a:spcPct val="100000"/>
                </a:lnSpc>
                <a:spcBef>
                  <a:spcPts val="0"/>
                </a:spcBef>
                <a:spcAft>
                  <a:spcPts val="0"/>
                </a:spcAft>
              </a:pPr>
              <a:endParaRPr lang="en-US" sz="1000" b="1" baseline="0" dirty="0">
                <a:solidFill>
                  <a:schemeClr val="tx1"/>
                </a:solidFill>
                <a:latin typeface="+mj-lt"/>
              </a:endParaRPr>
            </a:p>
            <a:p>
              <a:pPr marL="0" marR="0" lvl="0" indent="0" algn="l" defTabSz="1043056"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To change the layout, select </a:t>
              </a:r>
              <a:r>
                <a:rPr lang="en-US" sz="1000" b="1" baseline="0" dirty="0">
                  <a:solidFill>
                    <a:schemeClr val="tx1"/>
                  </a:solidFill>
                  <a:latin typeface="+mj-lt"/>
                </a:rPr>
                <a:t>Home &gt; Slides &gt; Layout</a:t>
              </a:r>
            </a:p>
            <a:p>
              <a:pPr indent="0" algn="l">
                <a:lnSpc>
                  <a:spcPct val="100000"/>
                </a:lnSpc>
                <a:spcBef>
                  <a:spcPts val="0"/>
                </a:spcBef>
                <a:spcAft>
                  <a:spcPts val="0"/>
                </a:spcAft>
              </a:pPr>
              <a:endParaRPr lang="en-US" sz="1000" b="1" baseline="0" dirty="0">
                <a:solidFill>
                  <a:schemeClr val="tx1"/>
                </a:solidFill>
                <a:latin typeface="+mj-lt"/>
              </a:endParaRPr>
            </a:p>
          </p:txBody>
        </p:sp>
        <p:sp>
          <p:nvSpPr>
            <p:cNvPr id="13" name="Listenebenen">
              <a:extLst>
                <a:ext uri="{FF2B5EF4-FFF2-40B4-BE49-F238E27FC236}">
                  <a16:creationId xmlns:a16="http://schemas.microsoft.com/office/drawing/2014/main" id="{EF5A1D6A-0766-4F22-9CED-B985799404FE}"/>
                </a:ext>
              </a:extLst>
            </p:cNvPr>
            <p:cNvSpPr txBox="1"/>
            <p:nvPr userDrawn="1"/>
          </p:nvSpPr>
          <p:spPr>
            <a:xfrm rot="10800000" flipH="1" flipV="1">
              <a:off x="-1908000" y="0"/>
              <a:ext cx="1800000" cy="115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Only use the given</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err="1">
                  <a:solidFill>
                    <a:schemeClr val="tx1"/>
                  </a:solidFill>
                  <a:latin typeface="+mj-lt"/>
                </a:rPr>
                <a:t>Transporeon</a:t>
              </a:r>
              <a:r>
                <a:rPr lang="en-US" sz="1000" b="0" baseline="0" dirty="0">
                  <a:solidFill>
                    <a:schemeClr val="tx1"/>
                  </a:solidFill>
                  <a:latin typeface="+mj-lt"/>
                </a:rPr>
                <a:t> </a:t>
              </a:r>
              <a:r>
                <a:rPr lang="en-US" sz="1000" b="0" baseline="0" dirty="0" err="1">
                  <a:solidFill>
                    <a:schemeClr val="tx1"/>
                  </a:solidFill>
                  <a:latin typeface="+mj-lt"/>
                </a:rPr>
                <a:t>colours</a:t>
              </a:r>
              <a:endParaRPr lang="en-US" sz="1000" b="0" baseline="0" dirty="0">
                <a:solidFill>
                  <a:schemeClr val="tx1"/>
                </a:solidFill>
                <a:latin typeface="+mj-lt"/>
              </a:endParaRP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for the whole presentation.</a:t>
              </a:r>
            </a:p>
            <a:p>
              <a:pPr marL="0" marR="0" lvl="0" indent="0" algn="r" defTabSz="2517235" rtl="0" eaLnBrk="1" fontAlgn="auto" latinLnBrk="0" hangingPunct="1">
                <a:lnSpc>
                  <a:spcPct val="100000"/>
                </a:lnSpc>
                <a:spcBef>
                  <a:spcPts val="0"/>
                </a:spcBef>
                <a:spcAft>
                  <a:spcPts val="0"/>
                </a:spcAft>
                <a:buClrTx/>
                <a:buSzTx/>
                <a:buFontTx/>
                <a:buNone/>
                <a:tabLst/>
                <a:defRPr/>
              </a:pPr>
              <a:br>
                <a:rPr lang="en-US" sz="1000" b="0" baseline="0" dirty="0">
                  <a:solidFill>
                    <a:schemeClr val="tx1"/>
                  </a:solidFill>
                  <a:latin typeface="+mj-lt"/>
                </a:rPr>
              </a:br>
              <a:r>
                <a:rPr lang="en-US" sz="1000" b="0" baseline="0" dirty="0">
                  <a:solidFill>
                    <a:schemeClr val="tx1"/>
                  </a:solidFill>
                  <a:latin typeface="+mj-lt"/>
                </a:rPr>
                <a:t>Usage of various graphic elements possible,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please see library.</a:t>
              </a:r>
            </a:p>
          </p:txBody>
        </p:sp>
        <p:sp>
          <p:nvSpPr>
            <p:cNvPr id="16" name="Text // Listenebene erhöhen">
              <a:extLst>
                <a:ext uri="{FF2B5EF4-FFF2-40B4-BE49-F238E27FC236}">
                  <a16:creationId xmlns:a16="http://schemas.microsoft.com/office/drawing/2014/main" id="{B38AFC59-021D-4510-8C3C-222245491836}"/>
                </a:ext>
              </a:extLst>
            </p:cNvPr>
            <p:cNvSpPr txBox="1"/>
            <p:nvPr userDrawn="1"/>
          </p:nvSpPr>
          <p:spPr>
            <a:xfrm>
              <a:off x="-1656000" y="3239568"/>
              <a:ext cx="792000" cy="288000"/>
            </a:xfrm>
            <a:prstGeom prst="rect">
              <a:avLst/>
            </a:prstGeom>
            <a:noFill/>
          </p:spPr>
          <p:txBody>
            <a:bodyPr wrap="square" lIns="0" tIns="0" rIns="0" bIns="0" rtlCol="0" anchor="ctr" anchorCtr="0">
              <a:noAutofit/>
            </a:body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Increase </a:t>
              </a:r>
              <a:br>
                <a:rPr lang="en-US" sz="1000" b="1" baseline="0" dirty="0">
                  <a:solidFill>
                    <a:schemeClr val="tx1"/>
                  </a:solidFill>
                  <a:latin typeface="+mj-lt"/>
                </a:rPr>
              </a:br>
              <a:r>
                <a:rPr lang="en-US" sz="1000" b="1" baseline="0" dirty="0">
                  <a:solidFill>
                    <a:schemeClr val="tx1"/>
                  </a:solidFill>
                  <a:latin typeface="+mj-lt"/>
                </a:rPr>
                <a:t>List Level</a:t>
              </a:r>
            </a:p>
          </p:txBody>
        </p:sp>
        <p:sp>
          <p:nvSpPr>
            <p:cNvPr id="17" name="Text // Listenebene verringern">
              <a:extLst>
                <a:ext uri="{FF2B5EF4-FFF2-40B4-BE49-F238E27FC236}">
                  <a16:creationId xmlns:a16="http://schemas.microsoft.com/office/drawing/2014/main" id="{FFEDED4C-EB5F-4A1C-AB4E-E119D96CD012}"/>
                </a:ext>
              </a:extLst>
            </p:cNvPr>
            <p:cNvSpPr txBox="1"/>
            <p:nvPr userDrawn="1"/>
          </p:nvSpPr>
          <p:spPr>
            <a:xfrm>
              <a:off x="-1656000" y="3672607"/>
              <a:ext cx="792000" cy="288000"/>
            </a:xfrm>
            <a:prstGeom prst="rect">
              <a:avLst/>
            </a:prstGeom>
            <a:noFill/>
          </p:spPr>
          <p:txBody>
            <a:bodyPr wrap="square" lIns="0" tIns="0" rIns="0" bIns="0" rtlCol="0" anchor="ctr" anchorCtr="0">
              <a:noAutofit/>
            </a:body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Decrease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List Level</a:t>
              </a:r>
            </a:p>
          </p:txBody>
        </p:sp>
        <p:pic>
          <p:nvPicPr>
            <p:cNvPr id="18" name="Bild // Listenebene verringern">
              <a:extLst>
                <a:ext uri="{FF2B5EF4-FFF2-40B4-BE49-F238E27FC236}">
                  <a16:creationId xmlns:a16="http://schemas.microsoft.com/office/drawing/2014/main" id="{A45F77DE-46ED-42CD-8074-C575F4E0FB3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56000" y="3672607"/>
              <a:ext cx="612000" cy="288000"/>
            </a:xfrm>
            <a:prstGeom prst="rect">
              <a:avLst/>
            </a:prstGeom>
          </p:spPr>
        </p:pic>
        <p:pic>
          <p:nvPicPr>
            <p:cNvPr id="19" name="Bild // Listenebene erhöhen">
              <a:extLst>
                <a:ext uri="{FF2B5EF4-FFF2-40B4-BE49-F238E27FC236}">
                  <a16:creationId xmlns:a16="http://schemas.microsoft.com/office/drawing/2014/main" id="{CEA61161-9026-4F5C-8C6F-FA31423C4D2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56000" y="3240607"/>
              <a:ext cx="612000" cy="288000"/>
            </a:xfrm>
            <a:prstGeom prst="rect">
              <a:avLst/>
            </a:prstGeom>
          </p:spPr>
        </p:pic>
        <p:sp>
          <p:nvSpPr>
            <p:cNvPr id="20" name="Listenebenen">
              <a:extLst>
                <a:ext uri="{FF2B5EF4-FFF2-40B4-BE49-F238E27FC236}">
                  <a16:creationId xmlns:a16="http://schemas.microsoft.com/office/drawing/2014/main" id="{3BA4A2C2-6165-4095-AD12-0BE7D5DAE747}"/>
                </a:ext>
              </a:extLst>
            </p:cNvPr>
            <p:cNvSpPr txBox="1"/>
            <p:nvPr userDrawn="1"/>
          </p:nvSpPr>
          <p:spPr>
            <a:xfrm rot="10800000" flipH="1" flipV="1">
              <a:off x="-1908001" y="2520000"/>
              <a:ext cx="1800001" cy="64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To change the text level,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select </a:t>
              </a:r>
              <a:r>
                <a:rPr lang="en-US" sz="1000" b="1" baseline="0" dirty="0">
                  <a:solidFill>
                    <a:schemeClr val="tx1"/>
                  </a:solidFill>
                  <a:latin typeface="+mj-lt"/>
                </a:rPr>
                <a:t>Home &gt; Paragraph </a:t>
              </a:r>
              <a:br>
                <a:rPr lang="en-US" sz="1000" b="1" baseline="0" dirty="0">
                  <a:solidFill>
                    <a:schemeClr val="tx1"/>
                  </a:solidFill>
                  <a:latin typeface="+mj-lt"/>
                </a:rPr>
              </a:br>
              <a:r>
                <a:rPr lang="en-US" sz="1000" b="1" baseline="0" dirty="0">
                  <a:solidFill>
                    <a:schemeClr val="tx1"/>
                  </a:solidFill>
                  <a:latin typeface="+mj-lt"/>
                </a:rPr>
                <a:t>&gt; Increase/Decrease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List Level</a:t>
              </a:r>
            </a:p>
          </p:txBody>
        </p:sp>
        <p:sp>
          <p:nvSpPr>
            <p:cNvPr id="21" name="Listenebenen">
              <a:extLst>
                <a:ext uri="{FF2B5EF4-FFF2-40B4-BE49-F238E27FC236}">
                  <a16:creationId xmlns:a16="http://schemas.microsoft.com/office/drawing/2014/main" id="{9AE06CBD-6F2E-457C-A4CF-0FBCF4C8F836}"/>
                </a:ext>
              </a:extLst>
            </p:cNvPr>
            <p:cNvSpPr txBox="1"/>
            <p:nvPr userDrawn="1"/>
          </p:nvSpPr>
          <p:spPr>
            <a:xfrm rot="10800000" flipH="1" flipV="1">
              <a:off x="-1908000" y="4176000"/>
              <a:ext cx="1800001" cy="97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In order to bolden text,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please do not use the BOLD button on Helvetica-Light (Body), but instead change the font to Helvetica (Headings) and then use the BOLD button</a:t>
              </a:r>
              <a:endParaRPr lang="en-US" sz="1000" b="1" baseline="0" dirty="0">
                <a:solidFill>
                  <a:schemeClr val="tx1"/>
                </a:solidFill>
                <a:latin typeface="+mj-lt"/>
              </a:endParaRPr>
            </a:p>
          </p:txBody>
        </p:sp>
        <p:pic>
          <p:nvPicPr>
            <p:cNvPr id="22" name="Schrift fetten">
              <a:extLst>
                <a:ext uri="{FF2B5EF4-FFF2-40B4-BE49-F238E27FC236}">
                  <a16:creationId xmlns:a16="http://schemas.microsoft.com/office/drawing/2014/main" id="{F5C8A66C-B85E-466E-BEA9-E80366842630}"/>
                </a:ext>
              </a:extLst>
            </p:cNvPr>
            <p:cNvPicPr>
              <a:picLocks noChangeAspect="1"/>
            </p:cNvPicPr>
            <p:nvPr userDrawn="1"/>
          </p:nvPicPr>
          <p:blipFill>
            <a:blip r:embed="rId4"/>
            <a:stretch>
              <a:fillRect/>
            </a:stretch>
          </p:blipFill>
          <p:spPr>
            <a:xfrm>
              <a:off x="-2232000" y="5184000"/>
              <a:ext cx="2088000" cy="649269"/>
            </a:xfrm>
            <a:prstGeom prst="rect">
              <a:avLst/>
            </a:prstGeom>
          </p:spPr>
        </p:pic>
      </p:grpSp>
      <p:sp>
        <p:nvSpPr>
          <p:cNvPr id="8" name="Page">
            <a:extLst>
              <a:ext uri="{FF2B5EF4-FFF2-40B4-BE49-F238E27FC236}">
                <a16:creationId xmlns:a16="http://schemas.microsoft.com/office/drawing/2014/main" id="{0A3FFA6A-440D-4A9E-A3E6-7163729430AB}"/>
              </a:ext>
            </a:extLst>
          </p:cNvPr>
          <p:cNvSpPr>
            <a:spLocks noGrp="1"/>
          </p:cNvSpPr>
          <p:nvPr>
            <p:ph type="sldNum" sz="quarter" idx="11"/>
          </p:nvPr>
        </p:nvSpPr>
        <p:spPr>
          <a:xfrm>
            <a:off x="10152788" y="6588000"/>
            <a:ext cx="720000" cy="180000"/>
          </a:xfrm>
        </p:spPr>
        <p:txBody>
          <a:bodyPr/>
          <a:lstStyle>
            <a:lvl1pPr>
              <a:defRPr>
                <a:solidFill>
                  <a:schemeClr val="tx1"/>
                </a:solidFill>
              </a:defRPr>
            </a:lvl1pPr>
          </a:lstStyle>
          <a:p>
            <a:r>
              <a:rPr lang="de-DE"/>
              <a:t>Page </a:t>
            </a:r>
            <a:fld id="{55DE4932-7FC9-4623-BE48-6D66D4970F57}" type="slidenum">
              <a:rPr lang="de-DE" smtClean="0"/>
              <a:pPr/>
              <a:t>‹#›</a:t>
            </a:fld>
            <a:endParaRPr lang="de-DE" dirty="0"/>
          </a:p>
        </p:txBody>
      </p:sp>
      <p:sp>
        <p:nvSpPr>
          <p:cNvPr id="7" name="Footer">
            <a:extLst>
              <a:ext uri="{FF2B5EF4-FFF2-40B4-BE49-F238E27FC236}">
                <a16:creationId xmlns:a16="http://schemas.microsoft.com/office/drawing/2014/main" id="{96B7736C-DB76-4A3C-A85A-3CF932F77739}"/>
              </a:ext>
            </a:extLst>
          </p:cNvPr>
          <p:cNvSpPr>
            <a:spLocks noGrp="1"/>
          </p:cNvSpPr>
          <p:nvPr>
            <p:ph type="ftr" sz="quarter" idx="10"/>
          </p:nvPr>
        </p:nvSpPr>
        <p:spPr>
          <a:xfrm>
            <a:off x="647699" y="6588000"/>
            <a:ext cx="3168000" cy="180000"/>
          </a:xfrm>
        </p:spPr>
        <p:txBody>
          <a:bodyPr/>
          <a:lstStyle>
            <a:lvl9pPr>
              <a:defRPr>
                <a:solidFill>
                  <a:schemeClr val="tx1"/>
                </a:solidFill>
              </a:defRPr>
            </a:lvl9pPr>
          </a:lstStyle>
          <a:p>
            <a:pPr lvl="8"/>
            <a:r>
              <a:rPr lang="en-US"/>
              <a:t>"Presentation Title" or Public,  Protected, Confidential</a:t>
            </a:r>
            <a:endParaRPr lang="de-DE" dirty="0"/>
          </a:p>
        </p:txBody>
      </p:sp>
      <p:sp>
        <p:nvSpPr>
          <p:cNvPr id="5" name="Picture">
            <a:extLst>
              <a:ext uri="{FF2B5EF4-FFF2-40B4-BE49-F238E27FC236}">
                <a16:creationId xmlns:a16="http://schemas.microsoft.com/office/drawing/2014/main" id="{81E9E224-986E-4A99-989F-C6CB4B397299}"/>
              </a:ext>
            </a:extLst>
          </p:cNvPr>
          <p:cNvSpPr>
            <a:spLocks noGrp="1"/>
          </p:cNvSpPr>
          <p:nvPr>
            <p:ph type="pic" sz="quarter" idx="12" hasCustomPrompt="1"/>
          </p:nvPr>
        </p:nvSpPr>
        <p:spPr>
          <a:xfrm>
            <a:off x="0" y="0"/>
            <a:ext cx="11520488" cy="6480175"/>
          </a:xfrm>
        </p:spPr>
        <p:txBody>
          <a:bodyPr lIns="6120000" anchor="ctr" anchorCtr="0"/>
          <a:lstStyle>
            <a:lvl1pPr algn="l">
              <a:defRPr/>
            </a:lvl1pPr>
          </a:lstStyle>
          <a:p>
            <a:r>
              <a:rPr lang="en-US" noProof="0"/>
              <a:t>Insert picture</a:t>
            </a:r>
          </a:p>
        </p:txBody>
      </p:sp>
      <p:sp>
        <p:nvSpPr>
          <p:cNvPr id="3" name="Subtitle">
            <a:extLst>
              <a:ext uri="{FF2B5EF4-FFF2-40B4-BE49-F238E27FC236}">
                <a16:creationId xmlns:a16="http://schemas.microsoft.com/office/drawing/2014/main" id="{E8D388C4-7B9E-4B29-A457-A60111BFFA58}"/>
              </a:ext>
            </a:extLst>
          </p:cNvPr>
          <p:cNvSpPr>
            <a:spLocks noGrp="1"/>
          </p:cNvSpPr>
          <p:nvPr>
            <p:ph type="subTitle" idx="1" hasCustomPrompt="1"/>
          </p:nvPr>
        </p:nvSpPr>
        <p:spPr>
          <a:xfrm>
            <a:off x="647699" y="4716463"/>
            <a:ext cx="5111751" cy="1044575"/>
          </a:xfrm>
        </p:spPr>
        <p:txBody>
          <a:bodyPr/>
          <a:lstStyle>
            <a:lvl1pPr marL="0" indent="0" algn="l">
              <a:lnSpc>
                <a:spcPct val="100000"/>
              </a:lnSpc>
              <a:spcBef>
                <a:spcPts val="0"/>
              </a:spcBef>
              <a:spcAft>
                <a:spcPts val="0"/>
              </a:spcAft>
              <a:buFont typeface="Arial" panose="020B0604020202020204" pitchFamily="34" charset="0"/>
              <a:buNone/>
              <a:defRPr sz="2000" baseline="0">
                <a:solidFill>
                  <a:schemeClr val="bg1"/>
                </a:solidFill>
                <a:latin typeface="+mn-lt"/>
              </a:defRPr>
            </a:lvl1pPr>
            <a:lvl2pPr marL="0" indent="0" algn="l">
              <a:lnSpc>
                <a:spcPct val="100000"/>
              </a:lnSpc>
              <a:spcBef>
                <a:spcPts val="0"/>
              </a:spcBef>
              <a:spcAft>
                <a:spcPts val="0"/>
              </a:spcAft>
              <a:buFont typeface="Arial" panose="020B0604020202020204" pitchFamily="34" charset="0"/>
              <a:buNone/>
              <a:defRPr sz="2000" baseline="0">
                <a:latin typeface="+mn-lt"/>
              </a:defRPr>
            </a:lvl2pPr>
            <a:lvl3pPr marL="0" indent="0" algn="l">
              <a:lnSpc>
                <a:spcPct val="100000"/>
              </a:lnSpc>
              <a:spcBef>
                <a:spcPts val="0"/>
              </a:spcBef>
              <a:spcAft>
                <a:spcPts val="0"/>
              </a:spcAft>
              <a:buFont typeface="Arial" panose="020B0604020202020204" pitchFamily="34" charset="0"/>
              <a:buNone/>
              <a:defRPr sz="2000" baseline="0">
                <a:latin typeface="+mn-lt"/>
              </a:defRPr>
            </a:lvl3pPr>
            <a:lvl4pPr marL="0" indent="0" algn="l">
              <a:lnSpc>
                <a:spcPct val="100000"/>
              </a:lnSpc>
              <a:spcBef>
                <a:spcPts val="0"/>
              </a:spcBef>
              <a:spcAft>
                <a:spcPts val="0"/>
              </a:spcAft>
              <a:buFont typeface="Arial" panose="020B0604020202020204" pitchFamily="34" charset="0"/>
              <a:buNone/>
              <a:defRPr sz="2000" baseline="0">
                <a:latin typeface="+mn-lt"/>
              </a:defRPr>
            </a:lvl4pPr>
            <a:lvl5pPr marL="0" indent="0" algn="l">
              <a:lnSpc>
                <a:spcPct val="100000"/>
              </a:lnSpc>
              <a:spcBef>
                <a:spcPts val="0"/>
              </a:spcBef>
              <a:spcAft>
                <a:spcPts val="0"/>
              </a:spcAft>
              <a:buFont typeface="Arial" panose="020B0604020202020204" pitchFamily="34" charset="0"/>
              <a:buNone/>
              <a:defRPr sz="2000" baseline="0">
                <a:latin typeface="+mn-lt"/>
              </a:defRPr>
            </a:lvl5pPr>
            <a:lvl6pPr marL="0" indent="0" algn="l">
              <a:lnSpc>
                <a:spcPct val="100000"/>
              </a:lnSpc>
              <a:spcBef>
                <a:spcPts val="0"/>
              </a:spcBef>
              <a:spcAft>
                <a:spcPts val="0"/>
              </a:spcAft>
              <a:buFont typeface="Arial" panose="020B0604020202020204" pitchFamily="34" charset="0"/>
              <a:buNone/>
              <a:defRPr sz="2000" baseline="0">
                <a:latin typeface="+mn-lt"/>
              </a:defRPr>
            </a:lvl6pPr>
            <a:lvl7pPr marL="0" indent="0" algn="l">
              <a:lnSpc>
                <a:spcPct val="100000"/>
              </a:lnSpc>
              <a:spcBef>
                <a:spcPts val="0"/>
              </a:spcBef>
              <a:spcAft>
                <a:spcPts val="0"/>
              </a:spcAft>
              <a:buFont typeface="Arial" panose="020B0604020202020204" pitchFamily="34" charset="0"/>
              <a:buNone/>
              <a:defRPr sz="2000" baseline="0">
                <a:latin typeface="+mn-lt"/>
              </a:defRPr>
            </a:lvl7pPr>
            <a:lvl8pPr marL="0" indent="0" algn="l">
              <a:lnSpc>
                <a:spcPct val="100000"/>
              </a:lnSpc>
              <a:spcBef>
                <a:spcPts val="0"/>
              </a:spcBef>
              <a:spcAft>
                <a:spcPts val="0"/>
              </a:spcAft>
              <a:buFont typeface="Arial" panose="020B0604020202020204" pitchFamily="34" charset="0"/>
              <a:buNone/>
              <a:defRPr sz="2000" baseline="0">
                <a:latin typeface="+mn-lt"/>
              </a:defRPr>
            </a:lvl8pPr>
            <a:lvl9pPr marL="0" indent="0" algn="l">
              <a:lnSpc>
                <a:spcPct val="100000"/>
              </a:lnSpc>
              <a:spcBef>
                <a:spcPts val="0"/>
              </a:spcBef>
              <a:spcAft>
                <a:spcPts val="0"/>
              </a:spcAft>
              <a:buFont typeface="Arial" panose="020B0604020202020204" pitchFamily="34" charset="0"/>
              <a:buNone/>
              <a:defRPr sz="2000" baseline="0">
                <a:latin typeface="+mn-lt"/>
              </a:defRPr>
            </a:lvl9pPr>
          </a:lstStyle>
          <a:p>
            <a:pPr lvl="0"/>
            <a:r>
              <a:rPr lang="en-US" dirty="0"/>
              <a:t>Subtitle (Author and Date)</a:t>
            </a:r>
            <a:endParaRPr lang="de-DE" dirty="0"/>
          </a:p>
        </p:txBody>
      </p:sp>
      <p:sp>
        <p:nvSpPr>
          <p:cNvPr id="10" name="Title">
            <a:extLst>
              <a:ext uri="{FF2B5EF4-FFF2-40B4-BE49-F238E27FC236}">
                <a16:creationId xmlns:a16="http://schemas.microsoft.com/office/drawing/2014/main" id="{B470D6FD-9234-4C00-ADBD-659661A37D14}"/>
              </a:ext>
            </a:extLst>
          </p:cNvPr>
          <p:cNvSpPr>
            <a:spLocks noGrp="1"/>
          </p:cNvSpPr>
          <p:nvPr>
            <p:ph type="body" orient="vert" idx="14" hasCustomPrompt="1"/>
          </p:nvPr>
        </p:nvSpPr>
        <p:spPr>
          <a:xfrm>
            <a:off x="647698" y="1871662"/>
            <a:ext cx="5111751" cy="2663825"/>
          </a:xfrm>
        </p:spPr>
        <p:txBody>
          <a:bodyPr vert="horz" anchor="b" anchorCtr="0"/>
          <a:lstStyle>
            <a:lvl1pPr marL="0" indent="0">
              <a:lnSpc>
                <a:spcPct val="86000"/>
              </a:lnSpc>
              <a:buFont typeface="Arial" panose="020B0604020202020204" pitchFamily="34" charset="0"/>
              <a:buNone/>
              <a:defRPr sz="4800">
                <a:solidFill>
                  <a:schemeClr val="bg1"/>
                </a:solidFill>
                <a:latin typeface="+mn-lt"/>
              </a:defRPr>
            </a:lvl1pPr>
            <a:lvl2pPr marL="0" indent="0">
              <a:lnSpc>
                <a:spcPct val="86000"/>
              </a:lnSpc>
              <a:buFont typeface="Arial" panose="020B0604020202020204" pitchFamily="34" charset="0"/>
              <a:buNone/>
              <a:defRPr sz="4800">
                <a:solidFill>
                  <a:schemeClr val="accent1"/>
                </a:solidFill>
                <a:latin typeface="+mn-lt"/>
              </a:defRPr>
            </a:lvl2pPr>
            <a:lvl3pPr marL="0" indent="0">
              <a:lnSpc>
                <a:spcPct val="86000"/>
              </a:lnSpc>
              <a:buFont typeface="Arial" panose="020B0604020202020204" pitchFamily="34" charset="0"/>
              <a:buNone/>
              <a:defRPr sz="4800">
                <a:solidFill>
                  <a:schemeClr val="accent1"/>
                </a:solidFill>
                <a:latin typeface="+mn-lt"/>
              </a:defRPr>
            </a:lvl3pPr>
            <a:lvl4pPr marL="0" indent="0">
              <a:lnSpc>
                <a:spcPct val="86000"/>
              </a:lnSpc>
              <a:buNone/>
              <a:defRPr sz="4800">
                <a:solidFill>
                  <a:schemeClr val="accent1"/>
                </a:solidFill>
                <a:latin typeface="+mn-lt"/>
              </a:defRPr>
            </a:lvl4pPr>
            <a:lvl5pPr marL="0" indent="0">
              <a:lnSpc>
                <a:spcPct val="86000"/>
              </a:lnSpc>
              <a:buFont typeface="Arial" panose="020B0604020202020204" pitchFamily="34" charset="0"/>
              <a:buNone/>
              <a:defRPr sz="4800">
                <a:solidFill>
                  <a:schemeClr val="accent1"/>
                </a:solidFill>
                <a:latin typeface="+mn-lt"/>
              </a:defRPr>
            </a:lvl5pPr>
            <a:lvl6pPr marL="0" indent="0">
              <a:lnSpc>
                <a:spcPct val="86000"/>
              </a:lnSpc>
              <a:buFont typeface="Arial" panose="020B0604020202020204" pitchFamily="34" charset="0"/>
              <a:buNone/>
              <a:defRPr sz="4800">
                <a:solidFill>
                  <a:schemeClr val="accent1"/>
                </a:solidFill>
                <a:latin typeface="+mn-lt"/>
              </a:defRPr>
            </a:lvl6pPr>
            <a:lvl7pPr marL="0" indent="0">
              <a:lnSpc>
                <a:spcPct val="86000"/>
              </a:lnSpc>
              <a:buFont typeface="Arial" panose="020B0604020202020204" pitchFamily="34" charset="0"/>
              <a:buNone/>
              <a:defRPr sz="4800">
                <a:solidFill>
                  <a:schemeClr val="accent1"/>
                </a:solidFill>
                <a:latin typeface="+mn-lt"/>
              </a:defRPr>
            </a:lvl7pPr>
            <a:lvl8pPr marL="0" indent="0">
              <a:lnSpc>
                <a:spcPct val="86000"/>
              </a:lnSpc>
              <a:buFont typeface="Arial" panose="020B0604020202020204" pitchFamily="34" charset="0"/>
              <a:buNone/>
              <a:defRPr sz="4800">
                <a:solidFill>
                  <a:schemeClr val="accent1"/>
                </a:solidFill>
                <a:latin typeface="+mn-lt"/>
              </a:defRPr>
            </a:lvl8pPr>
            <a:lvl9pPr marL="0" indent="0">
              <a:lnSpc>
                <a:spcPct val="86000"/>
              </a:lnSpc>
              <a:buFont typeface="Arial" panose="020B0604020202020204" pitchFamily="34" charset="0"/>
              <a:buNone/>
              <a:defRPr sz="4800">
                <a:solidFill>
                  <a:schemeClr val="accent1"/>
                </a:solidFill>
                <a:latin typeface="+mn-lt"/>
              </a:defRPr>
            </a:lvl9pPr>
          </a:lstStyle>
          <a:p>
            <a:pPr lvl="0"/>
            <a:r>
              <a:rPr lang="en-US" dirty="0"/>
              <a:t>Presentation Title on first level // for second line</a:t>
            </a:r>
            <a:br>
              <a:rPr lang="en-US" dirty="0"/>
            </a:br>
            <a:r>
              <a:rPr lang="en-US" dirty="0"/>
              <a:t>&gt;&gt; Increase List Level </a:t>
            </a:r>
          </a:p>
          <a:p>
            <a:pPr lvl="1"/>
            <a:r>
              <a:rPr lang="en-US" dirty="0"/>
              <a:t>Second layer</a:t>
            </a:r>
          </a:p>
        </p:txBody>
      </p:sp>
      <p:pic>
        <p:nvPicPr>
          <p:cNvPr id="2" name="Picture 1">
            <a:extLst>
              <a:ext uri="{FF2B5EF4-FFF2-40B4-BE49-F238E27FC236}">
                <a16:creationId xmlns:a16="http://schemas.microsoft.com/office/drawing/2014/main" id="{EF8318B3-C407-82B1-954C-81BD267BD0C0}"/>
              </a:ext>
            </a:extLst>
          </p:cNvPr>
          <p:cNvPicPr>
            <a:picLocks noChangeAspect="1"/>
          </p:cNvPicPr>
          <p:nvPr userDrawn="1"/>
        </p:nvPicPr>
        <p:blipFill>
          <a:blip r:embed="rId5"/>
          <a:srcRect/>
          <a:stretch/>
        </p:blipFill>
        <p:spPr>
          <a:xfrm>
            <a:off x="647700" y="648000"/>
            <a:ext cx="1978729" cy="370233"/>
          </a:xfrm>
          <a:prstGeom prst="rect">
            <a:avLst/>
          </a:prstGeom>
        </p:spPr>
      </p:pic>
    </p:spTree>
    <p:extLst>
      <p:ext uri="{BB962C8B-B14F-4D97-AF65-F5344CB8AC3E}">
        <p14:creationId xmlns:p14="http://schemas.microsoft.com/office/powerpoint/2010/main" val="1694091176"/>
      </p:ext>
    </p:extLst>
  </p:cSld>
  <p:clrMapOvr>
    <a:masterClrMapping/>
  </p:clrMapOvr>
  <p:extLst>
    <p:ext uri="{DCECCB84-F9BA-43D5-87BE-67443E8EF086}">
      <p15:sldGuideLst xmlns:p15="http://schemas.microsoft.com/office/powerpoint/2012/main">
        <p15:guide id="1" pos="3628">
          <p15:clr>
            <a:srgbClr val="547EBF"/>
          </p15:clr>
        </p15:guide>
        <p15:guide id="3" pos="408">
          <p15:clr>
            <a:srgbClr val="547EBF"/>
          </p15:clr>
        </p15:guide>
        <p15:guide id="4" pos="6849">
          <p15:clr>
            <a:srgbClr val="547EBF"/>
          </p15:clr>
        </p15:guide>
        <p15:guide id="5" orient="horz" pos="2857">
          <p15:clr>
            <a:srgbClr val="547EBF"/>
          </p15:clr>
        </p15:guide>
        <p15:guide id="6" orient="horz" pos="2971">
          <p15:clr>
            <a:srgbClr val="547EBF"/>
          </p15:clr>
        </p15:guide>
        <p15:guide id="7" orient="horz" pos="3629">
          <p15:clr>
            <a:srgbClr val="547EBF"/>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6" name="Zusatzinfo">
            <a:extLst>
              <a:ext uri="{FF2B5EF4-FFF2-40B4-BE49-F238E27FC236}">
                <a16:creationId xmlns:a16="http://schemas.microsoft.com/office/drawing/2014/main" id="{7F95B4EA-41D0-42AC-A84F-28236A4D15AA}"/>
              </a:ext>
            </a:extLst>
          </p:cNvPr>
          <p:cNvSpPr txBox="1"/>
          <p:nvPr userDrawn="1"/>
        </p:nvSpPr>
        <p:spPr>
          <a:xfrm rot="10800000" flipH="1" flipV="1">
            <a:off x="-1908001" y="1512000"/>
            <a:ext cx="1800001" cy="82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Not needed points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should be deleted.</a:t>
            </a:r>
          </a:p>
          <a:p>
            <a:pPr marL="0" marR="0" lvl="0" indent="0" algn="r" defTabSz="2517235" rtl="0" eaLnBrk="1" fontAlgn="auto" latinLnBrk="0" hangingPunct="1">
              <a:lnSpc>
                <a:spcPct val="100000"/>
              </a:lnSpc>
              <a:spcBef>
                <a:spcPts val="0"/>
              </a:spcBef>
              <a:spcAft>
                <a:spcPts val="0"/>
              </a:spcAft>
              <a:buClrTx/>
              <a:buSzTx/>
              <a:buFontTx/>
              <a:buNone/>
              <a:tabLst/>
              <a:defRPr/>
            </a:pPr>
            <a:endParaRPr lang="en-US" sz="1000" b="1" baseline="0" dirty="0">
              <a:solidFill>
                <a:schemeClr val="tx1"/>
              </a:solidFill>
              <a:latin typeface="+mj-lt"/>
            </a:endParaRP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Current chapter should be bolded (Increase List Level).</a:t>
            </a:r>
          </a:p>
        </p:txBody>
      </p:sp>
      <p:sp>
        <p:nvSpPr>
          <p:cNvPr id="9" name="Page">
            <a:extLst>
              <a:ext uri="{FF2B5EF4-FFF2-40B4-BE49-F238E27FC236}">
                <a16:creationId xmlns:a16="http://schemas.microsoft.com/office/drawing/2014/main" id="{9DD25D38-3390-40E9-B3F0-8DAE2BE3F1EC}"/>
              </a:ext>
            </a:extLst>
          </p:cNvPr>
          <p:cNvSpPr>
            <a:spLocks noGrp="1"/>
          </p:cNvSpPr>
          <p:nvPr>
            <p:ph type="sldNum" sz="quarter" idx="15"/>
          </p:nvPr>
        </p:nvSpPr>
        <p:spPr/>
        <p:txBody>
          <a:bodyPr/>
          <a:lstStyle/>
          <a:p>
            <a:r>
              <a:rPr lang="de-DE"/>
              <a:t>Page </a:t>
            </a:r>
            <a:fld id="{55DE4932-7FC9-4623-BE48-6D66D4970F57}" type="slidenum">
              <a:rPr lang="de-DE" smtClean="0"/>
              <a:pPr/>
              <a:t>‹#›</a:t>
            </a:fld>
            <a:endParaRPr lang="de-DE" dirty="0"/>
          </a:p>
        </p:txBody>
      </p:sp>
      <p:sp>
        <p:nvSpPr>
          <p:cNvPr id="8" name="Footer">
            <a:extLst>
              <a:ext uri="{FF2B5EF4-FFF2-40B4-BE49-F238E27FC236}">
                <a16:creationId xmlns:a16="http://schemas.microsoft.com/office/drawing/2014/main" id="{3BC74BC9-2467-4F51-A4BB-87A333E39FB3}"/>
              </a:ext>
            </a:extLst>
          </p:cNvPr>
          <p:cNvSpPr>
            <a:spLocks noGrp="1"/>
          </p:cNvSpPr>
          <p:nvPr>
            <p:ph type="ftr" sz="quarter" idx="14"/>
          </p:nvPr>
        </p:nvSpPr>
        <p:spPr/>
        <p:txBody>
          <a:bodyPr/>
          <a:lstStyle/>
          <a:p>
            <a:pPr lvl="8"/>
            <a:r>
              <a:rPr lang="en-US"/>
              <a:t>"Presentation Title" or Public,  Protected, Confidential</a:t>
            </a:r>
            <a:endParaRPr lang="de-DE" dirty="0"/>
          </a:p>
        </p:txBody>
      </p:sp>
      <p:sp>
        <p:nvSpPr>
          <p:cNvPr id="35" name="Agenda Point">
            <a:extLst>
              <a:ext uri="{FF2B5EF4-FFF2-40B4-BE49-F238E27FC236}">
                <a16:creationId xmlns:a16="http://schemas.microsoft.com/office/drawing/2014/main" id="{42DAF76F-102B-4B0F-8AAD-DAABD04E15CC}"/>
              </a:ext>
            </a:extLst>
          </p:cNvPr>
          <p:cNvSpPr>
            <a:spLocks noGrp="1"/>
          </p:cNvSpPr>
          <p:nvPr>
            <p:ph type="body" orient="vert" idx="27" hasCustomPrompt="1"/>
          </p:nvPr>
        </p:nvSpPr>
        <p:spPr>
          <a:xfrm>
            <a:off x="6840000" y="4768950"/>
            <a:ext cx="3780000" cy="504000"/>
          </a:xfrm>
        </p:spPr>
        <p:txBody>
          <a:bodyPr vert="horz"/>
          <a:lstStyle>
            <a:lvl1pPr marL="0" indent="0">
              <a:lnSpc>
                <a:spcPct val="113000"/>
              </a:lnSpc>
              <a:spcBef>
                <a:spcPts val="0"/>
              </a:spcBef>
              <a:spcAft>
                <a:spcPts val="0"/>
              </a:spcAft>
              <a:buFont typeface="Arial" panose="020B0604020202020204" pitchFamily="34" charset="0"/>
              <a:buNone/>
              <a:defRPr sz="1400" baseline="0">
                <a:solidFill>
                  <a:schemeClr val="tx1"/>
                </a:solidFill>
                <a:latin typeface="+mn-lt"/>
              </a:defRPr>
            </a:lvl1pPr>
            <a:lvl2pPr marL="0" indent="0">
              <a:lnSpc>
                <a:spcPct val="144000"/>
              </a:lnSpc>
              <a:spcBef>
                <a:spcPts val="0"/>
              </a:spcBef>
              <a:spcAft>
                <a:spcPts val="0"/>
              </a:spcAft>
              <a:buFont typeface="Arial" panose="020B0604020202020204" pitchFamily="34" charset="0"/>
              <a:buNone/>
              <a:defRPr sz="1100" baseline="0">
                <a:solidFill>
                  <a:schemeClr val="tx1"/>
                </a:solidFill>
                <a:latin typeface="+mn-lt"/>
              </a:defRPr>
            </a:lvl2pPr>
            <a:lvl3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3pPr>
            <a:lvl4pPr marL="0" indent="0">
              <a:lnSpc>
                <a:spcPct val="144000"/>
              </a:lnSpc>
              <a:spcBef>
                <a:spcPts val="0"/>
              </a:spcBef>
              <a:spcAft>
                <a:spcPts val="0"/>
              </a:spcAft>
              <a:buNone/>
              <a:defRPr sz="1100" b="1" baseline="0">
                <a:solidFill>
                  <a:schemeClr val="tx1"/>
                </a:solidFill>
                <a:latin typeface="+mj-lt"/>
              </a:defRPr>
            </a:lvl4pPr>
            <a:lvl5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5pPr>
            <a:lvl6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6pPr>
            <a:lvl7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7pPr>
            <a:lvl8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8pPr>
            <a:lvl9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9pPr>
          </a:lstStyle>
          <a:p>
            <a:pPr lvl="0"/>
            <a:r>
              <a:rPr lang="en-US" dirty="0"/>
              <a:t>Agenda Point on first level // for subline and active points &gt;&gt; Increase List Level </a:t>
            </a:r>
          </a:p>
          <a:p>
            <a:pPr lvl="1"/>
            <a:r>
              <a:rPr lang="en-US" dirty="0"/>
              <a:t>Second layer</a:t>
            </a:r>
          </a:p>
          <a:p>
            <a:pPr lvl="2"/>
            <a:r>
              <a:rPr lang="en-US" dirty="0"/>
              <a:t>Third layer</a:t>
            </a:r>
          </a:p>
          <a:p>
            <a:pPr lvl="3"/>
            <a:r>
              <a:rPr lang="en-US" dirty="0"/>
              <a:t>Fourth layer</a:t>
            </a:r>
            <a:endParaRPr lang="de-DE" dirty="0"/>
          </a:p>
        </p:txBody>
      </p:sp>
      <p:sp>
        <p:nvSpPr>
          <p:cNvPr id="36" name="Number">
            <a:extLst>
              <a:ext uri="{FF2B5EF4-FFF2-40B4-BE49-F238E27FC236}">
                <a16:creationId xmlns:a16="http://schemas.microsoft.com/office/drawing/2014/main" id="{995DF8C7-1B43-4F11-B46E-63413DF31B1D}"/>
              </a:ext>
            </a:extLst>
          </p:cNvPr>
          <p:cNvSpPr>
            <a:spLocks noGrp="1" noChangeAspect="1"/>
          </p:cNvSpPr>
          <p:nvPr>
            <p:ph type="body" orient="vert" idx="28" hasCustomPrompt="1"/>
          </p:nvPr>
        </p:nvSpPr>
        <p:spPr>
          <a:xfrm>
            <a:off x="5941050" y="4153500"/>
            <a:ext cx="180000" cy="814500"/>
          </a:xfrm>
          <a:custGeom>
            <a:avLst/>
            <a:gdLst>
              <a:gd name="connsiteX0" fmla="*/ 82800 w 180000"/>
              <a:gd name="connsiteY0" fmla="*/ 0 h 814500"/>
              <a:gd name="connsiteX1" fmla="*/ 97200 w 180000"/>
              <a:gd name="connsiteY1" fmla="*/ 0 h 814500"/>
              <a:gd name="connsiteX2" fmla="*/ 97200 w 180000"/>
              <a:gd name="connsiteY2" fmla="*/ 635954 h 814500"/>
              <a:gd name="connsiteX3" fmla="*/ 125032 w 180000"/>
              <a:gd name="connsiteY3" fmla="*/ 641573 h 814500"/>
              <a:gd name="connsiteX4" fmla="*/ 180000 w 180000"/>
              <a:gd name="connsiteY4" fmla="*/ 724500 h 814500"/>
              <a:gd name="connsiteX5" fmla="*/ 90000 w 180000"/>
              <a:gd name="connsiteY5" fmla="*/ 814500 h 814500"/>
              <a:gd name="connsiteX6" fmla="*/ 0 w 180000"/>
              <a:gd name="connsiteY6" fmla="*/ 724500 h 814500"/>
              <a:gd name="connsiteX7" fmla="*/ 54968 w 180000"/>
              <a:gd name="connsiteY7" fmla="*/ 641573 h 814500"/>
              <a:gd name="connsiteX8" fmla="*/ 82800 w 180000"/>
              <a:gd name="connsiteY8" fmla="*/ 635954 h 8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00" h="814500">
                <a:moveTo>
                  <a:pt x="82800" y="0"/>
                </a:moveTo>
                <a:lnTo>
                  <a:pt x="97200" y="0"/>
                </a:lnTo>
                <a:lnTo>
                  <a:pt x="97200" y="635954"/>
                </a:lnTo>
                <a:lnTo>
                  <a:pt x="125032" y="641573"/>
                </a:lnTo>
                <a:cubicBezTo>
                  <a:pt x="157335" y="655236"/>
                  <a:pt x="180000" y="687221"/>
                  <a:pt x="180000" y="724500"/>
                </a:cubicBezTo>
                <a:cubicBezTo>
                  <a:pt x="180000" y="774206"/>
                  <a:pt x="139706" y="814500"/>
                  <a:pt x="90000" y="814500"/>
                </a:cubicBezTo>
                <a:cubicBezTo>
                  <a:pt x="40294" y="814500"/>
                  <a:pt x="0" y="774206"/>
                  <a:pt x="0" y="724500"/>
                </a:cubicBezTo>
                <a:cubicBezTo>
                  <a:pt x="0" y="687221"/>
                  <a:pt x="22665" y="655236"/>
                  <a:pt x="54968" y="641573"/>
                </a:cubicBezTo>
                <a:lnTo>
                  <a:pt x="82800" y="635954"/>
                </a:lnTo>
                <a:close/>
              </a:path>
            </a:pathLst>
          </a:custGeom>
          <a:solidFill>
            <a:schemeClr val="accent1"/>
          </a:solidFill>
        </p:spPr>
        <p:txBody>
          <a:bodyPr vert="horz" wrap="none" lIns="720000" tIns="867600" bIns="0" anchor="b" anchorCtr="0">
            <a:noAutofit/>
          </a:bodyPr>
          <a:lstStyle>
            <a:lvl1pPr marL="0" indent="0">
              <a:lnSpc>
                <a:spcPct val="113000"/>
              </a:lnSpc>
              <a:spcBef>
                <a:spcPts val="0"/>
              </a:spcBef>
              <a:spcAft>
                <a:spcPts val="0"/>
              </a:spcAft>
              <a:buFont typeface="Arial" panose="020B0604020202020204" pitchFamily="34" charset="0"/>
              <a:buNone/>
              <a:defRPr sz="1400" baseline="0">
                <a:solidFill>
                  <a:schemeClr val="tx1"/>
                </a:solidFill>
                <a:latin typeface="+mn-lt"/>
              </a:defRPr>
            </a:lvl1pPr>
            <a:lvl2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2pPr>
            <a:lvl3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3pPr>
            <a:lvl4pPr marL="0" indent="0">
              <a:lnSpc>
                <a:spcPct val="113000"/>
              </a:lnSpc>
              <a:spcBef>
                <a:spcPts val="0"/>
              </a:spcBef>
              <a:spcAft>
                <a:spcPts val="0"/>
              </a:spcAft>
              <a:buNone/>
              <a:defRPr sz="1400" b="1" baseline="0">
                <a:solidFill>
                  <a:schemeClr val="tx1"/>
                </a:solidFill>
                <a:latin typeface="+mj-lt"/>
              </a:defRPr>
            </a:lvl4pPr>
            <a:lvl5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5pPr>
            <a:lvl6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6pPr>
            <a:lvl7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7pPr>
            <a:lvl8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8pPr>
            <a:lvl9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9pPr>
          </a:lstStyle>
          <a:p>
            <a:pPr lvl="0"/>
            <a:r>
              <a:rPr lang="en-US" dirty="0"/>
              <a:t>#</a:t>
            </a:r>
            <a:endParaRPr lang="de-DE" dirty="0"/>
          </a:p>
        </p:txBody>
      </p:sp>
      <p:sp>
        <p:nvSpPr>
          <p:cNvPr id="37" name="Agenda Point">
            <a:extLst>
              <a:ext uri="{FF2B5EF4-FFF2-40B4-BE49-F238E27FC236}">
                <a16:creationId xmlns:a16="http://schemas.microsoft.com/office/drawing/2014/main" id="{5B029D66-8E39-4D29-969D-1959D96B16D0}"/>
              </a:ext>
            </a:extLst>
          </p:cNvPr>
          <p:cNvSpPr>
            <a:spLocks noGrp="1"/>
          </p:cNvSpPr>
          <p:nvPr>
            <p:ph type="body" orient="vert" idx="29" hasCustomPrompt="1"/>
          </p:nvPr>
        </p:nvSpPr>
        <p:spPr>
          <a:xfrm>
            <a:off x="6840000" y="4044711"/>
            <a:ext cx="3780000" cy="504000"/>
          </a:xfrm>
        </p:spPr>
        <p:txBody>
          <a:bodyPr vert="horz"/>
          <a:lstStyle>
            <a:lvl1pPr marL="0" indent="0">
              <a:lnSpc>
                <a:spcPct val="113000"/>
              </a:lnSpc>
              <a:spcBef>
                <a:spcPts val="0"/>
              </a:spcBef>
              <a:spcAft>
                <a:spcPts val="0"/>
              </a:spcAft>
              <a:buFont typeface="Arial" panose="020B0604020202020204" pitchFamily="34" charset="0"/>
              <a:buNone/>
              <a:defRPr sz="1400" baseline="0">
                <a:solidFill>
                  <a:schemeClr val="tx1"/>
                </a:solidFill>
                <a:latin typeface="+mn-lt"/>
              </a:defRPr>
            </a:lvl1pPr>
            <a:lvl2pPr marL="0" indent="0">
              <a:lnSpc>
                <a:spcPct val="144000"/>
              </a:lnSpc>
              <a:spcBef>
                <a:spcPts val="0"/>
              </a:spcBef>
              <a:spcAft>
                <a:spcPts val="0"/>
              </a:spcAft>
              <a:buFont typeface="Arial" panose="020B0604020202020204" pitchFamily="34" charset="0"/>
              <a:buNone/>
              <a:defRPr sz="1100" baseline="0">
                <a:solidFill>
                  <a:schemeClr val="tx1"/>
                </a:solidFill>
                <a:latin typeface="+mn-lt"/>
              </a:defRPr>
            </a:lvl2pPr>
            <a:lvl3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3pPr>
            <a:lvl4pPr marL="0" indent="0">
              <a:lnSpc>
                <a:spcPct val="144000"/>
              </a:lnSpc>
              <a:spcBef>
                <a:spcPts val="0"/>
              </a:spcBef>
              <a:spcAft>
                <a:spcPts val="0"/>
              </a:spcAft>
              <a:buNone/>
              <a:defRPr sz="1100" b="1" baseline="0">
                <a:solidFill>
                  <a:schemeClr val="tx1"/>
                </a:solidFill>
                <a:latin typeface="+mj-lt"/>
              </a:defRPr>
            </a:lvl4pPr>
            <a:lvl5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5pPr>
            <a:lvl6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6pPr>
            <a:lvl7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7pPr>
            <a:lvl8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8pPr>
            <a:lvl9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9pPr>
          </a:lstStyle>
          <a:p>
            <a:pPr lvl="0"/>
            <a:r>
              <a:rPr lang="en-US" dirty="0"/>
              <a:t>Agenda Point on first level // for subline and active points &gt;&gt; Increase List Level</a:t>
            </a:r>
            <a:endParaRPr lang="de-DE" dirty="0"/>
          </a:p>
        </p:txBody>
      </p:sp>
      <p:sp>
        <p:nvSpPr>
          <p:cNvPr id="38" name="Number">
            <a:extLst>
              <a:ext uri="{FF2B5EF4-FFF2-40B4-BE49-F238E27FC236}">
                <a16:creationId xmlns:a16="http://schemas.microsoft.com/office/drawing/2014/main" id="{EE7504D9-8CF4-4C5F-B3F8-1F5FEC208F9E}"/>
              </a:ext>
            </a:extLst>
          </p:cNvPr>
          <p:cNvSpPr>
            <a:spLocks noGrp="1" noChangeAspect="1"/>
          </p:cNvSpPr>
          <p:nvPr>
            <p:ph type="body" orient="vert" idx="30" hasCustomPrompt="1"/>
          </p:nvPr>
        </p:nvSpPr>
        <p:spPr>
          <a:xfrm>
            <a:off x="5941050" y="3429000"/>
            <a:ext cx="180000" cy="814500"/>
          </a:xfrm>
          <a:custGeom>
            <a:avLst/>
            <a:gdLst>
              <a:gd name="connsiteX0" fmla="*/ 82800 w 180000"/>
              <a:gd name="connsiteY0" fmla="*/ 0 h 814500"/>
              <a:gd name="connsiteX1" fmla="*/ 97200 w 180000"/>
              <a:gd name="connsiteY1" fmla="*/ 0 h 814500"/>
              <a:gd name="connsiteX2" fmla="*/ 97200 w 180000"/>
              <a:gd name="connsiteY2" fmla="*/ 635954 h 814500"/>
              <a:gd name="connsiteX3" fmla="*/ 125032 w 180000"/>
              <a:gd name="connsiteY3" fmla="*/ 641573 h 814500"/>
              <a:gd name="connsiteX4" fmla="*/ 180000 w 180000"/>
              <a:gd name="connsiteY4" fmla="*/ 724500 h 814500"/>
              <a:gd name="connsiteX5" fmla="*/ 90000 w 180000"/>
              <a:gd name="connsiteY5" fmla="*/ 814500 h 814500"/>
              <a:gd name="connsiteX6" fmla="*/ 0 w 180000"/>
              <a:gd name="connsiteY6" fmla="*/ 724500 h 814500"/>
              <a:gd name="connsiteX7" fmla="*/ 54968 w 180000"/>
              <a:gd name="connsiteY7" fmla="*/ 641573 h 814500"/>
              <a:gd name="connsiteX8" fmla="*/ 82800 w 180000"/>
              <a:gd name="connsiteY8" fmla="*/ 635954 h 8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00" h="814500">
                <a:moveTo>
                  <a:pt x="82800" y="0"/>
                </a:moveTo>
                <a:lnTo>
                  <a:pt x="97200" y="0"/>
                </a:lnTo>
                <a:lnTo>
                  <a:pt x="97200" y="635954"/>
                </a:lnTo>
                <a:lnTo>
                  <a:pt x="125032" y="641573"/>
                </a:lnTo>
                <a:cubicBezTo>
                  <a:pt x="157335" y="655235"/>
                  <a:pt x="180000" y="687221"/>
                  <a:pt x="180000" y="724500"/>
                </a:cubicBezTo>
                <a:cubicBezTo>
                  <a:pt x="180000" y="774206"/>
                  <a:pt x="139706" y="814500"/>
                  <a:pt x="90000" y="814500"/>
                </a:cubicBezTo>
                <a:cubicBezTo>
                  <a:pt x="40294" y="814500"/>
                  <a:pt x="0" y="774206"/>
                  <a:pt x="0" y="724500"/>
                </a:cubicBezTo>
                <a:cubicBezTo>
                  <a:pt x="0" y="687221"/>
                  <a:pt x="22665" y="655235"/>
                  <a:pt x="54968" y="641573"/>
                </a:cubicBezTo>
                <a:lnTo>
                  <a:pt x="82800" y="635954"/>
                </a:lnTo>
                <a:close/>
              </a:path>
            </a:pathLst>
          </a:custGeom>
          <a:solidFill>
            <a:schemeClr val="accent1"/>
          </a:solidFill>
        </p:spPr>
        <p:txBody>
          <a:bodyPr vert="horz" wrap="none" lIns="720000" tIns="867600" bIns="0" anchor="b" anchorCtr="0">
            <a:noAutofit/>
          </a:bodyPr>
          <a:lstStyle>
            <a:lvl1pPr marL="0" indent="0">
              <a:lnSpc>
                <a:spcPct val="113000"/>
              </a:lnSpc>
              <a:spcBef>
                <a:spcPts val="0"/>
              </a:spcBef>
              <a:spcAft>
                <a:spcPts val="0"/>
              </a:spcAft>
              <a:buFont typeface="Arial" panose="020B0604020202020204" pitchFamily="34" charset="0"/>
              <a:buNone/>
              <a:defRPr sz="1400" baseline="0">
                <a:solidFill>
                  <a:schemeClr val="tx1"/>
                </a:solidFill>
                <a:latin typeface="+mn-lt"/>
              </a:defRPr>
            </a:lvl1pPr>
            <a:lvl2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2pPr>
            <a:lvl3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3pPr>
            <a:lvl4pPr marL="0" indent="0">
              <a:lnSpc>
                <a:spcPct val="113000"/>
              </a:lnSpc>
              <a:spcBef>
                <a:spcPts val="0"/>
              </a:spcBef>
              <a:spcAft>
                <a:spcPts val="0"/>
              </a:spcAft>
              <a:buNone/>
              <a:defRPr sz="1400" b="1" baseline="0">
                <a:solidFill>
                  <a:schemeClr val="tx1"/>
                </a:solidFill>
                <a:latin typeface="+mj-lt"/>
              </a:defRPr>
            </a:lvl4pPr>
            <a:lvl5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5pPr>
            <a:lvl6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6pPr>
            <a:lvl7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7pPr>
            <a:lvl8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8pPr>
            <a:lvl9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9pPr>
          </a:lstStyle>
          <a:p>
            <a:pPr lvl="0"/>
            <a:r>
              <a:rPr lang="en-US" dirty="0"/>
              <a:t>#</a:t>
            </a:r>
            <a:endParaRPr lang="de-DE" dirty="0"/>
          </a:p>
        </p:txBody>
      </p:sp>
      <p:sp>
        <p:nvSpPr>
          <p:cNvPr id="39" name="Agenda Point">
            <a:extLst>
              <a:ext uri="{FF2B5EF4-FFF2-40B4-BE49-F238E27FC236}">
                <a16:creationId xmlns:a16="http://schemas.microsoft.com/office/drawing/2014/main" id="{30A364A4-5EFF-4EF4-9008-52537BEF88CD}"/>
              </a:ext>
            </a:extLst>
          </p:cNvPr>
          <p:cNvSpPr>
            <a:spLocks noGrp="1"/>
          </p:cNvSpPr>
          <p:nvPr>
            <p:ph type="body" orient="vert" idx="31" hasCustomPrompt="1"/>
          </p:nvPr>
        </p:nvSpPr>
        <p:spPr>
          <a:xfrm>
            <a:off x="6840000" y="3320474"/>
            <a:ext cx="3780000" cy="504000"/>
          </a:xfrm>
        </p:spPr>
        <p:txBody>
          <a:bodyPr vert="horz"/>
          <a:lstStyle>
            <a:lvl1pPr marL="0" indent="0">
              <a:lnSpc>
                <a:spcPct val="113000"/>
              </a:lnSpc>
              <a:spcBef>
                <a:spcPts val="0"/>
              </a:spcBef>
              <a:spcAft>
                <a:spcPts val="0"/>
              </a:spcAft>
              <a:buFont typeface="Arial" panose="020B0604020202020204" pitchFamily="34" charset="0"/>
              <a:buNone/>
              <a:defRPr sz="1400" baseline="0">
                <a:solidFill>
                  <a:schemeClr val="tx1"/>
                </a:solidFill>
                <a:latin typeface="+mn-lt"/>
              </a:defRPr>
            </a:lvl1pPr>
            <a:lvl2pPr marL="0" indent="0">
              <a:lnSpc>
                <a:spcPct val="144000"/>
              </a:lnSpc>
              <a:spcBef>
                <a:spcPts val="0"/>
              </a:spcBef>
              <a:spcAft>
                <a:spcPts val="0"/>
              </a:spcAft>
              <a:buFont typeface="Arial" panose="020B0604020202020204" pitchFamily="34" charset="0"/>
              <a:buNone/>
              <a:defRPr sz="1100" baseline="0">
                <a:solidFill>
                  <a:schemeClr val="tx1"/>
                </a:solidFill>
                <a:latin typeface="+mn-lt"/>
              </a:defRPr>
            </a:lvl2pPr>
            <a:lvl3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3pPr>
            <a:lvl4pPr marL="0" indent="0">
              <a:lnSpc>
                <a:spcPct val="144000"/>
              </a:lnSpc>
              <a:spcBef>
                <a:spcPts val="0"/>
              </a:spcBef>
              <a:spcAft>
                <a:spcPts val="0"/>
              </a:spcAft>
              <a:buNone/>
              <a:defRPr sz="1100" b="1" baseline="0">
                <a:solidFill>
                  <a:schemeClr val="tx1"/>
                </a:solidFill>
                <a:latin typeface="+mj-lt"/>
              </a:defRPr>
            </a:lvl4pPr>
            <a:lvl5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5pPr>
            <a:lvl6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6pPr>
            <a:lvl7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7pPr>
            <a:lvl8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8pPr>
            <a:lvl9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9pPr>
          </a:lstStyle>
          <a:p>
            <a:pPr lvl="0"/>
            <a:r>
              <a:rPr lang="en-US" dirty="0"/>
              <a:t>Agenda Point on first level // for subline and active points &gt;&gt; Increase List Level</a:t>
            </a:r>
            <a:endParaRPr lang="de-DE" dirty="0"/>
          </a:p>
        </p:txBody>
      </p:sp>
      <p:sp>
        <p:nvSpPr>
          <p:cNvPr id="40" name="Number">
            <a:extLst>
              <a:ext uri="{FF2B5EF4-FFF2-40B4-BE49-F238E27FC236}">
                <a16:creationId xmlns:a16="http://schemas.microsoft.com/office/drawing/2014/main" id="{F6E67AE3-2B84-4C79-BF8A-F1DCF07A7458}"/>
              </a:ext>
            </a:extLst>
          </p:cNvPr>
          <p:cNvSpPr>
            <a:spLocks noGrp="1" noChangeAspect="1"/>
          </p:cNvSpPr>
          <p:nvPr>
            <p:ph type="body" orient="vert" idx="32" hasCustomPrompt="1"/>
          </p:nvPr>
        </p:nvSpPr>
        <p:spPr>
          <a:xfrm>
            <a:off x="5941050" y="2704500"/>
            <a:ext cx="180000" cy="814500"/>
          </a:xfrm>
          <a:custGeom>
            <a:avLst/>
            <a:gdLst>
              <a:gd name="connsiteX0" fmla="*/ 82800 w 180000"/>
              <a:gd name="connsiteY0" fmla="*/ 0 h 814500"/>
              <a:gd name="connsiteX1" fmla="*/ 97200 w 180000"/>
              <a:gd name="connsiteY1" fmla="*/ 0 h 814500"/>
              <a:gd name="connsiteX2" fmla="*/ 97200 w 180000"/>
              <a:gd name="connsiteY2" fmla="*/ 635954 h 814500"/>
              <a:gd name="connsiteX3" fmla="*/ 125032 w 180000"/>
              <a:gd name="connsiteY3" fmla="*/ 641573 h 814500"/>
              <a:gd name="connsiteX4" fmla="*/ 180000 w 180000"/>
              <a:gd name="connsiteY4" fmla="*/ 724500 h 814500"/>
              <a:gd name="connsiteX5" fmla="*/ 90000 w 180000"/>
              <a:gd name="connsiteY5" fmla="*/ 814500 h 814500"/>
              <a:gd name="connsiteX6" fmla="*/ 0 w 180000"/>
              <a:gd name="connsiteY6" fmla="*/ 724500 h 814500"/>
              <a:gd name="connsiteX7" fmla="*/ 54968 w 180000"/>
              <a:gd name="connsiteY7" fmla="*/ 641573 h 814500"/>
              <a:gd name="connsiteX8" fmla="*/ 82800 w 180000"/>
              <a:gd name="connsiteY8" fmla="*/ 635954 h 8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00" h="814500">
                <a:moveTo>
                  <a:pt x="82800" y="0"/>
                </a:moveTo>
                <a:lnTo>
                  <a:pt x="97200" y="0"/>
                </a:lnTo>
                <a:lnTo>
                  <a:pt x="97200" y="635954"/>
                </a:lnTo>
                <a:lnTo>
                  <a:pt x="125032" y="641573"/>
                </a:lnTo>
                <a:cubicBezTo>
                  <a:pt x="157335" y="655235"/>
                  <a:pt x="180000" y="687221"/>
                  <a:pt x="180000" y="724500"/>
                </a:cubicBezTo>
                <a:cubicBezTo>
                  <a:pt x="180000" y="774206"/>
                  <a:pt x="139706" y="814500"/>
                  <a:pt x="90000" y="814500"/>
                </a:cubicBezTo>
                <a:cubicBezTo>
                  <a:pt x="40294" y="814500"/>
                  <a:pt x="0" y="774206"/>
                  <a:pt x="0" y="724500"/>
                </a:cubicBezTo>
                <a:cubicBezTo>
                  <a:pt x="0" y="687221"/>
                  <a:pt x="22665" y="655235"/>
                  <a:pt x="54968" y="641573"/>
                </a:cubicBezTo>
                <a:lnTo>
                  <a:pt x="82800" y="635954"/>
                </a:lnTo>
                <a:close/>
              </a:path>
            </a:pathLst>
          </a:custGeom>
          <a:solidFill>
            <a:schemeClr val="accent1"/>
          </a:solidFill>
        </p:spPr>
        <p:txBody>
          <a:bodyPr vert="horz" wrap="none" lIns="720000" tIns="867600" bIns="0" anchor="b" anchorCtr="0">
            <a:noAutofit/>
          </a:bodyPr>
          <a:lstStyle>
            <a:lvl1pPr marL="0" indent="0">
              <a:lnSpc>
                <a:spcPct val="113000"/>
              </a:lnSpc>
              <a:spcBef>
                <a:spcPts val="0"/>
              </a:spcBef>
              <a:spcAft>
                <a:spcPts val="0"/>
              </a:spcAft>
              <a:buFont typeface="Arial" panose="020B0604020202020204" pitchFamily="34" charset="0"/>
              <a:buNone/>
              <a:defRPr sz="1400" baseline="0">
                <a:solidFill>
                  <a:schemeClr val="tx1"/>
                </a:solidFill>
                <a:latin typeface="+mn-lt"/>
              </a:defRPr>
            </a:lvl1pPr>
            <a:lvl2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2pPr>
            <a:lvl3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3pPr>
            <a:lvl4pPr marL="0" indent="0">
              <a:lnSpc>
                <a:spcPct val="113000"/>
              </a:lnSpc>
              <a:spcBef>
                <a:spcPts val="0"/>
              </a:spcBef>
              <a:spcAft>
                <a:spcPts val="0"/>
              </a:spcAft>
              <a:buNone/>
              <a:defRPr sz="1400" b="1" baseline="0">
                <a:solidFill>
                  <a:schemeClr val="tx1"/>
                </a:solidFill>
                <a:latin typeface="+mj-lt"/>
              </a:defRPr>
            </a:lvl4pPr>
            <a:lvl5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5pPr>
            <a:lvl6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6pPr>
            <a:lvl7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7pPr>
            <a:lvl8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8pPr>
            <a:lvl9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9pPr>
          </a:lstStyle>
          <a:p>
            <a:pPr lvl="0"/>
            <a:r>
              <a:rPr lang="en-US" dirty="0"/>
              <a:t>#</a:t>
            </a:r>
            <a:endParaRPr lang="de-DE" dirty="0"/>
          </a:p>
        </p:txBody>
      </p:sp>
      <p:sp>
        <p:nvSpPr>
          <p:cNvPr id="41" name="Agenda Point">
            <a:extLst>
              <a:ext uri="{FF2B5EF4-FFF2-40B4-BE49-F238E27FC236}">
                <a16:creationId xmlns:a16="http://schemas.microsoft.com/office/drawing/2014/main" id="{5A870434-391D-46E6-AE69-C4DE91202B2F}"/>
              </a:ext>
            </a:extLst>
          </p:cNvPr>
          <p:cNvSpPr>
            <a:spLocks noGrp="1"/>
          </p:cNvSpPr>
          <p:nvPr>
            <p:ph type="body" orient="vert" idx="33" hasCustomPrompt="1"/>
          </p:nvPr>
        </p:nvSpPr>
        <p:spPr>
          <a:xfrm>
            <a:off x="6840000" y="2596237"/>
            <a:ext cx="3780000" cy="504000"/>
          </a:xfrm>
        </p:spPr>
        <p:txBody>
          <a:bodyPr vert="horz"/>
          <a:lstStyle>
            <a:lvl1pPr marL="0" indent="0">
              <a:lnSpc>
                <a:spcPct val="113000"/>
              </a:lnSpc>
              <a:spcBef>
                <a:spcPts val="0"/>
              </a:spcBef>
              <a:spcAft>
                <a:spcPts val="0"/>
              </a:spcAft>
              <a:buFont typeface="Arial" panose="020B0604020202020204" pitchFamily="34" charset="0"/>
              <a:buNone/>
              <a:defRPr sz="1400" baseline="0">
                <a:solidFill>
                  <a:schemeClr val="tx1"/>
                </a:solidFill>
                <a:latin typeface="+mn-lt"/>
              </a:defRPr>
            </a:lvl1pPr>
            <a:lvl2pPr marL="0" indent="0">
              <a:lnSpc>
                <a:spcPct val="144000"/>
              </a:lnSpc>
              <a:spcBef>
                <a:spcPts val="0"/>
              </a:spcBef>
              <a:spcAft>
                <a:spcPts val="0"/>
              </a:spcAft>
              <a:buFont typeface="Arial" panose="020B0604020202020204" pitchFamily="34" charset="0"/>
              <a:buNone/>
              <a:defRPr sz="1100" baseline="0">
                <a:solidFill>
                  <a:schemeClr val="tx1"/>
                </a:solidFill>
                <a:latin typeface="+mn-lt"/>
              </a:defRPr>
            </a:lvl2pPr>
            <a:lvl3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3pPr>
            <a:lvl4pPr marL="0" indent="0">
              <a:lnSpc>
                <a:spcPct val="144000"/>
              </a:lnSpc>
              <a:spcBef>
                <a:spcPts val="0"/>
              </a:spcBef>
              <a:spcAft>
                <a:spcPts val="0"/>
              </a:spcAft>
              <a:buNone/>
              <a:defRPr sz="1100" b="1" baseline="0">
                <a:solidFill>
                  <a:schemeClr val="tx1"/>
                </a:solidFill>
                <a:latin typeface="+mj-lt"/>
              </a:defRPr>
            </a:lvl4pPr>
            <a:lvl5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5pPr>
            <a:lvl6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6pPr>
            <a:lvl7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7pPr>
            <a:lvl8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8pPr>
            <a:lvl9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9pPr>
          </a:lstStyle>
          <a:p>
            <a:pPr lvl="0"/>
            <a:r>
              <a:rPr lang="en-US" dirty="0"/>
              <a:t>Agenda Point on first level // for subline and active points &gt;&gt; Increase List Level</a:t>
            </a:r>
            <a:endParaRPr lang="de-DE" dirty="0"/>
          </a:p>
        </p:txBody>
      </p:sp>
      <p:sp>
        <p:nvSpPr>
          <p:cNvPr id="42" name="Number">
            <a:extLst>
              <a:ext uri="{FF2B5EF4-FFF2-40B4-BE49-F238E27FC236}">
                <a16:creationId xmlns:a16="http://schemas.microsoft.com/office/drawing/2014/main" id="{51BEBDC2-25AF-4BF9-B318-D31B943254DC}"/>
              </a:ext>
            </a:extLst>
          </p:cNvPr>
          <p:cNvSpPr>
            <a:spLocks noGrp="1" noChangeAspect="1"/>
          </p:cNvSpPr>
          <p:nvPr>
            <p:ph type="body" orient="vert" idx="34" hasCustomPrompt="1"/>
          </p:nvPr>
        </p:nvSpPr>
        <p:spPr>
          <a:xfrm>
            <a:off x="5941050" y="1979999"/>
            <a:ext cx="180000" cy="814501"/>
          </a:xfrm>
          <a:custGeom>
            <a:avLst/>
            <a:gdLst>
              <a:gd name="connsiteX0" fmla="*/ 82800 w 180000"/>
              <a:gd name="connsiteY0" fmla="*/ 0 h 814501"/>
              <a:gd name="connsiteX1" fmla="*/ 97200 w 180000"/>
              <a:gd name="connsiteY1" fmla="*/ 0 h 814501"/>
              <a:gd name="connsiteX2" fmla="*/ 97200 w 180000"/>
              <a:gd name="connsiteY2" fmla="*/ 635955 h 814501"/>
              <a:gd name="connsiteX3" fmla="*/ 125032 w 180000"/>
              <a:gd name="connsiteY3" fmla="*/ 641574 h 814501"/>
              <a:gd name="connsiteX4" fmla="*/ 180000 w 180000"/>
              <a:gd name="connsiteY4" fmla="*/ 724501 h 814501"/>
              <a:gd name="connsiteX5" fmla="*/ 90000 w 180000"/>
              <a:gd name="connsiteY5" fmla="*/ 814501 h 814501"/>
              <a:gd name="connsiteX6" fmla="*/ 0 w 180000"/>
              <a:gd name="connsiteY6" fmla="*/ 724501 h 814501"/>
              <a:gd name="connsiteX7" fmla="*/ 54968 w 180000"/>
              <a:gd name="connsiteY7" fmla="*/ 641574 h 814501"/>
              <a:gd name="connsiteX8" fmla="*/ 82800 w 180000"/>
              <a:gd name="connsiteY8" fmla="*/ 635955 h 814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00" h="814501">
                <a:moveTo>
                  <a:pt x="82800" y="0"/>
                </a:moveTo>
                <a:lnTo>
                  <a:pt x="97200" y="0"/>
                </a:lnTo>
                <a:lnTo>
                  <a:pt x="97200" y="635955"/>
                </a:lnTo>
                <a:lnTo>
                  <a:pt x="125032" y="641574"/>
                </a:lnTo>
                <a:cubicBezTo>
                  <a:pt x="157335" y="655236"/>
                  <a:pt x="180000" y="687222"/>
                  <a:pt x="180000" y="724501"/>
                </a:cubicBezTo>
                <a:cubicBezTo>
                  <a:pt x="180000" y="774207"/>
                  <a:pt x="139706" y="814501"/>
                  <a:pt x="90000" y="814501"/>
                </a:cubicBezTo>
                <a:cubicBezTo>
                  <a:pt x="40294" y="814501"/>
                  <a:pt x="0" y="774207"/>
                  <a:pt x="0" y="724501"/>
                </a:cubicBezTo>
                <a:cubicBezTo>
                  <a:pt x="0" y="687222"/>
                  <a:pt x="22665" y="655236"/>
                  <a:pt x="54968" y="641574"/>
                </a:cubicBezTo>
                <a:lnTo>
                  <a:pt x="82800" y="635955"/>
                </a:lnTo>
                <a:close/>
              </a:path>
            </a:pathLst>
          </a:custGeom>
          <a:solidFill>
            <a:schemeClr val="accent1"/>
          </a:solidFill>
        </p:spPr>
        <p:txBody>
          <a:bodyPr vert="horz" wrap="none" lIns="720000" tIns="867600" bIns="0" anchor="b" anchorCtr="0">
            <a:noAutofit/>
          </a:bodyPr>
          <a:lstStyle>
            <a:lvl1pPr marL="0" indent="0">
              <a:lnSpc>
                <a:spcPct val="113000"/>
              </a:lnSpc>
              <a:spcBef>
                <a:spcPts val="0"/>
              </a:spcBef>
              <a:spcAft>
                <a:spcPts val="0"/>
              </a:spcAft>
              <a:buFont typeface="Arial" panose="020B0604020202020204" pitchFamily="34" charset="0"/>
              <a:buNone/>
              <a:defRPr sz="1400" baseline="0">
                <a:solidFill>
                  <a:schemeClr val="tx1"/>
                </a:solidFill>
                <a:latin typeface="+mn-lt"/>
              </a:defRPr>
            </a:lvl1pPr>
            <a:lvl2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2pPr>
            <a:lvl3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3pPr>
            <a:lvl4pPr marL="0" indent="0">
              <a:lnSpc>
                <a:spcPct val="113000"/>
              </a:lnSpc>
              <a:spcBef>
                <a:spcPts val="0"/>
              </a:spcBef>
              <a:spcAft>
                <a:spcPts val="0"/>
              </a:spcAft>
              <a:buNone/>
              <a:defRPr sz="1400" b="1" baseline="0">
                <a:solidFill>
                  <a:schemeClr val="tx1"/>
                </a:solidFill>
                <a:latin typeface="+mj-lt"/>
              </a:defRPr>
            </a:lvl4pPr>
            <a:lvl5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5pPr>
            <a:lvl6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6pPr>
            <a:lvl7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7pPr>
            <a:lvl8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8pPr>
            <a:lvl9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9pPr>
          </a:lstStyle>
          <a:p>
            <a:pPr lvl="0"/>
            <a:r>
              <a:rPr lang="en-US" dirty="0"/>
              <a:t>#</a:t>
            </a:r>
            <a:endParaRPr lang="de-DE" dirty="0"/>
          </a:p>
        </p:txBody>
      </p:sp>
      <p:sp>
        <p:nvSpPr>
          <p:cNvPr id="43" name="Agenda Point">
            <a:extLst>
              <a:ext uri="{FF2B5EF4-FFF2-40B4-BE49-F238E27FC236}">
                <a16:creationId xmlns:a16="http://schemas.microsoft.com/office/drawing/2014/main" id="{7DAFDD56-5F96-474F-AB9C-18C438F37ADD}"/>
              </a:ext>
            </a:extLst>
          </p:cNvPr>
          <p:cNvSpPr>
            <a:spLocks noGrp="1"/>
          </p:cNvSpPr>
          <p:nvPr>
            <p:ph type="body" orient="vert" idx="35" hasCustomPrompt="1"/>
          </p:nvPr>
        </p:nvSpPr>
        <p:spPr>
          <a:xfrm>
            <a:off x="6840000" y="1872000"/>
            <a:ext cx="3780000" cy="504000"/>
          </a:xfrm>
        </p:spPr>
        <p:txBody>
          <a:bodyPr vert="horz"/>
          <a:lstStyle>
            <a:lvl1pPr marL="0" indent="0">
              <a:lnSpc>
                <a:spcPct val="113000"/>
              </a:lnSpc>
              <a:spcBef>
                <a:spcPts val="0"/>
              </a:spcBef>
              <a:spcAft>
                <a:spcPts val="0"/>
              </a:spcAft>
              <a:buFont typeface="Arial" panose="020B0604020202020204" pitchFamily="34" charset="0"/>
              <a:buNone/>
              <a:defRPr sz="1400" baseline="0">
                <a:solidFill>
                  <a:schemeClr val="tx1"/>
                </a:solidFill>
                <a:latin typeface="+mn-lt"/>
              </a:defRPr>
            </a:lvl1pPr>
            <a:lvl2pPr marL="0" indent="0">
              <a:lnSpc>
                <a:spcPct val="144000"/>
              </a:lnSpc>
              <a:spcBef>
                <a:spcPts val="0"/>
              </a:spcBef>
              <a:spcAft>
                <a:spcPts val="0"/>
              </a:spcAft>
              <a:buFont typeface="Arial" panose="020B0604020202020204" pitchFamily="34" charset="0"/>
              <a:buNone/>
              <a:defRPr sz="1100" baseline="0">
                <a:solidFill>
                  <a:schemeClr val="tx1"/>
                </a:solidFill>
                <a:latin typeface="+mn-lt"/>
              </a:defRPr>
            </a:lvl2pPr>
            <a:lvl3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3pPr>
            <a:lvl4pPr marL="0" indent="0">
              <a:lnSpc>
                <a:spcPct val="144000"/>
              </a:lnSpc>
              <a:spcBef>
                <a:spcPts val="0"/>
              </a:spcBef>
              <a:spcAft>
                <a:spcPts val="0"/>
              </a:spcAft>
              <a:buNone/>
              <a:defRPr sz="1100" b="1" baseline="0">
                <a:solidFill>
                  <a:schemeClr val="tx1"/>
                </a:solidFill>
                <a:latin typeface="+mj-lt"/>
              </a:defRPr>
            </a:lvl4pPr>
            <a:lvl5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5pPr>
            <a:lvl6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6pPr>
            <a:lvl7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7pPr>
            <a:lvl8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8pPr>
            <a:lvl9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9pPr>
          </a:lstStyle>
          <a:p>
            <a:pPr lvl="0"/>
            <a:r>
              <a:rPr lang="en-US" dirty="0"/>
              <a:t>Agenda Point on first level // for subline and active points &gt;&gt; Increase List Level</a:t>
            </a:r>
            <a:endParaRPr lang="de-DE" dirty="0"/>
          </a:p>
        </p:txBody>
      </p:sp>
      <p:sp>
        <p:nvSpPr>
          <p:cNvPr id="44" name="Number">
            <a:extLst>
              <a:ext uri="{FF2B5EF4-FFF2-40B4-BE49-F238E27FC236}">
                <a16:creationId xmlns:a16="http://schemas.microsoft.com/office/drawing/2014/main" id="{D2ED2B6C-D514-4D4C-A3B1-23EF46383A5B}"/>
              </a:ext>
            </a:extLst>
          </p:cNvPr>
          <p:cNvSpPr>
            <a:spLocks noGrp="1" noChangeAspect="1"/>
          </p:cNvSpPr>
          <p:nvPr>
            <p:ph type="body" orient="vert" idx="36" hasCustomPrompt="1"/>
          </p:nvPr>
        </p:nvSpPr>
        <p:spPr>
          <a:xfrm>
            <a:off x="5941050" y="1890000"/>
            <a:ext cx="180000" cy="180000"/>
          </a:xfrm>
          <a:custGeom>
            <a:avLst/>
            <a:gdLst>
              <a:gd name="connsiteX0" fmla="*/ 90000 w 180000"/>
              <a:gd name="connsiteY0" fmla="*/ 0 h 180000"/>
              <a:gd name="connsiteX1" fmla="*/ 180000 w 180000"/>
              <a:gd name="connsiteY1" fmla="*/ 90000 h 180000"/>
              <a:gd name="connsiteX2" fmla="*/ 90000 w 180000"/>
              <a:gd name="connsiteY2" fmla="*/ 180000 h 180000"/>
              <a:gd name="connsiteX3" fmla="*/ 0 w 180000"/>
              <a:gd name="connsiteY3" fmla="*/ 90000 h 180000"/>
              <a:gd name="connsiteX4" fmla="*/ 90000 w 180000"/>
              <a:gd name="connsiteY4" fmla="*/ 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 h="180000">
                <a:moveTo>
                  <a:pt x="90000" y="0"/>
                </a:moveTo>
                <a:cubicBezTo>
                  <a:pt x="139706" y="0"/>
                  <a:pt x="180000" y="40294"/>
                  <a:pt x="180000" y="90000"/>
                </a:cubicBezTo>
                <a:cubicBezTo>
                  <a:pt x="180000" y="139706"/>
                  <a:pt x="139706" y="180000"/>
                  <a:pt x="90000" y="180000"/>
                </a:cubicBezTo>
                <a:cubicBezTo>
                  <a:pt x="40294" y="180000"/>
                  <a:pt x="0" y="139706"/>
                  <a:pt x="0" y="90000"/>
                </a:cubicBezTo>
                <a:cubicBezTo>
                  <a:pt x="0" y="40294"/>
                  <a:pt x="40294" y="0"/>
                  <a:pt x="90000" y="0"/>
                </a:cubicBezTo>
                <a:close/>
              </a:path>
            </a:pathLst>
          </a:custGeom>
          <a:solidFill>
            <a:schemeClr val="accent1"/>
          </a:solidFill>
        </p:spPr>
        <p:txBody>
          <a:bodyPr vert="horz" wrap="none" lIns="720000" bIns="216000">
            <a:noAutofit/>
          </a:bodyPr>
          <a:lstStyle>
            <a:lvl1pPr marL="0" indent="0">
              <a:lnSpc>
                <a:spcPct val="113000"/>
              </a:lnSpc>
              <a:spcBef>
                <a:spcPts val="0"/>
              </a:spcBef>
              <a:spcAft>
                <a:spcPts val="0"/>
              </a:spcAft>
              <a:buFont typeface="Arial" panose="020B0604020202020204" pitchFamily="34" charset="0"/>
              <a:buNone/>
              <a:defRPr sz="1400" baseline="0">
                <a:solidFill>
                  <a:schemeClr val="tx1"/>
                </a:solidFill>
                <a:latin typeface="+mn-lt"/>
              </a:defRPr>
            </a:lvl1pPr>
            <a:lvl2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2pPr>
            <a:lvl3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3pPr>
            <a:lvl4pPr marL="0" indent="0">
              <a:lnSpc>
                <a:spcPct val="113000"/>
              </a:lnSpc>
              <a:spcBef>
                <a:spcPts val="0"/>
              </a:spcBef>
              <a:spcAft>
                <a:spcPts val="0"/>
              </a:spcAft>
              <a:buNone/>
              <a:defRPr sz="1400" b="1" baseline="0">
                <a:solidFill>
                  <a:schemeClr val="tx1"/>
                </a:solidFill>
                <a:latin typeface="+mj-lt"/>
              </a:defRPr>
            </a:lvl4pPr>
            <a:lvl5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5pPr>
            <a:lvl6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6pPr>
            <a:lvl7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7pPr>
            <a:lvl8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8pPr>
            <a:lvl9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9pPr>
          </a:lstStyle>
          <a:p>
            <a:pPr lvl="0"/>
            <a:r>
              <a:rPr lang="en-US" dirty="0"/>
              <a:t>#</a:t>
            </a:r>
            <a:endParaRPr lang="de-DE" dirty="0"/>
          </a:p>
        </p:txBody>
      </p:sp>
      <p:sp>
        <p:nvSpPr>
          <p:cNvPr id="16" name="Agenda Point">
            <a:extLst>
              <a:ext uri="{FF2B5EF4-FFF2-40B4-BE49-F238E27FC236}">
                <a16:creationId xmlns:a16="http://schemas.microsoft.com/office/drawing/2014/main" id="{10FD3CD0-B839-45F1-88BC-949EF4EF90B7}"/>
              </a:ext>
            </a:extLst>
          </p:cNvPr>
          <p:cNvSpPr>
            <a:spLocks noGrp="1"/>
          </p:cNvSpPr>
          <p:nvPr>
            <p:ph type="body" orient="vert" idx="21" hasCustomPrompt="1"/>
          </p:nvPr>
        </p:nvSpPr>
        <p:spPr>
          <a:xfrm>
            <a:off x="1620000" y="4768950"/>
            <a:ext cx="3780000" cy="504000"/>
          </a:xfrm>
        </p:spPr>
        <p:txBody>
          <a:bodyPr vert="horz"/>
          <a:lstStyle>
            <a:lvl1pPr marL="0" indent="0">
              <a:lnSpc>
                <a:spcPct val="113000"/>
              </a:lnSpc>
              <a:spcBef>
                <a:spcPts val="0"/>
              </a:spcBef>
              <a:spcAft>
                <a:spcPts val="0"/>
              </a:spcAft>
              <a:buFont typeface="Arial" panose="020B0604020202020204" pitchFamily="34" charset="0"/>
              <a:buNone/>
              <a:defRPr sz="1400" baseline="0">
                <a:solidFill>
                  <a:schemeClr val="tx1"/>
                </a:solidFill>
                <a:latin typeface="+mn-lt"/>
              </a:defRPr>
            </a:lvl1pPr>
            <a:lvl2pPr marL="0" indent="0">
              <a:lnSpc>
                <a:spcPct val="144000"/>
              </a:lnSpc>
              <a:spcBef>
                <a:spcPts val="0"/>
              </a:spcBef>
              <a:spcAft>
                <a:spcPts val="0"/>
              </a:spcAft>
              <a:buFont typeface="Arial" panose="020B0604020202020204" pitchFamily="34" charset="0"/>
              <a:buNone/>
              <a:defRPr sz="1100" baseline="0">
                <a:solidFill>
                  <a:schemeClr val="tx1"/>
                </a:solidFill>
                <a:latin typeface="+mn-lt"/>
              </a:defRPr>
            </a:lvl2pPr>
            <a:lvl3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3pPr>
            <a:lvl4pPr marL="0" indent="0">
              <a:lnSpc>
                <a:spcPct val="144000"/>
              </a:lnSpc>
              <a:spcBef>
                <a:spcPts val="0"/>
              </a:spcBef>
              <a:spcAft>
                <a:spcPts val="0"/>
              </a:spcAft>
              <a:buNone/>
              <a:defRPr sz="1100" b="1" baseline="0">
                <a:solidFill>
                  <a:schemeClr val="tx1"/>
                </a:solidFill>
                <a:latin typeface="+mj-lt"/>
              </a:defRPr>
            </a:lvl4pPr>
            <a:lvl5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5pPr>
            <a:lvl6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6pPr>
            <a:lvl7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7pPr>
            <a:lvl8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8pPr>
            <a:lvl9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9pPr>
          </a:lstStyle>
          <a:p>
            <a:pPr lvl="0"/>
            <a:r>
              <a:rPr lang="en-US" dirty="0"/>
              <a:t>Agenda Point on first level // for subline and active points &gt;&gt; Increase List Level </a:t>
            </a:r>
          </a:p>
          <a:p>
            <a:pPr lvl="1"/>
            <a:r>
              <a:rPr lang="en-US" dirty="0"/>
              <a:t>Second layer</a:t>
            </a:r>
          </a:p>
          <a:p>
            <a:pPr lvl="2"/>
            <a:r>
              <a:rPr lang="en-US" dirty="0"/>
              <a:t>Third layer</a:t>
            </a:r>
          </a:p>
          <a:p>
            <a:pPr lvl="3"/>
            <a:r>
              <a:rPr lang="en-US" dirty="0"/>
              <a:t>Fourth layer</a:t>
            </a:r>
            <a:endParaRPr lang="de-DE" dirty="0"/>
          </a:p>
        </p:txBody>
      </p:sp>
      <p:sp>
        <p:nvSpPr>
          <p:cNvPr id="29" name="Number">
            <a:extLst>
              <a:ext uri="{FF2B5EF4-FFF2-40B4-BE49-F238E27FC236}">
                <a16:creationId xmlns:a16="http://schemas.microsoft.com/office/drawing/2014/main" id="{3B8B1260-BA08-4AF5-BC08-3A65CF5FE512}"/>
              </a:ext>
            </a:extLst>
          </p:cNvPr>
          <p:cNvSpPr>
            <a:spLocks noGrp="1" noChangeAspect="1"/>
          </p:cNvSpPr>
          <p:nvPr>
            <p:ph type="body" orient="vert" idx="26" hasCustomPrompt="1"/>
          </p:nvPr>
        </p:nvSpPr>
        <p:spPr>
          <a:xfrm>
            <a:off x="720000" y="4153500"/>
            <a:ext cx="180000" cy="814500"/>
          </a:xfrm>
          <a:custGeom>
            <a:avLst/>
            <a:gdLst>
              <a:gd name="connsiteX0" fmla="*/ 82800 w 180000"/>
              <a:gd name="connsiteY0" fmla="*/ 0 h 814500"/>
              <a:gd name="connsiteX1" fmla="*/ 97200 w 180000"/>
              <a:gd name="connsiteY1" fmla="*/ 0 h 814500"/>
              <a:gd name="connsiteX2" fmla="*/ 97200 w 180000"/>
              <a:gd name="connsiteY2" fmla="*/ 635954 h 814500"/>
              <a:gd name="connsiteX3" fmla="*/ 125032 w 180000"/>
              <a:gd name="connsiteY3" fmla="*/ 641573 h 814500"/>
              <a:gd name="connsiteX4" fmla="*/ 180000 w 180000"/>
              <a:gd name="connsiteY4" fmla="*/ 724500 h 814500"/>
              <a:gd name="connsiteX5" fmla="*/ 90000 w 180000"/>
              <a:gd name="connsiteY5" fmla="*/ 814500 h 814500"/>
              <a:gd name="connsiteX6" fmla="*/ 0 w 180000"/>
              <a:gd name="connsiteY6" fmla="*/ 724500 h 814500"/>
              <a:gd name="connsiteX7" fmla="*/ 54968 w 180000"/>
              <a:gd name="connsiteY7" fmla="*/ 641573 h 814500"/>
              <a:gd name="connsiteX8" fmla="*/ 82800 w 180000"/>
              <a:gd name="connsiteY8" fmla="*/ 635954 h 8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00" h="814500">
                <a:moveTo>
                  <a:pt x="82800" y="0"/>
                </a:moveTo>
                <a:lnTo>
                  <a:pt x="97200" y="0"/>
                </a:lnTo>
                <a:lnTo>
                  <a:pt x="97200" y="635954"/>
                </a:lnTo>
                <a:lnTo>
                  <a:pt x="125032" y="641573"/>
                </a:lnTo>
                <a:cubicBezTo>
                  <a:pt x="157335" y="655236"/>
                  <a:pt x="180000" y="687221"/>
                  <a:pt x="180000" y="724500"/>
                </a:cubicBezTo>
                <a:cubicBezTo>
                  <a:pt x="180000" y="774206"/>
                  <a:pt x="139706" y="814500"/>
                  <a:pt x="90000" y="814500"/>
                </a:cubicBezTo>
                <a:cubicBezTo>
                  <a:pt x="40294" y="814500"/>
                  <a:pt x="0" y="774206"/>
                  <a:pt x="0" y="724500"/>
                </a:cubicBezTo>
                <a:cubicBezTo>
                  <a:pt x="0" y="687221"/>
                  <a:pt x="22665" y="655236"/>
                  <a:pt x="54968" y="641573"/>
                </a:cubicBezTo>
                <a:lnTo>
                  <a:pt x="82800" y="635954"/>
                </a:lnTo>
                <a:close/>
              </a:path>
            </a:pathLst>
          </a:custGeom>
          <a:solidFill>
            <a:schemeClr val="accent1"/>
          </a:solidFill>
        </p:spPr>
        <p:txBody>
          <a:bodyPr vert="horz" wrap="none" lIns="720000" tIns="867600" bIns="0" anchor="b" anchorCtr="0">
            <a:noAutofit/>
          </a:bodyPr>
          <a:lstStyle>
            <a:lvl1pPr marL="0" indent="0">
              <a:lnSpc>
                <a:spcPct val="113000"/>
              </a:lnSpc>
              <a:spcBef>
                <a:spcPts val="0"/>
              </a:spcBef>
              <a:spcAft>
                <a:spcPts val="0"/>
              </a:spcAft>
              <a:buFont typeface="Arial" panose="020B0604020202020204" pitchFamily="34" charset="0"/>
              <a:buNone/>
              <a:defRPr sz="1400" baseline="0">
                <a:solidFill>
                  <a:schemeClr val="tx1"/>
                </a:solidFill>
                <a:latin typeface="+mn-lt"/>
              </a:defRPr>
            </a:lvl1pPr>
            <a:lvl2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2pPr>
            <a:lvl3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3pPr>
            <a:lvl4pPr marL="0" indent="0">
              <a:lnSpc>
                <a:spcPct val="113000"/>
              </a:lnSpc>
              <a:spcBef>
                <a:spcPts val="0"/>
              </a:spcBef>
              <a:spcAft>
                <a:spcPts val="0"/>
              </a:spcAft>
              <a:buNone/>
              <a:defRPr sz="1400" b="1" baseline="0">
                <a:solidFill>
                  <a:schemeClr val="tx1"/>
                </a:solidFill>
                <a:latin typeface="+mj-lt"/>
              </a:defRPr>
            </a:lvl4pPr>
            <a:lvl5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5pPr>
            <a:lvl6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6pPr>
            <a:lvl7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7pPr>
            <a:lvl8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8pPr>
            <a:lvl9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9pPr>
          </a:lstStyle>
          <a:p>
            <a:pPr lvl="0"/>
            <a:r>
              <a:rPr lang="en-US" dirty="0"/>
              <a:t>#</a:t>
            </a:r>
            <a:endParaRPr lang="de-DE" dirty="0"/>
          </a:p>
        </p:txBody>
      </p:sp>
      <p:sp>
        <p:nvSpPr>
          <p:cNvPr id="15" name="Agenda Point">
            <a:extLst>
              <a:ext uri="{FF2B5EF4-FFF2-40B4-BE49-F238E27FC236}">
                <a16:creationId xmlns:a16="http://schemas.microsoft.com/office/drawing/2014/main" id="{61D9AFF1-14D1-45A2-AEBD-CDC4283130DA}"/>
              </a:ext>
            </a:extLst>
          </p:cNvPr>
          <p:cNvSpPr>
            <a:spLocks noGrp="1"/>
          </p:cNvSpPr>
          <p:nvPr>
            <p:ph type="body" orient="vert" idx="20" hasCustomPrompt="1"/>
          </p:nvPr>
        </p:nvSpPr>
        <p:spPr>
          <a:xfrm>
            <a:off x="1620000" y="4044711"/>
            <a:ext cx="3780000" cy="504000"/>
          </a:xfrm>
        </p:spPr>
        <p:txBody>
          <a:bodyPr vert="horz"/>
          <a:lstStyle>
            <a:lvl1pPr marL="0" indent="0">
              <a:lnSpc>
                <a:spcPct val="113000"/>
              </a:lnSpc>
              <a:spcBef>
                <a:spcPts val="0"/>
              </a:spcBef>
              <a:spcAft>
                <a:spcPts val="0"/>
              </a:spcAft>
              <a:buFont typeface="Arial" panose="020B0604020202020204" pitchFamily="34" charset="0"/>
              <a:buNone/>
              <a:defRPr sz="1400" baseline="0">
                <a:solidFill>
                  <a:schemeClr val="tx1"/>
                </a:solidFill>
                <a:latin typeface="+mn-lt"/>
              </a:defRPr>
            </a:lvl1pPr>
            <a:lvl2pPr marL="0" indent="0">
              <a:lnSpc>
                <a:spcPct val="144000"/>
              </a:lnSpc>
              <a:spcBef>
                <a:spcPts val="0"/>
              </a:spcBef>
              <a:spcAft>
                <a:spcPts val="0"/>
              </a:spcAft>
              <a:buFont typeface="Arial" panose="020B0604020202020204" pitchFamily="34" charset="0"/>
              <a:buNone/>
              <a:defRPr sz="1100" baseline="0">
                <a:solidFill>
                  <a:schemeClr val="tx1"/>
                </a:solidFill>
                <a:latin typeface="+mn-lt"/>
              </a:defRPr>
            </a:lvl2pPr>
            <a:lvl3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3pPr>
            <a:lvl4pPr marL="0" indent="0">
              <a:lnSpc>
                <a:spcPct val="144000"/>
              </a:lnSpc>
              <a:spcBef>
                <a:spcPts val="0"/>
              </a:spcBef>
              <a:spcAft>
                <a:spcPts val="0"/>
              </a:spcAft>
              <a:buNone/>
              <a:defRPr sz="1100" b="1" baseline="0">
                <a:solidFill>
                  <a:schemeClr val="tx1"/>
                </a:solidFill>
                <a:latin typeface="+mj-lt"/>
              </a:defRPr>
            </a:lvl4pPr>
            <a:lvl5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5pPr>
            <a:lvl6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6pPr>
            <a:lvl7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7pPr>
            <a:lvl8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8pPr>
            <a:lvl9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9pPr>
          </a:lstStyle>
          <a:p>
            <a:pPr lvl="0"/>
            <a:r>
              <a:rPr lang="en-US" dirty="0"/>
              <a:t>Agenda Point on first level // for subline and active points &gt;&gt; Increase List Level</a:t>
            </a:r>
            <a:endParaRPr lang="de-DE" dirty="0"/>
          </a:p>
        </p:txBody>
      </p:sp>
      <p:sp>
        <p:nvSpPr>
          <p:cNvPr id="31" name="Number">
            <a:extLst>
              <a:ext uri="{FF2B5EF4-FFF2-40B4-BE49-F238E27FC236}">
                <a16:creationId xmlns:a16="http://schemas.microsoft.com/office/drawing/2014/main" id="{48DC9D8F-59F6-4569-9DC1-9B41921E6F07}"/>
              </a:ext>
            </a:extLst>
          </p:cNvPr>
          <p:cNvSpPr>
            <a:spLocks noGrp="1" noChangeAspect="1"/>
          </p:cNvSpPr>
          <p:nvPr>
            <p:ph type="body" orient="vert" idx="25" hasCustomPrompt="1"/>
          </p:nvPr>
        </p:nvSpPr>
        <p:spPr>
          <a:xfrm>
            <a:off x="720000" y="3429000"/>
            <a:ext cx="180000" cy="814500"/>
          </a:xfrm>
          <a:custGeom>
            <a:avLst/>
            <a:gdLst>
              <a:gd name="connsiteX0" fmla="*/ 82800 w 180000"/>
              <a:gd name="connsiteY0" fmla="*/ 0 h 814500"/>
              <a:gd name="connsiteX1" fmla="*/ 97200 w 180000"/>
              <a:gd name="connsiteY1" fmla="*/ 0 h 814500"/>
              <a:gd name="connsiteX2" fmla="*/ 97200 w 180000"/>
              <a:gd name="connsiteY2" fmla="*/ 635954 h 814500"/>
              <a:gd name="connsiteX3" fmla="*/ 125032 w 180000"/>
              <a:gd name="connsiteY3" fmla="*/ 641573 h 814500"/>
              <a:gd name="connsiteX4" fmla="*/ 180000 w 180000"/>
              <a:gd name="connsiteY4" fmla="*/ 724500 h 814500"/>
              <a:gd name="connsiteX5" fmla="*/ 90000 w 180000"/>
              <a:gd name="connsiteY5" fmla="*/ 814500 h 814500"/>
              <a:gd name="connsiteX6" fmla="*/ 0 w 180000"/>
              <a:gd name="connsiteY6" fmla="*/ 724500 h 814500"/>
              <a:gd name="connsiteX7" fmla="*/ 54968 w 180000"/>
              <a:gd name="connsiteY7" fmla="*/ 641573 h 814500"/>
              <a:gd name="connsiteX8" fmla="*/ 82800 w 180000"/>
              <a:gd name="connsiteY8" fmla="*/ 635954 h 8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00" h="814500">
                <a:moveTo>
                  <a:pt x="82800" y="0"/>
                </a:moveTo>
                <a:lnTo>
                  <a:pt x="97200" y="0"/>
                </a:lnTo>
                <a:lnTo>
                  <a:pt x="97200" y="635954"/>
                </a:lnTo>
                <a:lnTo>
                  <a:pt x="125032" y="641573"/>
                </a:lnTo>
                <a:cubicBezTo>
                  <a:pt x="157335" y="655235"/>
                  <a:pt x="180000" y="687221"/>
                  <a:pt x="180000" y="724500"/>
                </a:cubicBezTo>
                <a:cubicBezTo>
                  <a:pt x="180000" y="774206"/>
                  <a:pt x="139706" y="814500"/>
                  <a:pt x="90000" y="814500"/>
                </a:cubicBezTo>
                <a:cubicBezTo>
                  <a:pt x="40294" y="814500"/>
                  <a:pt x="0" y="774206"/>
                  <a:pt x="0" y="724500"/>
                </a:cubicBezTo>
                <a:cubicBezTo>
                  <a:pt x="0" y="687221"/>
                  <a:pt x="22665" y="655235"/>
                  <a:pt x="54968" y="641573"/>
                </a:cubicBezTo>
                <a:lnTo>
                  <a:pt x="82800" y="635954"/>
                </a:lnTo>
                <a:close/>
              </a:path>
            </a:pathLst>
          </a:custGeom>
          <a:solidFill>
            <a:schemeClr val="accent1"/>
          </a:solidFill>
        </p:spPr>
        <p:txBody>
          <a:bodyPr vert="horz" wrap="none" lIns="720000" tIns="867600" bIns="0" anchor="b" anchorCtr="0">
            <a:noAutofit/>
          </a:bodyPr>
          <a:lstStyle>
            <a:lvl1pPr marL="0" indent="0">
              <a:lnSpc>
                <a:spcPct val="113000"/>
              </a:lnSpc>
              <a:spcBef>
                <a:spcPts val="0"/>
              </a:spcBef>
              <a:spcAft>
                <a:spcPts val="0"/>
              </a:spcAft>
              <a:buFont typeface="Arial" panose="020B0604020202020204" pitchFamily="34" charset="0"/>
              <a:buNone/>
              <a:defRPr sz="1400" baseline="0">
                <a:solidFill>
                  <a:schemeClr val="tx1"/>
                </a:solidFill>
                <a:latin typeface="+mn-lt"/>
              </a:defRPr>
            </a:lvl1pPr>
            <a:lvl2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2pPr>
            <a:lvl3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3pPr>
            <a:lvl4pPr marL="0" indent="0">
              <a:lnSpc>
                <a:spcPct val="113000"/>
              </a:lnSpc>
              <a:spcBef>
                <a:spcPts val="0"/>
              </a:spcBef>
              <a:spcAft>
                <a:spcPts val="0"/>
              </a:spcAft>
              <a:buNone/>
              <a:defRPr sz="1400" b="1" baseline="0">
                <a:solidFill>
                  <a:schemeClr val="tx1"/>
                </a:solidFill>
                <a:latin typeface="+mj-lt"/>
              </a:defRPr>
            </a:lvl4pPr>
            <a:lvl5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5pPr>
            <a:lvl6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6pPr>
            <a:lvl7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7pPr>
            <a:lvl8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8pPr>
            <a:lvl9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9pPr>
          </a:lstStyle>
          <a:p>
            <a:pPr lvl="0"/>
            <a:r>
              <a:rPr lang="en-US" dirty="0"/>
              <a:t>#</a:t>
            </a:r>
            <a:endParaRPr lang="de-DE" dirty="0"/>
          </a:p>
        </p:txBody>
      </p:sp>
      <p:sp>
        <p:nvSpPr>
          <p:cNvPr id="14" name="Agenda Point">
            <a:extLst>
              <a:ext uri="{FF2B5EF4-FFF2-40B4-BE49-F238E27FC236}">
                <a16:creationId xmlns:a16="http://schemas.microsoft.com/office/drawing/2014/main" id="{1DBC4819-273D-4C66-9A44-8D1C7483DB20}"/>
              </a:ext>
            </a:extLst>
          </p:cNvPr>
          <p:cNvSpPr>
            <a:spLocks noGrp="1"/>
          </p:cNvSpPr>
          <p:nvPr>
            <p:ph type="body" orient="vert" idx="19" hasCustomPrompt="1"/>
          </p:nvPr>
        </p:nvSpPr>
        <p:spPr>
          <a:xfrm>
            <a:off x="1620000" y="3320474"/>
            <a:ext cx="3780000" cy="504000"/>
          </a:xfrm>
        </p:spPr>
        <p:txBody>
          <a:bodyPr vert="horz"/>
          <a:lstStyle>
            <a:lvl1pPr marL="0" indent="0">
              <a:lnSpc>
                <a:spcPct val="113000"/>
              </a:lnSpc>
              <a:spcBef>
                <a:spcPts val="0"/>
              </a:spcBef>
              <a:spcAft>
                <a:spcPts val="0"/>
              </a:spcAft>
              <a:buFont typeface="Arial" panose="020B0604020202020204" pitchFamily="34" charset="0"/>
              <a:buNone/>
              <a:defRPr sz="1400" baseline="0">
                <a:solidFill>
                  <a:schemeClr val="tx1"/>
                </a:solidFill>
                <a:latin typeface="+mn-lt"/>
              </a:defRPr>
            </a:lvl1pPr>
            <a:lvl2pPr marL="0" indent="0">
              <a:lnSpc>
                <a:spcPct val="144000"/>
              </a:lnSpc>
              <a:spcBef>
                <a:spcPts val="0"/>
              </a:spcBef>
              <a:spcAft>
                <a:spcPts val="0"/>
              </a:spcAft>
              <a:buFont typeface="Arial" panose="020B0604020202020204" pitchFamily="34" charset="0"/>
              <a:buNone/>
              <a:defRPr sz="1100" baseline="0">
                <a:solidFill>
                  <a:schemeClr val="tx1"/>
                </a:solidFill>
                <a:latin typeface="+mn-lt"/>
              </a:defRPr>
            </a:lvl2pPr>
            <a:lvl3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3pPr>
            <a:lvl4pPr marL="0" indent="0">
              <a:lnSpc>
                <a:spcPct val="144000"/>
              </a:lnSpc>
              <a:spcBef>
                <a:spcPts val="0"/>
              </a:spcBef>
              <a:spcAft>
                <a:spcPts val="0"/>
              </a:spcAft>
              <a:buNone/>
              <a:defRPr sz="1100" b="1" baseline="0">
                <a:solidFill>
                  <a:schemeClr val="tx1"/>
                </a:solidFill>
                <a:latin typeface="+mj-lt"/>
              </a:defRPr>
            </a:lvl4pPr>
            <a:lvl5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5pPr>
            <a:lvl6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6pPr>
            <a:lvl7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7pPr>
            <a:lvl8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8pPr>
            <a:lvl9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9pPr>
          </a:lstStyle>
          <a:p>
            <a:pPr lvl="0"/>
            <a:r>
              <a:rPr lang="en-US" dirty="0"/>
              <a:t>Agenda Point on first level // for subline and active points &gt;&gt; Increase List Level</a:t>
            </a:r>
            <a:endParaRPr lang="de-DE" dirty="0"/>
          </a:p>
        </p:txBody>
      </p:sp>
      <p:sp>
        <p:nvSpPr>
          <p:cNvPr id="32" name="Number">
            <a:extLst>
              <a:ext uri="{FF2B5EF4-FFF2-40B4-BE49-F238E27FC236}">
                <a16:creationId xmlns:a16="http://schemas.microsoft.com/office/drawing/2014/main" id="{E784F303-FD20-4C8B-82AA-165CB6B02868}"/>
              </a:ext>
            </a:extLst>
          </p:cNvPr>
          <p:cNvSpPr>
            <a:spLocks noGrp="1" noChangeAspect="1"/>
          </p:cNvSpPr>
          <p:nvPr>
            <p:ph type="body" orient="vert" idx="24" hasCustomPrompt="1"/>
          </p:nvPr>
        </p:nvSpPr>
        <p:spPr>
          <a:xfrm>
            <a:off x="720000" y="2704500"/>
            <a:ext cx="180000" cy="814500"/>
          </a:xfrm>
          <a:custGeom>
            <a:avLst/>
            <a:gdLst>
              <a:gd name="connsiteX0" fmla="*/ 82800 w 180000"/>
              <a:gd name="connsiteY0" fmla="*/ 0 h 814500"/>
              <a:gd name="connsiteX1" fmla="*/ 97200 w 180000"/>
              <a:gd name="connsiteY1" fmla="*/ 0 h 814500"/>
              <a:gd name="connsiteX2" fmla="*/ 97200 w 180000"/>
              <a:gd name="connsiteY2" fmla="*/ 635954 h 814500"/>
              <a:gd name="connsiteX3" fmla="*/ 125032 w 180000"/>
              <a:gd name="connsiteY3" fmla="*/ 641573 h 814500"/>
              <a:gd name="connsiteX4" fmla="*/ 180000 w 180000"/>
              <a:gd name="connsiteY4" fmla="*/ 724500 h 814500"/>
              <a:gd name="connsiteX5" fmla="*/ 90000 w 180000"/>
              <a:gd name="connsiteY5" fmla="*/ 814500 h 814500"/>
              <a:gd name="connsiteX6" fmla="*/ 0 w 180000"/>
              <a:gd name="connsiteY6" fmla="*/ 724500 h 814500"/>
              <a:gd name="connsiteX7" fmla="*/ 54968 w 180000"/>
              <a:gd name="connsiteY7" fmla="*/ 641573 h 814500"/>
              <a:gd name="connsiteX8" fmla="*/ 82800 w 180000"/>
              <a:gd name="connsiteY8" fmla="*/ 635954 h 8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00" h="814500">
                <a:moveTo>
                  <a:pt x="82800" y="0"/>
                </a:moveTo>
                <a:lnTo>
                  <a:pt x="97200" y="0"/>
                </a:lnTo>
                <a:lnTo>
                  <a:pt x="97200" y="635954"/>
                </a:lnTo>
                <a:lnTo>
                  <a:pt x="125032" y="641573"/>
                </a:lnTo>
                <a:cubicBezTo>
                  <a:pt x="157335" y="655235"/>
                  <a:pt x="180000" y="687221"/>
                  <a:pt x="180000" y="724500"/>
                </a:cubicBezTo>
                <a:cubicBezTo>
                  <a:pt x="180000" y="774206"/>
                  <a:pt x="139706" y="814500"/>
                  <a:pt x="90000" y="814500"/>
                </a:cubicBezTo>
                <a:cubicBezTo>
                  <a:pt x="40294" y="814500"/>
                  <a:pt x="0" y="774206"/>
                  <a:pt x="0" y="724500"/>
                </a:cubicBezTo>
                <a:cubicBezTo>
                  <a:pt x="0" y="687221"/>
                  <a:pt x="22665" y="655235"/>
                  <a:pt x="54968" y="641573"/>
                </a:cubicBezTo>
                <a:lnTo>
                  <a:pt x="82800" y="635954"/>
                </a:lnTo>
                <a:close/>
              </a:path>
            </a:pathLst>
          </a:custGeom>
          <a:solidFill>
            <a:schemeClr val="accent1"/>
          </a:solidFill>
        </p:spPr>
        <p:txBody>
          <a:bodyPr vert="horz" wrap="none" lIns="720000" tIns="867600" bIns="0" anchor="b" anchorCtr="0">
            <a:noAutofit/>
          </a:bodyPr>
          <a:lstStyle>
            <a:lvl1pPr marL="0" indent="0">
              <a:lnSpc>
                <a:spcPct val="113000"/>
              </a:lnSpc>
              <a:spcBef>
                <a:spcPts val="0"/>
              </a:spcBef>
              <a:spcAft>
                <a:spcPts val="0"/>
              </a:spcAft>
              <a:buFont typeface="Arial" panose="020B0604020202020204" pitchFamily="34" charset="0"/>
              <a:buNone/>
              <a:defRPr sz="1400" baseline="0">
                <a:solidFill>
                  <a:schemeClr val="tx1"/>
                </a:solidFill>
                <a:latin typeface="+mn-lt"/>
              </a:defRPr>
            </a:lvl1pPr>
            <a:lvl2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2pPr>
            <a:lvl3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3pPr>
            <a:lvl4pPr marL="0" indent="0">
              <a:lnSpc>
                <a:spcPct val="113000"/>
              </a:lnSpc>
              <a:spcBef>
                <a:spcPts val="0"/>
              </a:spcBef>
              <a:spcAft>
                <a:spcPts val="0"/>
              </a:spcAft>
              <a:buNone/>
              <a:defRPr sz="1400" b="1" baseline="0">
                <a:solidFill>
                  <a:schemeClr val="tx1"/>
                </a:solidFill>
                <a:latin typeface="+mj-lt"/>
              </a:defRPr>
            </a:lvl4pPr>
            <a:lvl5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5pPr>
            <a:lvl6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6pPr>
            <a:lvl7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7pPr>
            <a:lvl8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8pPr>
            <a:lvl9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9pPr>
          </a:lstStyle>
          <a:p>
            <a:pPr lvl="0"/>
            <a:r>
              <a:rPr lang="en-US" dirty="0"/>
              <a:t>#</a:t>
            </a:r>
            <a:endParaRPr lang="de-DE" dirty="0"/>
          </a:p>
        </p:txBody>
      </p:sp>
      <p:sp>
        <p:nvSpPr>
          <p:cNvPr id="13" name="Agenda Point">
            <a:extLst>
              <a:ext uri="{FF2B5EF4-FFF2-40B4-BE49-F238E27FC236}">
                <a16:creationId xmlns:a16="http://schemas.microsoft.com/office/drawing/2014/main" id="{194E4593-449E-4E06-971F-B38369594B1A}"/>
              </a:ext>
            </a:extLst>
          </p:cNvPr>
          <p:cNvSpPr>
            <a:spLocks noGrp="1"/>
          </p:cNvSpPr>
          <p:nvPr>
            <p:ph type="body" orient="vert" idx="18" hasCustomPrompt="1"/>
          </p:nvPr>
        </p:nvSpPr>
        <p:spPr>
          <a:xfrm>
            <a:off x="1620000" y="2596237"/>
            <a:ext cx="3780000" cy="504000"/>
          </a:xfrm>
        </p:spPr>
        <p:txBody>
          <a:bodyPr vert="horz"/>
          <a:lstStyle>
            <a:lvl1pPr marL="0" indent="0">
              <a:lnSpc>
                <a:spcPct val="113000"/>
              </a:lnSpc>
              <a:spcBef>
                <a:spcPts val="0"/>
              </a:spcBef>
              <a:spcAft>
                <a:spcPts val="0"/>
              </a:spcAft>
              <a:buFont typeface="Arial" panose="020B0604020202020204" pitchFamily="34" charset="0"/>
              <a:buNone/>
              <a:defRPr sz="1400" baseline="0">
                <a:solidFill>
                  <a:schemeClr val="tx1"/>
                </a:solidFill>
                <a:latin typeface="+mn-lt"/>
              </a:defRPr>
            </a:lvl1pPr>
            <a:lvl2pPr marL="0" indent="0">
              <a:lnSpc>
                <a:spcPct val="144000"/>
              </a:lnSpc>
              <a:spcBef>
                <a:spcPts val="0"/>
              </a:spcBef>
              <a:spcAft>
                <a:spcPts val="0"/>
              </a:spcAft>
              <a:buFont typeface="Arial" panose="020B0604020202020204" pitchFamily="34" charset="0"/>
              <a:buNone/>
              <a:defRPr sz="1100" baseline="0">
                <a:solidFill>
                  <a:schemeClr val="tx1"/>
                </a:solidFill>
                <a:latin typeface="+mn-lt"/>
              </a:defRPr>
            </a:lvl2pPr>
            <a:lvl3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3pPr>
            <a:lvl4pPr marL="0" indent="0">
              <a:lnSpc>
                <a:spcPct val="144000"/>
              </a:lnSpc>
              <a:spcBef>
                <a:spcPts val="0"/>
              </a:spcBef>
              <a:spcAft>
                <a:spcPts val="0"/>
              </a:spcAft>
              <a:buNone/>
              <a:defRPr sz="1100" b="1" baseline="0">
                <a:solidFill>
                  <a:schemeClr val="tx1"/>
                </a:solidFill>
                <a:latin typeface="+mj-lt"/>
              </a:defRPr>
            </a:lvl4pPr>
            <a:lvl5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5pPr>
            <a:lvl6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6pPr>
            <a:lvl7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7pPr>
            <a:lvl8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8pPr>
            <a:lvl9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9pPr>
          </a:lstStyle>
          <a:p>
            <a:pPr lvl="0"/>
            <a:r>
              <a:rPr lang="en-US" dirty="0"/>
              <a:t>Agenda Point on first level // for subline and active points &gt;&gt; Increase List Level</a:t>
            </a:r>
            <a:endParaRPr lang="de-DE" dirty="0"/>
          </a:p>
        </p:txBody>
      </p:sp>
      <p:sp>
        <p:nvSpPr>
          <p:cNvPr id="33" name="Number">
            <a:extLst>
              <a:ext uri="{FF2B5EF4-FFF2-40B4-BE49-F238E27FC236}">
                <a16:creationId xmlns:a16="http://schemas.microsoft.com/office/drawing/2014/main" id="{311189EF-4351-47CF-B5D1-A6BE8FAF78F4}"/>
              </a:ext>
            </a:extLst>
          </p:cNvPr>
          <p:cNvSpPr>
            <a:spLocks noGrp="1" noChangeAspect="1"/>
          </p:cNvSpPr>
          <p:nvPr>
            <p:ph type="body" orient="vert" idx="23" hasCustomPrompt="1"/>
          </p:nvPr>
        </p:nvSpPr>
        <p:spPr>
          <a:xfrm>
            <a:off x="720000" y="1979999"/>
            <a:ext cx="180000" cy="814501"/>
          </a:xfrm>
          <a:custGeom>
            <a:avLst/>
            <a:gdLst>
              <a:gd name="connsiteX0" fmla="*/ 82800 w 180000"/>
              <a:gd name="connsiteY0" fmla="*/ 0 h 814501"/>
              <a:gd name="connsiteX1" fmla="*/ 97200 w 180000"/>
              <a:gd name="connsiteY1" fmla="*/ 0 h 814501"/>
              <a:gd name="connsiteX2" fmla="*/ 97200 w 180000"/>
              <a:gd name="connsiteY2" fmla="*/ 635955 h 814501"/>
              <a:gd name="connsiteX3" fmla="*/ 125032 w 180000"/>
              <a:gd name="connsiteY3" fmla="*/ 641574 h 814501"/>
              <a:gd name="connsiteX4" fmla="*/ 180000 w 180000"/>
              <a:gd name="connsiteY4" fmla="*/ 724501 h 814501"/>
              <a:gd name="connsiteX5" fmla="*/ 90000 w 180000"/>
              <a:gd name="connsiteY5" fmla="*/ 814501 h 814501"/>
              <a:gd name="connsiteX6" fmla="*/ 0 w 180000"/>
              <a:gd name="connsiteY6" fmla="*/ 724501 h 814501"/>
              <a:gd name="connsiteX7" fmla="*/ 54968 w 180000"/>
              <a:gd name="connsiteY7" fmla="*/ 641574 h 814501"/>
              <a:gd name="connsiteX8" fmla="*/ 82800 w 180000"/>
              <a:gd name="connsiteY8" fmla="*/ 635955 h 814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00" h="814501">
                <a:moveTo>
                  <a:pt x="82800" y="0"/>
                </a:moveTo>
                <a:lnTo>
                  <a:pt x="97200" y="0"/>
                </a:lnTo>
                <a:lnTo>
                  <a:pt x="97200" y="635955"/>
                </a:lnTo>
                <a:lnTo>
                  <a:pt x="125032" y="641574"/>
                </a:lnTo>
                <a:cubicBezTo>
                  <a:pt x="157335" y="655236"/>
                  <a:pt x="180000" y="687222"/>
                  <a:pt x="180000" y="724501"/>
                </a:cubicBezTo>
                <a:cubicBezTo>
                  <a:pt x="180000" y="774207"/>
                  <a:pt x="139706" y="814501"/>
                  <a:pt x="90000" y="814501"/>
                </a:cubicBezTo>
                <a:cubicBezTo>
                  <a:pt x="40294" y="814501"/>
                  <a:pt x="0" y="774207"/>
                  <a:pt x="0" y="724501"/>
                </a:cubicBezTo>
                <a:cubicBezTo>
                  <a:pt x="0" y="687222"/>
                  <a:pt x="22665" y="655236"/>
                  <a:pt x="54968" y="641574"/>
                </a:cubicBezTo>
                <a:lnTo>
                  <a:pt x="82800" y="635955"/>
                </a:lnTo>
                <a:close/>
              </a:path>
            </a:pathLst>
          </a:custGeom>
          <a:solidFill>
            <a:schemeClr val="accent1"/>
          </a:solidFill>
        </p:spPr>
        <p:txBody>
          <a:bodyPr vert="horz" wrap="none" lIns="720000" tIns="867600" bIns="0" anchor="b" anchorCtr="0">
            <a:noAutofit/>
          </a:bodyPr>
          <a:lstStyle>
            <a:lvl1pPr marL="0" indent="0">
              <a:lnSpc>
                <a:spcPct val="113000"/>
              </a:lnSpc>
              <a:spcBef>
                <a:spcPts val="0"/>
              </a:spcBef>
              <a:spcAft>
                <a:spcPts val="0"/>
              </a:spcAft>
              <a:buFont typeface="Arial" panose="020B0604020202020204" pitchFamily="34" charset="0"/>
              <a:buNone/>
              <a:defRPr sz="1400" baseline="0">
                <a:solidFill>
                  <a:schemeClr val="tx1"/>
                </a:solidFill>
                <a:latin typeface="+mn-lt"/>
              </a:defRPr>
            </a:lvl1pPr>
            <a:lvl2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2pPr>
            <a:lvl3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3pPr>
            <a:lvl4pPr marL="0" indent="0">
              <a:lnSpc>
                <a:spcPct val="113000"/>
              </a:lnSpc>
              <a:spcBef>
                <a:spcPts val="0"/>
              </a:spcBef>
              <a:spcAft>
                <a:spcPts val="0"/>
              </a:spcAft>
              <a:buNone/>
              <a:defRPr sz="1400" b="1" baseline="0">
                <a:solidFill>
                  <a:schemeClr val="tx1"/>
                </a:solidFill>
                <a:latin typeface="+mj-lt"/>
              </a:defRPr>
            </a:lvl4pPr>
            <a:lvl5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5pPr>
            <a:lvl6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6pPr>
            <a:lvl7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7pPr>
            <a:lvl8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8pPr>
            <a:lvl9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9pPr>
          </a:lstStyle>
          <a:p>
            <a:pPr lvl="0"/>
            <a:r>
              <a:rPr lang="en-US" dirty="0"/>
              <a:t>#</a:t>
            </a:r>
            <a:endParaRPr lang="de-DE" dirty="0"/>
          </a:p>
        </p:txBody>
      </p:sp>
      <p:sp>
        <p:nvSpPr>
          <p:cNvPr id="12" name="Agenda Point">
            <a:extLst>
              <a:ext uri="{FF2B5EF4-FFF2-40B4-BE49-F238E27FC236}">
                <a16:creationId xmlns:a16="http://schemas.microsoft.com/office/drawing/2014/main" id="{09925EC9-67A4-43D7-AE6B-94CFD3124745}"/>
              </a:ext>
            </a:extLst>
          </p:cNvPr>
          <p:cNvSpPr>
            <a:spLocks noGrp="1"/>
          </p:cNvSpPr>
          <p:nvPr>
            <p:ph type="body" orient="vert" idx="17" hasCustomPrompt="1"/>
          </p:nvPr>
        </p:nvSpPr>
        <p:spPr>
          <a:xfrm>
            <a:off x="1620000" y="1872000"/>
            <a:ext cx="3780000" cy="504000"/>
          </a:xfrm>
        </p:spPr>
        <p:txBody>
          <a:bodyPr vert="horz"/>
          <a:lstStyle>
            <a:lvl1pPr marL="0" indent="0">
              <a:lnSpc>
                <a:spcPct val="113000"/>
              </a:lnSpc>
              <a:spcBef>
                <a:spcPts val="0"/>
              </a:spcBef>
              <a:spcAft>
                <a:spcPts val="0"/>
              </a:spcAft>
              <a:buFont typeface="Arial" panose="020B0604020202020204" pitchFamily="34" charset="0"/>
              <a:buNone/>
              <a:defRPr sz="1400" baseline="0">
                <a:solidFill>
                  <a:schemeClr val="tx1"/>
                </a:solidFill>
                <a:latin typeface="+mn-lt"/>
              </a:defRPr>
            </a:lvl1pPr>
            <a:lvl2pPr marL="0" indent="0">
              <a:lnSpc>
                <a:spcPct val="144000"/>
              </a:lnSpc>
              <a:spcBef>
                <a:spcPts val="0"/>
              </a:spcBef>
              <a:spcAft>
                <a:spcPts val="0"/>
              </a:spcAft>
              <a:buFont typeface="Arial" panose="020B0604020202020204" pitchFamily="34" charset="0"/>
              <a:buNone/>
              <a:defRPr sz="1100" baseline="0">
                <a:solidFill>
                  <a:schemeClr val="tx1"/>
                </a:solidFill>
                <a:latin typeface="+mn-lt"/>
              </a:defRPr>
            </a:lvl2pPr>
            <a:lvl3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3pPr>
            <a:lvl4pPr marL="0" indent="0">
              <a:lnSpc>
                <a:spcPct val="144000"/>
              </a:lnSpc>
              <a:spcBef>
                <a:spcPts val="0"/>
              </a:spcBef>
              <a:spcAft>
                <a:spcPts val="0"/>
              </a:spcAft>
              <a:buNone/>
              <a:defRPr sz="1100" b="1" baseline="0">
                <a:solidFill>
                  <a:schemeClr val="tx1"/>
                </a:solidFill>
                <a:latin typeface="+mj-lt"/>
              </a:defRPr>
            </a:lvl4pPr>
            <a:lvl5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5pPr>
            <a:lvl6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6pPr>
            <a:lvl7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7pPr>
            <a:lvl8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8pPr>
            <a:lvl9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9pPr>
          </a:lstStyle>
          <a:p>
            <a:pPr lvl="0"/>
            <a:r>
              <a:rPr lang="en-US" dirty="0"/>
              <a:t>Agenda Point on first level // for subline and active points &gt;&gt; Increase List Level</a:t>
            </a:r>
            <a:endParaRPr lang="de-DE" dirty="0"/>
          </a:p>
        </p:txBody>
      </p:sp>
      <p:sp>
        <p:nvSpPr>
          <p:cNvPr id="19" name="Number">
            <a:extLst>
              <a:ext uri="{FF2B5EF4-FFF2-40B4-BE49-F238E27FC236}">
                <a16:creationId xmlns:a16="http://schemas.microsoft.com/office/drawing/2014/main" id="{1A6D60EE-11BB-44C9-858A-87DD9B0C2B61}"/>
              </a:ext>
            </a:extLst>
          </p:cNvPr>
          <p:cNvSpPr>
            <a:spLocks noGrp="1" noChangeAspect="1"/>
          </p:cNvSpPr>
          <p:nvPr>
            <p:ph type="body" orient="vert" idx="22" hasCustomPrompt="1"/>
          </p:nvPr>
        </p:nvSpPr>
        <p:spPr>
          <a:xfrm>
            <a:off x="720000" y="1890000"/>
            <a:ext cx="180000" cy="180000"/>
          </a:xfrm>
          <a:custGeom>
            <a:avLst/>
            <a:gdLst>
              <a:gd name="connsiteX0" fmla="*/ 90000 w 180000"/>
              <a:gd name="connsiteY0" fmla="*/ 0 h 180000"/>
              <a:gd name="connsiteX1" fmla="*/ 180000 w 180000"/>
              <a:gd name="connsiteY1" fmla="*/ 90000 h 180000"/>
              <a:gd name="connsiteX2" fmla="*/ 90000 w 180000"/>
              <a:gd name="connsiteY2" fmla="*/ 180000 h 180000"/>
              <a:gd name="connsiteX3" fmla="*/ 0 w 180000"/>
              <a:gd name="connsiteY3" fmla="*/ 90000 h 180000"/>
              <a:gd name="connsiteX4" fmla="*/ 90000 w 180000"/>
              <a:gd name="connsiteY4" fmla="*/ 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 h="180000">
                <a:moveTo>
                  <a:pt x="90000" y="0"/>
                </a:moveTo>
                <a:cubicBezTo>
                  <a:pt x="139706" y="0"/>
                  <a:pt x="180000" y="40294"/>
                  <a:pt x="180000" y="90000"/>
                </a:cubicBezTo>
                <a:cubicBezTo>
                  <a:pt x="180000" y="139706"/>
                  <a:pt x="139706" y="180000"/>
                  <a:pt x="90000" y="180000"/>
                </a:cubicBezTo>
                <a:cubicBezTo>
                  <a:pt x="40294" y="180000"/>
                  <a:pt x="0" y="139706"/>
                  <a:pt x="0" y="90000"/>
                </a:cubicBezTo>
                <a:cubicBezTo>
                  <a:pt x="0" y="40294"/>
                  <a:pt x="40294" y="0"/>
                  <a:pt x="90000" y="0"/>
                </a:cubicBezTo>
                <a:close/>
              </a:path>
            </a:pathLst>
          </a:custGeom>
          <a:solidFill>
            <a:schemeClr val="accent1"/>
          </a:solidFill>
        </p:spPr>
        <p:txBody>
          <a:bodyPr vert="horz" wrap="none" lIns="720000" bIns="216000">
            <a:noAutofit/>
          </a:bodyPr>
          <a:lstStyle>
            <a:lvl1pPr marL="0" indent="0">
              <a:lnSpc>
                <a:spcPct val="113000"/>
              </a:lnSpc>
              <a:spcBef>
                <a:spcPts val="0"/>
              </a:spcBef>
              <a:spcAft>
                <a:spcPts val="0"/>
              </a:spcAft>
              <a:buFont typeface="Arial" panose="020B0604020202020204" pitchFamily="34" charset="0"/>
              <a:buNone/>
              <a:defRPr sz="1400" baseline="0">
                <a:solidFill>
                  <a:schemeClr val="tx1"/>
                </a:solidFill>
                <a:latin typeface="+mn-lt"/>
              </a:defRPr>
            </a:lvl1pPr>
            <a:lvl2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2pPr>
            <a:lvl3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3pPr>
            <a:lvl4pPr marL="0" indent="0">
              <a:lnSpc>
                <a:spcPct val="113000"/>
              </a:lnSpc>
              <a:spcBef>
                <a:spcPts val="0"/>
              </a:spcBef>
              <a:spcAft>
                <a:spcPts val="0"/>
              </a:spcAft>
              <a:buNone/>
              <a:defRPr sz="1400" b="1" baseline="0">
                <a:solidFill>
                  <a:schemeClr val="tx1"/>
                </a:solidFill>
                <a:latin typeface="+mj-lt"/>
              </a:defRPr>
            </a:lvl4pPr>
            <a:lvl5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5pPr>
            <a:lvl6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6pPr>
            <a:lvl7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7pPr>
            <a:lvl8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8pPr>
            <a:lvl9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9pPr>
          </a:lstStyle>
          <a:p>
            <a:pPr lvl="0"/>
            <a:r>
              <a:rPr lang="en-US" dirty="0"/>
              <a:t>#</a:t>
            </a:r>
            <a:endParaRPr lang="de-DE" dirty="0"/>
          </a:p>
        </p:txBody>
      </p:sp>
      <p:sp>
        <p:nvSpPr>
          <p:cNvPr id="7" name="Subheading">
            <a:extLst>
              <a:ext uri="{FF2B5EF4-FFF2-40B4-BE49-F238E27FC236}">
                <a16:creationId xmlns:a16="http://schemas.microsoft.com/office/drawing/2014/main" id="{68BFF8BC-B000-4478-9D50-B606397D7F3E}"/>
              </a:ext>
            </a:extLst>
          </p:cNvPr>
          <p:cNvSpPr>
            <a:spLocks noGrp="1"/>
          </p:cNvSpPr>
          <p:nvPr>
            <p:ph type="body" orient="vert" idx="13" hasCustomPrompt="1"/>
          </p:nvPr>
        </p:nvSpPr>
        <p:spPr>
          <a:xfrm>
            <a:off x="647698" y="1008731"/>
            <a:ext cx="7920000" cy="432000"/>
          </a:xfrm>
        </p:spPr>
        <p:txBody>
          <a:bodyPr vert="horz"/>
          <a:lstStyle>
            <a:lvl1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1pPr>
            <a:lvl2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2pPr>
            <a:lvl3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3pPr>
            <a:lvl4pPr marL="0" indent="0">
              <a:lnSpc>
                <a:spcPct val="110000"/>
              </a:lnSpc>
              <a:spcBef>
                <a:spcPts val="0"/>
              </a:spcBef>
              <a:spcAft>
                <a:spcPts val="0"/>
              </a:spcAft>
              <a:buNone/>
              <a:defRPr sz="1800" baseline="0">
                <a:solidFill>
                  <a:schemeClr val="accent1"/>
                </a:solidFill>
                <a:latin typeface="+mn-lt"/>
              </a:defRPr>
            </a:lvl4pPr>
            <a:lvl5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5pPr>
            <a:lvl6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6pPr>
            <a:lvl7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7pPr>
            <a:lvl8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8pPr>
            <a:lvl9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9pPr>
          </a:lstStyle>
          <a:p>
            <a:pPr lvl="0"/>
            <a:r>
              <a:rPr lang="en-US" dirty="0"/>
              <a:t>Subheading (optional)</a:t>
            </a:r>
            <a:endParaRPr lang="de-DE" dirty="0"/>
          </a:p>
        </p:txBody>
      </p:sp>
      <p:sp>
        <p:nvSpPr>
          <p:cNvPr id="2" name="Headline">
            <a:extLst>
              <a:ext uri="{FF2B5EF4-FFF2-40B4-BE49-F238E27FC236}">
                <a16:creationId xmlns:a16="http://schemas.microsoft.com/office/drawing/2014/main" id="{D44075D4-EE92-4D87-9188-96B7092F6E31}"/>
              </a:ext>
            </a:extLst>
          </p:cNvPr>
          <p:cNvSpPr>
            <a:spLocks noGrp="1"/>
          </p:cNvSpPr>
          <p:nvPr>
            <p:ph type="title" hasCustomPrompt="1"/>
          </p:nvPr>
        </p:nvSpPr>
        <p:spPr/>
        <p:txBody>
          <a:bodyPr/>
          <a:lstStyle/>
          <a:p>
            <a:r>
              <a:rPr lang="en-US" dirty="0"/>
              <a:t>Headline</a:t>
            </a:r>
            <a:endParaRPr lang="de-DE" dirty="0"/>
          </a:p>
        </p:txBody>
      </p:sp>
    </p:spTree>
    <p:extLst>
      <p:ext uri="{BB962C8B-B14F-4D97-AF65-F5344CB8AC3E}">
        <p14:creationId xmlns:p14="http://schemas.microsoft.com/office/powerpoint/2010/main" val="3811709830"/>
      </p:ext>
    </p:extLst>
  </p:cSld>
  <p:clrMapOvr>
    <a:masterClrMapping/>
  </p:clrMapOvr>
  <p:extLst>
    <p:ext uri="{DCECCB84-F9BA-43D5-87BE-67443E8EF086}">
      <p15:sldGuideLst xmlns:p15="http://schemas.microsoft.com/office/powerpoint/2012/main">
        <p15:guide id="1" orient="horz" pos="1179">
          <p15:clr>
            <a:srgbClr val="547EBF"/>
          </p15:clr>
        </p15:guide>
        <p15:guide id="2" pos="408">
          <p15:clr>
            <a:srgbClr val="547EBF"/>
          </p15:clr>
        </p15:guide>
        <p15:guide id="3" pos="6849">
          <p15:clr>
            <a:srgbClr val="547EBF"/>
          </p15:clr>
        </p15:guide>
        <p15:guide id="5" orient="horz" pos="363">
          <p15:clr>
            <a:srgbClr val="547EBF"/>
          </p15:clr>
        </p15:guide>
        <p15:guide id="6" orient="horz" pos="1212">
          <p15:clr>
            <a:srgbClr val="5ACBF0"/>
          </p15:clr>
        </p15:guide>
        <p15:guide id="7" orient="horz" pos="3629">
          <p15:clr>
            <a:srgbClr val="547EBF"/>
          </p15:clr>
        </p15:guide>
        <p15:guide id="8" pos="3742" userDrawn="1">
          <p15:clr>
            <a:srgbClr val="547EBF"/>
          </p15:clr>
        </p15:guide>
        <p15:guide id="9" pos="1020" userDrawn="1">
          <p15:clr>
            <a:srgbClr val="547EBF"/>
          </p15:clr>
        </p15:guide>
        <p15:guide id="10" pos="453" userDrawn="1">
          <p15:clr>
            <a:srgbClr val="547EBF"/>
          </p15:clr>
        </p15:guide>
        <p15:guide id="11" pos="4309" userDrawn="1">
          <p15:clr>
            <a:srgbClr val="547EBF"/>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with Time">
    <p:spTree>
      <p:nvGrpSpPr>
        <p:cNvPr id="1" name=""/>
        <p:cNvGrpSpPr/>
        <p:nvPr/>
      </p:nvGrpSpPr>
      <p:grpSpPr>
        <a:xfrm>
          <a:off x="0" y="0"/>
          <a:ext cx="0" cy="0"/>
          <a:chOff x="0" y="0"/>
          <a:chExt cx="0" cy="0"/>
        </a:xfrm>
      </p:grpSpPr>
      <p:sp>
        <p:nvSpPr>
          <p:cNvPr id="26" name="Zusatzinfo">
            <a:extLst>
              <a:ext uri="{FF2B5EF4-FFF2-40B4-BE49-F238E27FC236}">
                <a16:creationId xmlns:a16="http://schemas.microsoft.com/office/drawing/2014/main" id="{7F95B4EA-41D0-42AC-A84F-28236A4D15AA}"/>
              </a:ext>
            </a:extLst>
          </p:cNvPr>
          <p:cNvSpPr txBox="1"/>
          <p:nvPr userDrawn="1"/>
        </p:nvSpPr>
        <p:spPr>
          <a:xfrm rot="10800000" flipH="1" flipV="1">
            <a:off x="-1908001" y="1512000"/>
            <a:ext cx="1800001" cy="82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Not needed points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should be deleted.</a:t>
            </a:r>
          </a:p>
          <a:p>
            <a:pPr marL="0" marR="0" lvl="0" indent="0" algn="r" defTabSz="2517235" rtl="0" eaLnBrk="1" fontAlgn="auto" latinLnBrk="0" hangingPunct="1">
              <a:lnSpc>
                <a:spcPct val="100000"/>
              </a:lnSpc>
              <a:spcBef>
                <a:spcPts val="0"/>
              </a:spcBef>
              <a:spcAft>
                <a:spcPts val="0"/>
              </a:spcAft>
              <a:buClrTx/>
              <a:buSzTx/>
              <a:buFontTx/>
              <a:buNone/>
              <a:tabLst/>
              <a:defRPr/>
            </a:pPr>
            <a:endParaRPr lang="en-US" sz="1000" b="1" baseline="0" dirty="0">
              <a:solidFill>
                <a:schemeClr val="tx1"/>
              </a:solidFill>
              <a:latin typeface="+mj-lt"/>
            </a:endParaRP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Current chapter should be bolded (Increase List Level).</a:t>
            </a:r>
          </a:p>
        </p:txBody>
      </p:sp>
      <p:sp>
        <p:nvSpPr>
          <p:cNvPr id="9" name="Page">
            <a:extLst>
              <a:ext uri="{FF2B5EF4-FFF2-40B4-BE49-F238E27FC236}">
                <a16:creationId xmlns:a16="http://schemas.microsoft.com/office/drawing/2014/main" id="{9DD25D38-3390-40E9-B3F0-8DAE2BE3F1EC}"/>
              </a:ext>
            </a:extLst>
          </p:cNvPr>
          <p:cNvSpPr>
            <a:spLocks noGrp="1"/>
          </p:cNvSpPr>
          <p:nvPr>
            <p:ph type="sldNum" sz="quarter" idx="15"/>
          </p:nvPr>
        </p:nvSpPr>
        <p:spPr/>
        <p:txBody>
          <a:bodyPr/>
          <a:lstStyle/>
          <a:p>
            <a:r>
              <a:rPr lang="de-DE"/>
              <a:t>Page </a:t>
            </a:r>
            <a:fld id="{55DE4932-7FC9-4623-BE48-6D66D4970F57}" type="slidenum">
              <a:rPr lang="de-DE" smtClean="0"/>
              <a:pPr/>
              <a:t>‹#›</a:t>
            </a:fld>
            <a:endParaRPr lang="de-DE" dirty="0"/>
          </a:p>
        </p:txBody>
      </p:sp>
      <p:sp>
        <p:nvSpPr>
          <p:cNvPr id="8" name="Footer">
            <a:extLst>
              <a:ext uri="{FF2B5EF4-FFF2-40B4-BE49-F238E27FC236}">
                <a16:creationId xmlns:a16="http://schemas.microsoft.com/office/drawing/2014/main" id="{3BC74BC9-2467-4F51-A4BB-87A333E39FB3}"/>
              </a:ext>
            </a:extLst>
          </p:cNvPr>
          <p:cNvSpPr>
            <a:spLocks noGrp="1"/>
          </p:cNvSpPr>
          <p:nvPr>
            <p:ph type="ftr" sz="quarter" idx="14"/>
          </p:nvPr>
        </p:nvSpPr>
        <p:spPr/>
        <p:txBody>
          <a:bodyPr/>
          <a:lstStyle/>
          <a:p>
            <a:pPr lvl="8"/>
            <a:r>
              <a:rPr lang="en-US"/>
              <a:t>"Presentation Title" or Public,  Protected, Confidential</a:t>
            </a:r>
            <a:endParaRPr lang="de-DE" dirty="0"/>
          </a:p>
        </p:txBody>
      </p:sp>
      <p:sp>
        <p:nvSpPr>
          <p:cNvPr id="35" name="Agenda Point">
            <a:extLst>
              <a:ext uri="{FF2B5EF4-FFF2-40B4-BE49-F238E27FC236}">
                <a16:creationId xmlns:a16="http://schemas.microsoft.com/office/drawing/2014/main" id="{42DAF76F-102B-4B0F-8AAD-DAABD04E15CC}"/>
              </a:ext>
            </a:extLst>
          </p:cNvPr>
          <p:cNvSpPr>
            <a:spLocks noGrp="1"/>
          </p:cNvSpPr>
          <p:nvPr>
            <p:ph type="body" orient="vert" idx="27" hasCustomPrompt="1"/>
          </p:nvPr>
        </p:nvSpPr>
        <p:spPr>
          <a:xfrm>
            <a:off x="5940425" y="4768950"/>
            <a:ext cx="720000" cy="504000"/>
          </a:xfrm>
        </p:spPr>
        <p:txBody>
          <a:bodyPr vert="horz"/>
          <a:lstStyle>
            <a:lvl1pPr marL="0" indent="0">
              <a:lnSpc>
                <a:spcPct val="113000"/>
              </a:lnSpc>
              <a:spcBef>
                <a:spcPts val="0"/>
              </a:spcBef>
              <a:spcAft>
                <a:spcPts val="0"/>
              </a:spcAft>
              <a:buFont typeface="Arial" panose="020B0604020202020204" pitchFamily="34" charset="0"/>
              <a:buNone/>
              <a:defRPr sz="1400" baseline="0">
                <a:solidFill>
                  <a:schemeClr val="tx1"/>
                </a:solidFill>
                <a:latin typeface="+mn-lt"/>
              </a:defRPr>
            </a:lvl1pPr>
            <a:lvl2pPr marL="0" indent="0">
              <a:lnSpc>
                <a:spcPct val="144000"/>
              </a:lnSpc>
              <a:spcBef>
                <a:spcPts val="0"/>
              </a:spcBef>
              <a:spcAft>
                <a:spcPts val="0"/>
              </a:spcAft>
              <a:buFont typeface="Arial" panose="020B0604020202020204" pitchFamily="34" charset="0"/>
              <a:buNone/>
              <a:defRPr sz="1100" baseline="0">
                <a:solidFill>
                  <a:schemeClr val="tx1"/>
                </a:solidFill>
                <a:latin typeface="+mn-lt"/>
              </a:defRPr>
            </a:lvl2pPr>
            <a:lvl3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3pPr>
            <a:lvl4pPr marL="0" indent="0">
              <a:lnSpc>
                <a:spcPct val="144000"/>
              </a:lnSpc>
              <a:spcBef>
                <a:spcPts val="0"/>
              </a:spcBef>
              <a:spcAft>
                <a:spcPts val="0"/>
              </a:spcAft>
              <a:buNone/>
              <a:defRPr sz="1100" b="1" baseline="0">
                <a:solidFill>
                  <a:schemeClr val="tx1"/>
                </a:solidFill>
                <a:latin typeface="+mj-lt"/>
              </a:defRPr>
            </a:lvl4pPr>
            <a:lvl5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5pPr>
            <a:lvl6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6pPr>
            <a:lvl7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7pPr>
            <a:lvl8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8pPr>
            <a:lvl9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9pPr>
          </a:lstStyle>
          <a:p>
            <a:pPr lvl="0"/>
            <a:r>
              <a:rPr lang="en-US" dirty="0"/>
              <a:t>Time</a:t>
            </a:r>
            <a:endParaRPr lang="de-DE" dirty="0"/>
          </a:p>
        </p:txBody>
      </p:sp>
      <p:sp>
        <p:nvSpPr>
          <p:cNvPr id="37" name="Agenda Point">
            <a:extLst>
              <a:ext uri="{FF2B5EF4-FFF2-40B4-BE49-F238E27FC236}">
                <a16:creationId xmlns:a16="http://schemas.microsoft.com/office/drawing/2014/main" id="{5B029D66-8E39-4D29-969D-1959D96B16D0}"/>
              </a:ext>
            </a:extLst>
          </p:cNvPr>
          <p:cNvSpPr>
            <a:spLocks noGrp="1"/>
          </p:cNvSpPr>
          <p:nvPr>
            <p:ph type="body" orient="vert" idx="29" hasCustomPrompt="1"/>
          </p:nvPr>
        </p:nvSpPr>
        <p:spPr>
          <a:xfrm>
            <a:off x="5940425" y="4044711"/>
            <a:ext cx="720000" cy="504000"/>
          </a:xfrm>
        </p:spPr>
        <p:txBody>
          <a:bodyPr vert="horz"/>
          <a:lstStyle>
            <a:lvl1pPr marL="0" indent="0">
              <a:lnSpc>
                <a:spcPct val="113000"/>
              </a:lnSpc>
              <a:spcBef>
                <a:spcPts val="0"/>
              </a:spcBef>
              <a:spcAft>
                <a:spcPts val="0"/>
              </a:spcAft>
              <a:buFont typeface="Arial" panose="020B0604020202020204" pitchFamily="34" charset="0"/>
              <a:buNone/>
              <a:defRPr sz="1400" baseline="0">
                <a:solidFill>
                  <a:schemeClr val="tx1"/>
                </a:solidFill>
                <a:latin typeface="+mn-lt"/>
              </a:defRPr>
            </a:lvl1pPr>
            <a:lvl2pPr marL="0" indent="0">
              <a:lnSpc>
                <a:spcPct val="144000"/>
              </a:lnSpc>
              <a:spcBef>
                <a:spcPts val="0"/>
              </a:spcBef>
              <a:spcAft>
                <a:spcPts val="0"/>
              </a:spcAft>
              <a:buFont typeface="Arial" panose="020B0604020202020204" pitchFamily="34" charset="0"/>
              <a:buNone/>
              <a:defRPr sz="1100" baseline="0">
                <a:solidFill>
                  <a:schemeClr val="tx1"/>
                </a:solidFill>
                <a:latin typeface="+mn-lt"/>
              </a:defRPr>
            </a:lvl2pPr>
            <a:lvl3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3pPr>
            <a:lvl4pPr marL="0" indent="0">
              <a:lnSpc>
                <a:spcPct val="144000"/>
              </a:lnSpc>
              <a:spcBef>
                <a:spcPts val="0"/>
              </a:spcBef>
              <a:spcAft>
                <a:spcPts val="0"/>
              </a:spcAft>
              <a:buNone/>
              <a:defRPr sz="1100" b="1" baseline="0">
                <a:solidFill>
                  <a:schemeClr val="tx1"/>
                </a:solidFill>
                <a:latin typeface="+mj-lt"/>
              </a:defRPr>
            </a:lvl4pPr>
            <a:lvl5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5pPr>
            <a:lvl6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6pPr>
            <a:lvl7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7pPr>
            <a:lvl8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8pPr>
            <a:lvl9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9p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US" dirty="0"/>
              <a:t>00:00</a:t>
            </a:r>
            <a:endParaRPr lang="de-DE" dirty="0"/>
          </a:p>
        </p:txBody>
      </p:sp>
      <p:sp>
        <p:nvSpPr>
          <p:cNvPr id="39" name="Agenda Point">
            <a:extLst>
              <a:ext uri="{FF2B5EF4-FFF2-40B4-BE49-F238E27FC236}">
                <a16:creationId xmlns:a16="http://schemas.microsoft.com/office/drawing/2014/main" id="{30A364A4-5EFF-4EF4-9008-52537BEF88CD}"/>
              </a:ext>
            </a:extLst>
          </p:cNvPr>
          <p:cNvSpPr>
            <a:spLocks noGrp="1"/>
          </p:cNvSpPr>
          <p:nvPr>
            <p:ph type="body" orient="vert" idx="31" hasCustomPrompt="1"/>
          </p:nvPr>
        </p:nvSpPr>
        <p:spPr>
          <a:xfrm>
            <a:off x="5940425" y="3320474"/>
            <a:ext cx="720000" cy="504000"/>
          </a:xfrm>
        </p:spPr>
        <p:txBody>
          <a:bodyPr vert="horz"/>
          <a:lstStyle>
            <a:lvl1pPr marL="0" indent="0">
              <a:lnSpc>
                <a:spcPct val="113000"/>
              </a:lnSpc>
              <a:spcBef>
                <a:spcPts val="0"/>
              </a:spcBef>
              <a:spcAft>
                <a:spcPts val="0"/>
              </a:spcAft>
              <a:buFont typeface="Arial" panose="020B0604020202020204" pitchFamily="34" charset="0"/>
              <a:buNone/>
              <a:defRPr sz="1400" baseline="0">
                <a:solidFill>
                  <a:schemeClr val="tx1"/>
                </a:solidFill>
                <a:latin typeface="+mn-lt"/>
              </a:defRPr>
            </a:lvl1pPr>
            <a:lvl2pPr marL="0" indent="0">
              <a:lnSpc>
                <a:spcPct val="144000"/>
              </a:lnSpc>
              <a:spcBef>
                <a:spcPts val="0"/>
              </a:spcBef>
              <a:spcAft>
                <a:spcPts val="0"/>
              </a:spcAft>
              <a:buFont typeface="Arial" panose="020B0604020202020204" pitchFamily="34" charset="0"/>
              <a:buNone/>
              <a:defRPr sz="1100" baseline="0">
                <a:solidFill>
                  <a:schemeClr val="tx1"/>
                </a:solidFill>
                <a:latin typeface="+mn-lt"/>
              </a:defRPr>
            </a:lvl2pPr>
            <a:lvl3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3pPr>
            <a:lvl4pPr marL="0" indent="0">
              <a:lnSpc>
                <a:spcPct val="144000"/>
              </a:lnSpc>
              <a:spcBef>
                <a:spcPts val="0"/>
              </a:spcBef>
              <a:spcAft>
                <a:spcPts val="0"/>
              </a:spcAft>
              <a:buNone/>
              <a:defRPr sz="1100" b="1" baseline="0">
                <a:solidFill>
                  <a:schemeClr val="tx1"/>
                </a:solidFill>
                <a:latin typeface="+mj-lt"/>
              </a:defRPr>
            </a:lvl4pPr>
            <a:lvl5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5pPr>
            <a:lvl6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6pPr>
            <a:lvl7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7pPr>
            <a:lvl8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8pPr>
            <a:lvl9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9pPr>
          </a:lstStyle>
          <a:p>
            <a:pPr lvl="0"/>
            <a:r>
              <a:rPr lang="en-US" dirty="0"/>
              <a:t>Time</a:t>
            </a:r>
            <a:endParaRPr lang="de-DE" dirty="0"/>
          </a:p>
        </p:txBody>
      </p:sp>
      <p:sp>
        <p:nvSpPr>
          <p:cNvPr id="41" name="Agenda Point">
            <a:extLst>
              <a:ext uri="{FF2B5EF4-FFF2-40B4-BE49-F238E27FC236}">
                <a16:creationId xmlns:a16="http://schemas.microsoft.com/office/drawing/2014/main" id="{5A870434-391D-46E6-AE69-C4DE91202B2F}"/>
              </a:ext>
            </a:extLst>
          </p:cNvPr>
          <p:cNvSpPr>
            <a:spLocks noGrp="1"/>
          </p:cNvSpPr>
          <p:nvPr>
            <p:ph type="body" orient="vert" idx="33" hasCustomPrompt="1"/>
          </p:nvPr>
        </p:nvSpPr>
        <p:spPr>
          <a:xfrm>
            <a:off x="5940425" y="2596237"/>
            <a:ext cx="720000" cy="504000"/>
          </a:xfrm>
        </p:spPr>
        <p:txBody>
          <a:bodyPr vert="horz"/>
          <a:lstStyle>
            <a:lvl1pPr marL="0" indent="0">
              <a:lnSpc>
                <a:spcPct val="113000"/>
              </a:lnSpc>
              <a:spcBef>
                <a:spcPts val="0"/>
              </a:spcBef>
              <a:spcAft>
                <a:spcPts val="0"/>
              </a:spcAft>
              <a:buFont typeface="Arial" panose="020B0604020202020204" pitchFamily="34" charset="0"/>
              <a:buNone/>
              <a:defRPr sz="1400" baseline="0">
                <a:solidFill>
                  <a:schemeClr val="tx1"/>
                </a:solidFill>
                <a:latin typeface="+mn-lt"/>
              </a:defRPr>
            </a:lvl1pPr>
            <a:lvl2pPr marL="0" indent="0">
              <a:lnSpc>
                <a:spcPct val="144000"/>
              </a:lnSpc>
              <a:spcBef>
                <a:spcPts val="0"/>
              </a:spcBef>
              <a:spcAft>
                <a:spcPts val="0"/>
              </a:spcAft>
              <a:buFont typeface="Arial" panose="020B0604020202020204" pitchFamily="34" charset="0"/>
              <a:buNone/>
              <a:defRPr sz="1100" baseline="0">
                <a:solidFill>
                  <a:schemeClr val="tx1"/>
                </a:solidFill>
                <a:latin typeface="+mn-lt"/>
              </a:defRPr>
            </a:lvl2pPr>
            <a:lvl3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3pPr>
            <a:lvl4pPr marL="0" indent="0">
              <a:lnSpc>
                <a:spcPct val="144000"/>
              </a:lnSpc>
              <a:spcBef>
                <a:spcPts val="0"/>
              </a:spcBef>
              <a:spcAft>
                <a:spcPts val="0"/>
              </a:spcAft>
              <a:buNone/>
              <a:defRPr sz="1100" b="1" baseline="0">
                <a:solidFill>
                  <a:schemeClr val="tx1"/>
                </a:solidFill>
                <a:latin typeface="+mj-lt"/>
              </a:defRPr>
            </a:lvl4pPr>
            <a:lvl5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5pPr>
            <a:lvl6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6pPr>
            <a:lvl7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7pPr>
            <a:lvl8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8pPr>
            <a:lvl9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9pPr>
          </a:lstStyle>
          <a:p>
            <a:pPr lvl="0"/>
            <a:r>
              <a:rPr lang="en-US" dirty="0"/>
              <a:t>00:00</a:t>
            </a:r>
            <a:endParaRPr lang="de-DE" dirty="0"/>
          </a:p>
        </p:txBody>
      </p:sp>
      <p:sp>
        <p:nvSpPr>
          <p:cNvPr id="43" name="Agenda Point">
            <a:extLst>
              <a:ext uri="{FF2B5EF4-FFF2-40B4-BE49-F238E27FC236}">
                <a16:creationId xmlns:a16="http://schemas.microsoft.com/office/drawing/2014/main" id="{7DAFDD56-5F96-474F-AB9C-18C438F37ADD}"/>
              </a:ext>
            </a:extLst>
          </p:cNvPr>
          <p:cNvSpPr>
            <a:spLocks noGrp="1"/>
          </p:cNvSpPr>
          <p:nvPr>
            <p:ph type="body" orient="vert" idx="35" hasCustomPrompt="1"/>
          </p:nvPr>
        </p:nvSpPr>
        <p:spPr>
          <a:xfrm>
            <a:off x="5940425" y="1872000"/>
            <a:ext cx="720000" cy="504000"/>
          </a:xfrm>
        </p:spPr>
        <p:txBody>
          <a:bodyPr vert="horz"/>
          <a:lstStyle>
            <a:lvl1pPr marL="0" indent="0">
              <a:lnSpc>
                <a:spcPct val="113000"/>
              </a:lnSpc>
              <a:spcBef>
                <a:spcPts val="0"/>
              </a:spcBef>
              <a:spcAft>
                <a:spcPts val="0"/>
              </a:spcAft>
              <a:buFont typeface="Arial" panose="020B0604020202020204" pitchFamily="34" charset="0"/>
              <a:buNone/>
              <a:defRPr sz="1400" baseline="0">
                <a:solidFill>
                  <a:schemeClr val="tx1"/>
                </a:solidFill>
                <a:latin typeface="+mn-lt"/>
              </a:defRPr>
            </a:lvl1pPr>
            <a:lvl2pPr marL="0" indent="0">
              <a:lnSpc>
                <a:spcPct val="144000"/>
              </a:lnSpc>
              <a:spcBef>
                <a:spcPts val="0"/>
              </a:spcBef>
              <a:spcAft>
                <a:spcPts val="0"/>
              </a:spcAft>
              <a:buFont typeface="Arial" panose="020B0604020202020204" pitchFamily="34" charset="0"/>
              <a:buNone/>
              <a:defRPr sz="1100" baseline="0">
                <a:solidFill>
                  <a:schemeClr val="tx1"/>
                </a:solidFill>
                <a:latin typeface="+mn-lt"/>
              </a:defRPr>
            </a:lvl2pPr>
            <a:lvl3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3pPr>
            <a:lvl4pPr marL="0" indent="0">
              <a:lnSpc>
                <a:spcPct val="144000"/>
              </a:lnSpc>
              <a:spcBef>
                <a:spcPts val="0"/>
              </a:spcBef>
              <a:spcAft>
                <a:spcPts val="0"/>
              </a:spcAft>
              <a:buNone/>
              <a:defRPr sz="1100" b="1" baseline="0">
                <a:solidFill>
                  <a:schemeClr val="tx1"/>
                </a:solidFill>
                <a:latin typeface="+mj-lt"/>
              </a:defRPr>
            </a:lvl4pPr>
            <a:lvl5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5pPr>
            <a:lvl6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6pPr>
            <a:lvl7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7pPr>
            <a:lvl8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8pPr>
            <a:lvl9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9pPr>
          </a:lstStyle>
          <a:p>
            <a:pPr lvl="0"/>
            <a:r>
              <a:rPr lang="en-US" dirty="0"/>
              <a:t>Time</a:t>
            </a:r>
            <a:endParaRPr lang="de-DE" dirty="0"/>
          </a:p>
        </p:txBody>
      </p:sp>
      <p:sp>
        <p:nvSpPr>
          <p:cNvPr id="16" name="Agenda Point">
            <a:extLst>
              <a:ext uri="{FF2B5EF4-FFF2-40B4-BE49-F238E27FC236}">
                <a16:creationId xmlns:a16="http://schemas.microsoft.com/office/drawing/2014/main" id="{10FD3CD0-B839-45F1-88BC-949EF4EF90B7}"/>
              </a:ext>
            </a:extLst>
          </p:cNvPr>
          <p:cNvSpPr>
            <a:spLocks noGrp="1"/>
          </p:cNvSpPr>
          <p:nvPr>
            <p:ph type="body" orient="vert" idx="21" hasCustomPrompt="1"/>
          </p:nvPr>
        </p:nvSpPr>
        <p:spPr>
          <a:xfrm>
            <a:off x="1620000" y="4768950"/>
            <a:ext cx="3780000" cy="504000"/>
          </a:xfrm>
        </p:spPr>
        <p:txBody>
          <a:bodyPr vert="horz"/>
          <a:lstStyle>
            <a:lvl1pPr marL="0" indent="0">
              <a:lnSpc>
                <a:spcPct val="113000"/>
              </a:lnSpc>
              <a:spcBef>
                <a:spcPts val="0"/>
              </a:spcBef>
              <a:spcAft>
                <a:spcPts val="0"/>
              </a:spcAft>
              <a:buFont typeface="Arial" panose="020B0604020202020204" pitchFamily="34" charset="0"/>
              <a:buNone/>
              <a:defRPr sz="1400" baseline="0">
                <a:solidFill>
                  <a:schemeClr val="tx1"/>
                </a:solidFill>
                <a:latin typeface="+mn-lt"/>
              </a:defRPr>
            </a:lvl1pPr>
            <a:lvl2pPr marL="0" indent="0">
              <a:lnSpc>
                <a:spcPct val="144000"/>
              </a:lnSpc>
              <a:spcBef>
                <a:spcPts val="0"/>
              </a:spcBef>
              <a:spcAft>
                <a:spcPts val="0"/>
              </a:spcAft>
              <a:buFont typeface="Arial" panose="020B0604020202020204" pitchFamily="34" charset="0"/>
              <a:buNone/>
              <a:defRPr sz="1100" baseline="0">
                <a:solidFill>
                  <a:schemeClr val="tx1"/>
                </a:solidFill>
                <a:latin typeface="+mn-lt"/>
              </a:defRPr>
            </a:lvl2pPr>
            <a:lvl3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3pPr>
            <a:lvl4pPr marL="0" indent="0">
              <a:lnSpc>
                <a:spcPct val="144000"/>
              </a:lnSpc>
              <a:spcBef>
                <a:spcPts val="0"/>
              </a:spcBef>
              <a:spcAft>
                <a:spcPts val="0"/>
              </a:spcAft>
              <a:buNone/>
              <a:defRPr sz="1100" b="1" baseline="0">
                <a:solidFill>
                  <a:schemeClr val="tx1"/>
                </a:solidFill>
                <a:latin typeface="+mj-lt"/>
              </a:defRPr>
            </a:lvl4pPr>
            <a:lvl5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5pPr>
            <a:lvl6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6pPr>
            <a:lvl7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7pPr>
            <a:lvl8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8pPr>
            <a:lvl9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9pPr>
          </a:lstStyle>
          <a:p>
            <a:pPr lvl="0"/>
            <a:r>
              <a:rPr lang="en-US" dirty="0"/>
              <a:t>Agenda Point on first level // for subline and active points &gt;&gt; Increase List Level </a:t>
            </a:r>
          </a:p>
          <a:p>
            <a:pPr lvl="1"/>
            <a:r>
              <a:rPr lang="en-US" dirty="0"/>
              <a:t>Second layer</a:t>
            </a:r>
          </a:p>
          <a:p>
            <a:pPr lvl="2"/>
            <a:r>
              <a:rPr lang="en-US" dirty="0"/>
              <a:t>Third layer</a:t>
            </a:r>
          </a:p>
          <a:p>
            <a:pPr lvl="3"/>
            <a:r>
              <a:rPr lang="en-US" dirty="0"/>
              <a:t>Fourth layer</a:t>
            </a:r>
            <a:endParaRPr lang="de-DE" dirty="0"/>
          </a:p>
        </p:txBody>
      </p:sp>
      <p:sp>
        <p:nvSpPr>
          <p:cNvPr id="29" name="Number">
            <a:extLst>
              <a:ext uri="{FF2B5EF4-FFF2-40B4-BE49-F238E27FC236}">
                <a16:creationId xmlns:a16="http://schemas.microsoft.com/office/drawing/2014/main" id="{3B8B1260-BA08-4AF5-BC08-3A65CF5FE512}"/>
              </a:ext>
            </a:extLst>
          </p:cNvPr>
          <p:cNvSpPr>
            <a:spLocks noGrp="1" noChangeAspect="1"/>
          </p:cNvSpPr>
          <p:nvPr>
            <p:ph type="body" orient="vert" idx="26" hasCustomPrompt="1"/>
          </p:nvPr>
        </p:nvSpPr>
        <p:spPr>
          <a:xfrm>
            <a:off x="720000" y="4153500"/>
            <a:ext cx="180000" cy="814500"/>
          </a:xfrm>
          <a:custGeom>
            <a:avLst/>
            <a:gdLst>
              <a:gd name="connsiteX0" fmla="*/ 82800 w 180000"/>
              <a:gd name="connsiteY0" fmla="*/ 0 h 814500"/>
              <a:gd name="connsiteX1" fmla="*/ 97200 w 180000"/>
              <a:gd name="connsiteY1" fmla="*/ 0 h 814500"/>
              <a:gd name="connsiteX2" fmla="*/ 97200 w 180000"/>
              <a:gd name="connsiteY2" fmla="*/ 635954 h 814500"/>
              <a:gd name="connsiteX3" fmla="*/ 125032 w 180000"/>
              <a:gd name="connsiteY3" fmla="*/ 641573 h 814500"/>
              <a:gd name="connsiteX4" fmla="*/ 180000 w 180000"/>
              <a:gd name="connsiteY4" fmla="*/ 724500 h 814500"/>
              <a:gd name="connsiteX5" fmla="*/ 90000 w 180000"/>
              <a:gd name="connsiteY5" fmla="*/ 814500 h 814500"/>
              <a:gd name="connsiteX6" fmla="*/ 0 w 180000"/>
              <a:gd name="connsiteY6" fmla="*/ 724500 h 814500"/>
              <a:gd name="connsiteX7" fmla="*/ 54968 w 180000"/>
              <a:gd name="connsiteY7" fmla="*/ 641573 h 814500"/>
              <a:gd name="connsiteX8" fmla="*/ 82800 w 180000"/>
              <a:gd name="connsiteY8" fmla="*/ 635954 h 8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00" h="814500">
                <a:moveTo>
                  <a:pt x="82800" y="0"/>
                </a:moveTo>
                <a:lnTo>
                  <a:pt x="97200" y="0"/>
                </a:lnTo>
                <a:lnTo>
                  <a:pt x="97200" y="635954"/>
                </a:lnTo>
                <a:lnTo>
                  <a:pt x="125032" y="641573"/>
                </a:lnTo>
                <a:cubicBezTo>
                  <a:pt x="157335" y="655236"/>
                  <a:pt x="180000" y="687221"/>
                  <a:pt x="180000" y="724500"/>
                </a:cubicBezTo>
                <a:cubicBezTo>
                  <a:pt x="180000" y="774206"/>
                  <a:pt x="139706" y="814500"/>
                  <a:pt x="90000" y="814500"/>
                </a:cubicBezTo>
                <a:cubicBezTo>
                  <a:pt x="40294" y="814500"/>
                  <a:pt x="0" y="774206"/>
                  <a:pt x="0" y="724500"/>
                </a:cubicBezTo>
                <a:cubicBezTo>
                  <a:pt x="0" y="687221"/>
                  <a:pt x="22665" y="655236"/>
                  <a:pt x="54968" y="641573"/>
                </a:cubicBezTo>
                <a:lnTo>
                  <a:pt x="82800" y="635954"/>
                </a:lnTo>
                <a:close/>
              </a:path>
            </a:pathLst>
          </a:custGeom>
          <a:solidFill>
            <a:schemeClr val="accent1"/>
          </a:solidFill>
        </p:spPr>
        <p:txBody>
          <a:bodyPr vert="horz" wrap="none" lIns="720000" tIns="867600" bIns="0" anchor="b" anchorCtr="0">
            <a:noAutofit/>
          </a:bodyPr>
          <a:lstStyle>
            <a:lvl1pPr marL="0" indent="0">
              <a:lnSpc>
                <a:spcPct val="113000"/>
              </a:lnSpc>
              <a:spcBef>
                <a:spcPts val="0"/>
              </a:spcBef>
              <a:spcAft>
                <a:spcPts val="0"/>
              </a:spcAft>
              <a:buFont typeface="Arial" panose="020B0604020202020204" pitchFamily="34" charset="0"/>
              <a:buNone/>
              <a:defRPr sz="1400" baseline="0">
                <a:solidFill>
                  <a:schemeClr val="tx1"/>
                </a:solidFill>
                <a:latin typeface="+mn-lt"/>
              </a:defRPr>
            </a:lvl1pPr>
            <a:lvl2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2pPr>
            <a:lvl3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3pPr>
            <a:lvl4pPr marL="0" indent="0">
              <a:lnSpc>
                <a:spcPct val="113000"/>
              </a:lnSpc>
              <a:spcBef>
                <a:spcPts val="0"/>
              </a:spcBef>
              <a:spcAft>
                <a:spcPts val="0"/>
              </a:spcAft>
              <a:buNone/>
              <a:defRPr sz="1400" b="1" baseline="0">
                <a:solidFill>
                  <a:schemeClr val="tx1"/>
                </a:solidFill>
                <a:latin typeface="+mj-lt"/>
              </a:defRPr>
            </a:lvl4pPr>
            <a:lvl5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5pPr>
            <a:lvl6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6pPr>
            <a:lvl7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7pPr>
            <a:lvl8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8pPr>
            <a:lvl9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9pPr>
          </a:lstStyle>
          <a:p>
            <a:pPr lvl="0"/>
            <a:r>
              <a:rPr lang="en-US" dirty="0"/>
              <a:t>#</a:t>
            </a:r>
            <a:endParaRPr lang="de-DE" dirty="0"/>
          </a:p>
        </p:txBody>
      </p:sp>
      <p:sp>
        <p:nvSpPr>
          <p:cNvPr id="15" name="Agenda Point">
            <a:extLst>
              <a:ext uri="{FF2B5EF4-FFF2-40B4-BE49-F238E27FC236}">
                <a16:creationId xmlns:a16="http://schemas.microsoft.com/office/drawing/2014/main" id="{61D9AFF1-14D1-45A2-AEBD-CDC4283130DA}"/>
              </a:ext>
            </a:extLst>
          </p:cNvPr>
          <p:cNvSpPr>
            <a:spLocks noGrp="1"/>
          </p:cNvSpPr>
          <p:nvPr>
            <p:ph type="body" orient="vert" idx="20" hasCustomPrompt="1"/>
          </p:nvPr>
        </p:nvSpPr>
        <p:spPr>
          <a:xfrm>
            <a:off x="1620000" y="4044711"/>
            <a:ext cx="3780000" cy="504000"/>
          </a:xfrm>
        </p:spPr>
        <p:txBody>
          <a:bodyPr vert="horz"/>
          <a:lstStyle>
            <a:lvl1pPr marL="0" indent="0">
              <a:lnSpc>
                <a:spcPct val="113000"/>
              </a:lnSpc>
              <a:spcBef>
                <a:spcPts val="0"/>
              </a:spcBef>
              <a:spcAft>
                <a:spcPts val="0"/>
              </a:spcAft>
              <a:buFont typeface="Arial" panose="020B0604020202020204" pitchFamily="34" charset="0"/>
              <a:buNone/>
              <a:defRPr sz="1400" baseline="0">
                <a:solidFill>
                  <a:schemeClr val="tx1"/>
                </a:solidFill>
                <a:latin typeface="+mn-lt"/>
              </a:defRPr>
            </a:lvl1pPr>
            <a:lvl2pPr marL="0" indent="0">
              <a:lnSpc>
                <a:spcPct val="144000"/>
              </a:lnSpc>
              <a:spcBef>
                <a:spcPts val="0"/>
              </a:spcBef>
              <a:spcAft>
                <a:spcPts val="0"/>
              </a:spcAft>
              <a:buFont typeface="Arial" panose="020B0604020202020204" pitchFamily="34" charset="0"/>
              <a:buNone/>
              <a:defRPr sz="1100" baseline="0">
                <a:solidFill>
                  <a:schemeClr val="tx1"/>
                </a:solidFill>
                <a:latin typeface="+mn-lt"/>
              </a:defRPr>
            </a:lvl2pPr>
            <a:lvl3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3pPr>
            <a:lvl4pPr marL="0" indent="0">
              <a:lnSpc>
                <a:spcPct val="144000"/>
              </a:lnSpc>
              <a:spcBef>
                <a:spcPts val="0"/>
              </a:spcBef>
              <a:spcAft>
                <a:spcPts val="0"/>
              </a:spcAft>
              <a:buNone/>
              <a:defRPr sz="1100" b="1" baseline="0">
                <a:solidFill>
                  <a:schemeClr val="tx1"/>
                </a:solidFill>
                <a:latin typeface="+mj-lt"/>
              </a:defRPr>
            </a:lvl4pPr>
            <a:lvl5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5pPr>
            <a:lvl6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6pPr>
            <a:lvl7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7pPr>
            <a:lvl8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8pPr>
            <a:lvl9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9pPr>
          </a:lstStyle>
          <a:p>
            <a:pPr lvl="0"/>
            <a:r>
              <a:rPr lang="en-US" dirty="0"/>
              <a:t>Agenda Point on first level // for subline and active points &gt;&gt; Increase List Level</a:t>
            </a:r>
            <a:endParaRPr lang="de-DE" dirty="0"/>
          </a:p>
        </p:txBody>
      </p:sp>
      <p:sp>
        <p:nvSpPr>
          <p:cNvPr id="31" name="Number">
            <a:extLst>
              <a:ext uri="{FF2B5EF4-FFF2-40B4-BE49-F238E27FC236}">
                <a16:creationId xmlns:a16="http://schemas.microsoft.com/office/drawing/2014/main" id="{48DC9D8F-59F6-4569-9DC1-9B41921E6F07}"/>
              </a:ext>
            </a:extLst>
          </p:cNvPr>
          <p:cNvSpPr>
            <a:spLocks noGrp="1" noChangeAspect="1"/>
          </p:cNvSpPr>
          <p:nvPr>
            <p:ph type="body" orient="vert" idx="25" hasCustomPrompt="1"/>
          </p:nvPr>
        </p:nvSpPr>
        <p:spPr>
          <a:xfrm>
            <a:off x="720000" y="3429000"/>
            <a:ext cx="180000" cy="814500"/>
          </a:xfrm>
          <a:custGeom>
            <a:avLst/>
            <a:gdLst>
              <a:gd name="connsiteX0" fmla="*/ 82800 w 180000"/>
              <a:gd name="connsiteY0" fmla="*/ 0 h 814500"/>
              <a:gd name="connsiteX1" fmla="*/ 97200 w 180000"/>
              <a:gd name="connsiteY1" fmla="*/ 0 h 814500"/>
              <a:gd name="connsiteX2" fmla="*/ 97200 w 180000"/>
              <a:gd name="connsiteY2" fmla="*/ 635954 h 814500"/>
              <a:gd name="connsiteX3" fmla="*/ 125032 w 180000"/>
              <a:gd name="connsiteY3" fmla="*/ 641573 h 814500"/>
              <a:gd name="connsiteX4" fmla="*/ 180000 w 180000"/>
              <a:gd name="connsiteY4" fmla="*/ 724500 h 814500"/>
              <a:gd name="connsiteX5" fmla="*/ 90000 w 180000"/>
              <a:gd name="connsiteY5" fmla="*/ 814500 h 814500"/>
              <a:gd name="connsiteX6" fmla="*/ 0 w 180000"/>
              <a:gd name="connsiteY6" fmla="*/ 724500 h 814500"/>
              <a:gd name="connsiteX7" fmla="*/ 54968 w 180000"/>
              <a:gd name="connsiteY7" fmla="*/ 641573 h 814500"/>
              <a:gd name="connsiteX8" fmla="*/ 82800 w 180000"/>
              <a:gd name="connsiteY8" fmla="*/ 635954 h 8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00" h="814500">
                <a:moveTo>
                  <a:pt x="82800" y="0"/>
                </a:moveTo>
                <a:lnTo>
                  <a:pt x="97200" y="0"/>
                </a:lnTo>
                <a:lnTo>
                  <a:pt x="97200" y="635954"/>
                </a:lnTo>
                <a:lnTo>
                  <a:pt x="125032" y="641573"/>
                </a:lnTo>
                <a:cubicBezTo>
                  <a:pt x="157335" y="655235"/>
                  <a:pt x="180000" y="687221"/>
                  <a:pt x="180000" y="724500"/>
                </a:cubicBezTo>
                <a:cubicBezTo>
                  <a:pt x="180000" y="774206"/>
                  <a:pt x="139706" y="814500"/>
                  <a:pt x="90000" y="814500"/>
                </a:cubicBezTo>
                <a:cubicBezTo>
                  <a:pt x="40294" y="814500"/>
                  <a:pt x="0" y="774206"/>
                  <a:pt x="0" y="724500"/>
                </a:cubicBezTo>
                <a:cubicBezTo>
                  <a:pt x="0" y="687221"/>
                  <a:pt x="22665" y="655235"/>
                  <a:pt x="54968" y="641573"/>
                </a:cubicBezTo>
                <a:lnTo>
                  <a:pt x="82800" y="635954"/>
                </a:lnTo>
                <a:close/>
              </a:path>
            </a:pathLst>
          </a:custGeom>
          <a:solidFill>
            <a:schemeClr val="accent1"/>
          </a:solidFill>
        </p:spPr>
        <p:txBody>
          <a:bodyPr vert="horz" wrap="none" lIns="720000" tIns="867600" bIns="0" anchor="b" anchorCtr="0">
            <a:noAutofit/>
          </a:bodyPr>
          <a:lstStyle>
            <a:lvl1pPr marL="0" indent="0">
              <a:lnSpc>
                <a:spcPct val="113000"/>
              </a:lnSpc>
              <a:spcBef>
                <a:spcPts val="0"/>
              </a:spcBef>
              <a:spcAft>
                <a:spcPts val="0"/>
              </a:spcAft>
              <a:buFont typeface="Arial" panose="020B0604020202020204" pitchFamily="34" charset="0"/>
              <a:buNone/>
              <a:defRPr sz="1400" baseline="0">
                <a:solidFill>
                  <a:schemeClr val="tx1"/>
                </a:solidFill>
                <a:latin typeface="+mn-lt"/>
              </a:defRPr>
            </a:lvl1pPr>
            <a:lvl2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2pPr>
            <a:lvl3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3pPr>
            <a:lvl4pPr marL="0" indent="0">
              <a:lnSpc>
                <a:spcPct val="113000"/>
              </a:lnSpc>
              <a:spcBef>
                <a:spcPts val="0"/>
              </a:spcBef>
              <a:spcAft>
                <a:spcPts val="0"/>
              </a:spcAft>
              <a:buNone/>
              <a:defRPr sz="1400" b="1" baseline="0">
                <a:solidFill>
                  <a:schemeClr val="tx1"/>
                </a:solidFill>
                <a:latin typeface="+mj-lt"/>
              </a:defRPr>
            </a:lvl4pPr>
            <a:lvl5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5pPr>
            <a:lvl6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6pPr>
            <a:lvl7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7pPr>
            <a:lvl8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8pPr>
            <a:lvl9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9pPr>
          </a:lstStyle>
          <a:p>
            <a:pPr lvl="0"/>
            <a:r>
              <a:rPr lang="en-US" dirty="0"/>
              <a:t>#</a:t>
            </a:r>
            <a:endParaRPr lang="de-DE" dirty="0"/>
          </a:p>
        </p:txBody>
      </p:sp>
      <p:sp>
        <p:nvSpPr>
          <p:cNvPr id="14" name="Agenda Point">
            <a:extLst>
              <a:ext uri="{FF2B5EF4-FFF2-40B4-BE49-F238E27FC236}">
                <a16:creationId xmlns:a16="http://schemas.microsoft.com/office/drawing/2014/main" id="{1DBC4819-273D-4C66-9A44-8D1C7483DB20}"/>
              </a:ext>
            </a:extLst>
          </p:cNvPr>
          <p:cNvSpPr>
            <a:spLocks noGrp="1"/>
          </p:cNvSpPr>
          <p:nvPr>
            <p:ph type="body" orient="vert" idx="19" hasCustomPrompt="1"/>
          </p:nvPr>
        </p:nvSpPr>
        <p:spPr>
          <a:xfrm>
            <a:off x="1620000" y="3320474"/>
            <a:ext cx="3780000" cy="504000"/>
          </a:xfrm>
        </p:spPr>
        <p:txBody>
          <a:bodyPr vert="horz"/>
          <a:lstStyle>
            <a:lvl1pPr marL="0" indent="0">
              <a:lnSpc>
                <a:spcPct val="113000"/>
              </a:lnSpc>
              <a:spcBef>
                <a:spcPts val="0"/>
              </a:spcBef>
              <a:spcAft>
                <a:spcPts val="0"/>
              </a:spcAft>
              <a:buFont typeface="Arial" panose="020B0604020202020204" pitchFamily="34" charset="0"/>
              <a:buNone/>
              <a:defRPr sz="1400" baseline="0">
                <a:solidFill>
                  <a:schemeClr val="tx1"/>
                </a:solidFill>
                <a:latin typeface="+mn-lt"/>
              </a:defRPr>
            </a:lvl1pPr>
            <a:lvl2pPr marL="0" indent="0">
              <a:lnSpc>
                <a:spcPct val="144000"/>
              </a:lnSpc>
              <a:spcBef>
                <a:spcPts val="0"/>
              </a:spcBef>
              <a:spcAft>
                <a:spcPts val="0"/>
              </a:spcAft>
              <a:buFont typeface="Arial" panose="020B0604020202020204" pitchFamily="34" charset="0"/>
              <a:buNone/>
              <a:defRPr sz="1100" baseline="0">
                <a:solidFill>
                  <a:schemeClr val="tx1"/>
                </a:solidFill>
                <a:latin typeface="+mn-lt"/>
              </a:defRPr>
            </a:lvl2pPr>
            <a:lvl3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3pPr>
            <a:lvl4pPr marL="0" indent="0">
              <a:lnSpc>
                <a:spcPct val="144000"/>
              </a:lnSpc>
              <a:spcBef>
                <a:spcPts val="0"/>
              </a:spcBef>
              <a:spcAft>
                <a:spcPts val="0"/>
              </a:spcAft>
              <a:buNone/>
              <a:defRPr sz="1100" b="1" baseline="0">
                <a:solidFill>
                  <a:schemeClr val="tx1"/>
                </a:solidFill>
                <a:latin typeface="+mj-lt"/>
              </a:defRPr>
            </a:lvl4pPr>
            <a:lvl5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5pPr>
            <a:lvl6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6pPr>
            <a:lvl7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7pPr>
            <a:lvl8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8pPr>
            <a:lvl9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9pPr>
          </a:lstStyle>
          <a:p>
            <a:pPr lvl="0"/>
            <a:r>
              <a:rPr lang="en-US" dirty="0"/>
              <a:t>Agenda Point on first level // for subline and active points &gt;&gt; Increase List Level</a:t>
            </a:r>
            <a:endParaRPr lang="de-DE" dirty="0"/>
          </a:p>
        </p:txBody>
      </p:sp>
      <p:sp>
        <p:nvSpPr>
          <p:cNvPr id="32" name="Number">
            <a:extLst>
              <a:ext uri="{FF2B5EF4-FFF2-40B4-BE49-F238E27FC236}">
                <a16:creationId xmlns:a16="http://schemas.microsoft.com/office/drawing/2014/main" id="{E784F303-FD20-4C8B-82AA-165CB6B02868}"/>
              </a:ext>
            </a:extLst>
          </p:cNvPr>
          <p:cNvSpPr>
            <a:spLocks noGrp="1" noChangeAspect="1"/>
          </p:cNvSpPr>
          <p:nvPr>
            <p:ph type="body" orient="vert" idx="24" hasCustomPrompt="1"/>
          </p:nvPr>
        </p:nvSpPr>
        <p:spPr>
          <a:xfrm>
            <a:off x="720000" y="2704500"/>
            <a:ext cx="180000" cy="814500"/>
          </a:xfrm>
          <a:custGeom>
            <a:avLst/>
            <a:gdLst>
              <a:gd name="connsiteX0" fmla="*/ 82800 w 180000"/>
              <a:gd name="connsiteY0" fmla="*/ 0 h 814500"/>
              <a:gd name="connsiteX1" fmla="*/ 97200 w 180000"/>
              <a:gd name="connsiteY1" fmla="*/ 0 h 814500"/>
              <a:gd name="connsiteX2" fmla="*/ 97200 w 180000"/>
              <a:gd name="connsiteY2" fmla="*/ 635954 h 814500"/>
              <a:gd name="connsiteX3" fmla="*/ 125032 w 180000"/>
              <a:gd name="connsiteY3" fmla="*/ 641573 h 814500"/>
              <a:gd name="connsiteX4" fmla="*/ 180000 w 180000"/>
              <a:gd name="connsiteY4" fmla="*/ 724500 h 814500"/>
              <a:gd name="connsiteX5" fmla="*/ 90000 w 180000"/>
              <a:gd name="connsiteY5" fmla="*/ 814500 h 814500"/>
              <a:gd name="connsiteX6" fmla="*/ 0 w 180000"/>
              <a:gd name="connsiteY6" fmla="*/ 724500 h 814500"/>
              <a:gd name="connsiteX7" fmla="*/ 54968 w 180000"/>
              <a:gd name="connsiteY7" fmla="*/ 641573 h 814500"/>
              <a:gd name="connsiteX8" fmla="*/ 82800 w 180000"/>
              <a:gd name="connsiteY8" fmla="*/ 635954 h 8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00" h="814500">
                <a:moveTo>
                  <a:pt x="82800" y="0"/>
                </a:moveTo>
                <a:lnTo>
                  <a:pt x="97200" y="0"/>
                </a:lnTo>
                <a:lnTo>
                  <a:pt x="97200" y="635954"/>
                </a:lnTo>
                <a:lnTo>
                  <a:pt x="125032" y="641573"/>
                </a:lnTo>
                <a:cubicBezTo>
                  <a:pt x="157335" y="655235"/>
                  <a:pt x="180000" y="687221"/>
                  <a:pt x="180000" y="724500"/>
                </a:cubicBezTo>
                <a:cubicBezTo>
                  <a:pt x="180000" y="774206"/>
                  <a:pt x="139706" y="814500"/>
                  <a:pt x="90000" y="814500"/>
                </a:cubicBezTo>
                <a:cubicBezTo>
                  <a:pt x="40294" y="814500"/>
                  <a:pt x="0" y="774206"/>
                  <a:pt x="0" y="724500"/>
                </a:cubicBezTo>
                <a:cubicBezTo>
                  <a:pt x="0" y="687221"/>
                  <a:pt x="22665" y="655235"/>
                  <a:pt x="54968" y="641573"/>
                </a:cubicBezTo>
                <a:lnTo>
                  <a:pt x="82800" y="635954"/>
                </a:lnTo>
                <a:close/>
              </a:path>
            </a:pathLst>
          </a:custGeom>
          <a:solidFill>
            <a:schemeClr val="accent1"/>
          </a:solidFill>
        </p:spPr>
        <p:txBody>
          <a:bodyPr vert="horz" wrap="none" lIns="720000" tIns="867600" bIns="0" anchor="b" anchorCtr="0">
            <a:noAutofit/>
          </a:bodyPr>
          <a:lstStyle>
            <a:lvl1pPr marL="0" indent="0">
              <a:lnSpc>
                <a:spcPct val="113000"/>
              </a:lnSpc>
              <a:spcBef>
                <a:spcPts val="0"/>
              </a:spcBef>
              <a:spcAft>
                <a:spcPts val="0"/>
              </a:spcAft>
              <a:buFont typeface="Arial" panose="020B0604020202020204" pitchFamily="34" charset="0"/>
              <a:buNone/>
              <a:defRPr sz="1400" baseline="0">
                <a:solidFill>
                  <a:schemeClr val="tx1"/>
                </a:solidFill>
                <a:latin typeface="+mn-lt"/>
              </a:defRPr>
            </a:lvl1pPr>
            <a:lvl2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2pPr>
            <a:lvl3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3pPr>
            <a:lvl4pPr marL="0" indent="0">
              <a:lnSpc>
                <a:spcPct val="113000"/>
              </a:lnSpc>
              <a:spcBef>
                <a:spcPts val="0"/>
              </a:spcBef>
              <a:spcAft>
                <a:spcPts val="0"/>
              </a:spcAft>
              <a:buNone/>
              <a:defRPr sz="1400" b="1" baseline="0">
                <a:solidFill>
                  <a:schemeClr val="tx1"/>
                </a:solidFill>
                <a:latin typeface="+mj-lt"/>
              </a:defRPr>
            </a:lvl4pPr>
            <a:lvl5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5pPr>
            <a:lvl6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6pPr>
            <a:lvl7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7pPr>
            <a:lvl8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8pPr>
            <a:lvl9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9pPr>
          </a:lstStyle>
          <a:p>
            <a:pPr lvl="0"/>
            <a:r>
              <a:rPr lang="en-US" dirty="0"/>
              <a:t>#</a:t>
            </a:r>
            <a:endParaRPr lang="de-DE" dirty="0"/>
          </a:p>
        </p:txBody>
      </p:sp>
      <p:sp>
        <p:nvSpPr>
          <p:cNvPr id="13" name="Agenda Point">
            <a:extLst>
              <a:ext uri="{FF2B5EF4-FFF2-40B4-BE49-F238E27FC236}">
                <a16:creationId xmlns:a16="http://schemas.microsoft.com/office/drawing/2014/main" id="{194E4593-449E-4E06-971F-B38369594B1A}"/>
              </a:ext>
            </a:extLst>
          </p:cNvPr>
          <p:cNvSpPr>
            <a:spLocks noGrp="1"/>
          </p:cNvSpPr>
          <p:nvPr>
            <p:ph type="body" orient="vert" idx="18" hasCustomPrompt="1"/>
          </p:nvPr>
        </p:nvSpPr>
        <p:spPr>
          <a:xfrm>
            <a:off x="1620000" y="2596237"/>
            <a:ext cx="3780000" cy="504000"/>
          </a:xfrm>
        </p:spPr>
        <p:txBody>
          <a:bodyPr vert="horz"/>
          <a:lstStyle>
            <a:lvl1pPr marL="0" indent="0">
              <a:lnSpc>
                <a:spcPct val="113000"/>
              </a:lnSpc>
              <a:spcBef>
                <a:spcPts val="0"/>
              </a:spcBef>
              <a:spcAft>
                <a:spcPts val="0"/>
              </a:spcAft>
              <a:buFont typeface="Arial" panose="020B0604020202020204" pitchFamily="34" charset="0"/>
              <a:buNone/>
              <a:defRPr sz="1400" baseline="0">
                <a:solidFill>
                  <a:schemeClr val="tx1"/>
                </a:solidFill>
                <a:latin typeface="+mn-lt"/>
              </a:defRPr>
            </a:lvl1pPr>
            <a:lvl2pPr marL="0" indent="0">
              <a:lnSpc>
                <a:spcPct val="144000"/>
              </a:lnSpc>
              <a:spcBef>
                <a:spcPts val="0"/>
              </a:spcBef>
              <a:spcAft>
                <a:spcPts val="0"/>
              </a:spcAft>
              <a:buFont typeface="Arial" panose="020B0604020202020204" pitchFamily="34" charset="0"/>
              <a:buNone/>
              <a:defRPr sz="1100" baseline="0">
                <a:solidFill>
                  <a:schemeClr val="tx1"/>
                </a:solidFill>
                <a:latin typeface="+mn-lt"/>
              </a:defRPr>
            </a:lvl2pPr>
            <a:lvl3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3pPr>
            <a:lvl4pPr marL="0" indent="0">
              <a:lnSpc>
                <a:spcPct val="144000"/>
              </a:lnSpc>
              <a:spcBef>
                <a:spcPts val="0"/>
              </a:spcBef>
              <a:spcAft>
                <a:spcPts val="0"/>
              </a:spcAft>
              <a:buNone/>
              <a:defRPr sz="1100" b="1" baseline="0">
                <a:solidFill>
                  <a:schemeClr val="tx1"/>
                </a:solidFill>
                <a:latin typeface="+mj-lt"/>
              </a:defRPr>
            </a:lvl4pPr>
            <a:lvl5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5pPr>
            <a:lvl6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6pPr>
            <a:lvl7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7pPr>
            <a:lvl8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8pPr>
            <a:lvl9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9pPr>
          </a:lstStyle>
          <a:p>
            <a:pPr lvl="0"/>
            <a:r>
              <a:rPr lang="en-US" dirty="0"/>
              <a:t>Agenda Point on first level // for subline and active points &gt;&gt; Increase List Level</a:t>
            </a:r>
            <a:endParaRPr lang="de-DE" dirty="0"/>
          </a:p>
        </p:txBody>
      </p:sp>
      <p:sp>
        <p:nvSpPr>
          <p:cNvPr id="33" name="Number">
            <a:extLst>
              <a:ext uri="{FF2B5EF4-FFF2-40B4-BE49-F238E27FC236}">
                <a16:creationId xmlns:a16="http://schemas.microsoft.com/office/drawing/2014/main" id="{311189EF-4351-47CF-B5D1-A6BE8FAF78F4}"/>
              </a:ext>
            </a:extLst>
          </p:cNvPr>
          <p:cNvSpPr>
            <a:spLocks noGrp="1" noChangeAspect="1"/>
          </p:cNvSpPr>
          <p:nvPr>
            <p:ph type="body" orient="vert" idx="23" hasCustomPrompt="1"/>
          </p:nvPr>
        </p:nvSpPr>
        <p:spPr>
          <a:xfrm>
            <a:off x="720000" y="1979999"/>
            <a:ext cx="180000" cy="814501"/>
          </a:xfrm>
          <a:custGeom>
            <a:avLst/>
            <a:gdLst>
              <a:gd name="connsiteX0" fmla="*/ 82800 w 180000"/>
              <a:gd name="connsiteY0" fmla="*/ 0 h 814501"/>
              <a:gd name="connsiteX1" fmla="*/ 97200 w 180000"/>
              <a:gd name="connsiteY1" fmla="*/ 0 h 814501"/>
              <a:gd name="connsiteX2" fmla="*/ 97200 w 180000"/>
              <a:gd name="connsiteY2" fmla="*/ 635955 h 814501"/>
              <a:gd name="connsiteX3" fmla="*/ 125032 w 180000"/>
              <a:gd name="connsiteY3" fmla="*/ 641574 h 814501"/>
              <a:gd name="connsiteX4" fmla="*/ 180000 w 180000"/>
              <a:gd name="connsiteY4" fmla="*/ 724501 h 814501"/>
              <a:gd name="connsiteX5" fmla="*/ 90000 w 180000"/>
              <a:gd name="connsiteY5" fmla="*/ 814501 h 814501"/>
              <a:gd name="connsiteX6" fmla="*/ 0 w 180000"/>
              <a:gd name="connsiteY6" fmla="*/ 724501 h 814501"/>
              <a:gd name="connsiteX7" fmla="*/ 54968 w 180000"/>
              <a:gd name="connsiteY7" fmla="*/ 641574 h 814501"/>
              <a:gd name="connsiteX8" fmla="*/ 82800 w 180000"/>
              <a:gd name="connsiteY8" fmla="*/ 635955 h 814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00" h="814501">
                <a:moveTo>
                  <a:pt x="82800" y="0"/>
                </a:moveTo>
                <a:lnTo>
                  <a:pt x="97200" y="0"/>
                </a:lnTo>
                <a:lnTo>
                  <a:pt x="97200" y="635955"/>
                </a:lnTo>
                <a:lnTo>
                  <a:pt x="125032" y="641574"/>
                </a:lnTo>
                <a:cubicBezTo>
                  <a:pt x="157335" y="655236"/>
                  <a:pt x="180000" y="687222"/>
                  <a:pt x="180000" y="724501"/>
                </a:cubicBezTo>
                <a:cubicBezTo>
                  <a:pt x="180000" y="774207"/>
                  <a:pt x="139706" y="814501"/>
                  <a:pt x="90000" y="814501"/>
                </a:cubicBezTo>
                <a:cubicBezTo>
                  <a:pt x="40294" y="814501"/>
                  <a:pt x="0" y="774207"/>
                  <a:pt x="0" y="724501"/>
                </a:cubicBezTo>
                <a:cubicBezTo>
                  <a:pt x="0" y="687222"/>
                  <a:pt x="22665" y="655236"/>
                  <a:pt x="54968" y="641574"/>
                </a:cubicBezTo>
                <a:lnTo>
                  <a:pt x="82800" y="635955"/>
                </a:lnTo>
                <a:close/>
              </a:path>
            </a:pathLst>
          </a:custGeom>
          <a:solidFill>
            <a:schemeClr val="accent1"/>
          </a:solidFill>
        </p:spPr>
        <p:txBody>
          <a:bodyPr vert="horz" wrap="none" lIns="720000" tIns="867600" bIns="0" anchor="b" anchorCtr="0">
            <a:noAutofit/>
          </a:bodyPr>
          <a:lstStyle>
            <a:lvl1pPr marL="0" indent="0">
              <a:lnSpc>
                <a:spcPct val="113000"/>
              </a:lnSpc>
              <a:spcBef>
                <a:spcPts val="0"/>
              </a:spcBef>
              <a:spcAft>
                <a:spcPts val="0"/>
              </a:spcAft>
              <a:buFont typeface="Arial" panose="020B0604020202020204" pitchFamily="34" charset="0"/>
              <a:buNone/>
              <a:defRPr sz="1400" baseline="0">
                <a:solidFill>
                  <a:schemeClr val="tx1"/>
                </a:solidFill>
                <a:latin typeface="+mn-lt"/>
              </a:defRPr>
            </a:lvl1pPr>
            <a:lvl2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2pPr>
            <a:lvl3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3pPr>
            <a:lvl4pPr marL="0" indent="0">
              <a:lnSpc>
                <a:spcPct val="113000"/>
              </a:lnSpc>
              <a:spcBef>
                <a:spcPts val="0"/>
              </a:spcBef>
              <a:spcAft>
                <a:spcPts val="0"/>
              </a:spcAft>
              <a:buNone/>
              <a:defRPr sz="1400" b="1" baseline="0">
                <a:solidFill>
                  <a:schemeClr val="tx1"/>
                </a:solidFill>
                <a:latin typeface="+mj-lt"/>
              </a:defRPr>
            </a:lvl4pPr>
            <a:lvl5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5pPr>
            <a:lvl6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6pPr>
            <a:lvl7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7pPr>
            <a:lvl8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8pPr>
            <a:lvl9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9pPr>
          </a:lstStyle>
          <a:p>
            <a:pPr lvl="0"/>
            <a:r>
              <a:rPr lang="en-US" dirty="0"/>
              <a:t>#</a:t>
            </a:r>
            <a:endParaRPr lang="de-DE" dirty="0"/>
          </a:p>
        </p:txBody>
      </p:sp>
      <p:sp>
        <p:nvSpPr>
          <p:cNvPr id="12" name="Agenda Point">
            <a:extLst>
              <a:ext uri="{FF2B5EF4-FFF2-40B4-BE49-F238E27FC236}">
                <a16:creationId xmlns:a16="http://schemas.microsoft.com/office/drawing/2014/main" id="{09925EC9-67A4-43D7-AE6B-94CFD3124745}"/>
              </a:ext>
            </a:extLst>
          </p:cNvPr>
          <p:cNvSpPr>
            <a:spLocks noGrp="1"/>
          </p:cNvSpPr>
          <p:nvPr>
            <p:ph type="body" orient="vert" idx="17" hasCustomPrompt="1"/>
          </p:nvPr>
        </p:nvSpPr>
        <p:spPr>
          <a:xfrm>
            <a:off x="1620000" y="1872000"/>
            <a:ext cx="3780000" cy="504000"/>
          </a:xfrm>
        </p:spPr>
        <p:txBody>
          <a:bodyPr vert="horz"/>
          <a:lstStyle>
            <a:lvl1pPr marL="0" indent="0">
              <a:lnSpc>
                <a:spcPct val="113000"/>
              </a:lnSpc>
              <a:spcBef>
                <a:spcPts val="0"/>
              </a:spcBef>
              <a:spcAft>
                <a:spcPts val="0"/>
              </a:spcAft>
              <a:buFont typeface="Arial" panose="020B0604020202020204" pitchFamily="34" charset="0"/>
              <a:buNone/>
              <a:defRPr sz="1400" baseline="0">
                <a:solidFill>
                  <a:schemeClr val="tx1"/>
                </a:solidFill>
                <a:latin typeface="+mn-lt"/>
              </a:defRPr>
            </a:lvl1pPr>
            <a:lvl2pPr marL="0" indent="0">
              <a:lnSpc>
                <a:spcPct val="144000"/>
              </a:lnSpc>
              <a:spcBef>
                <a:spcPts val="0"/>
              </a:spcBef>
              <a:spcAft>
                <a:spcPts val="0"/>
              </a:spcAft>
              <a:buFont typeface="Arial" panose="020B0604020202020204" pitchFamily="34" charset="0"/>
              <a:buNone/>
              <a:defRPr sz="1100" baseline="0">
                <a:solidFill>
                  <a:schemeClr val="tx1"/>
                </a:solidFill>
                <a:latin typeface="+mn-lt"/>
              </a:defRPr>
            </a:lvl2pPr>
            <a:lvl3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3pPr>
            <a:lvl4pPr marL="0" indent="0">
              <a:lnSpc>
                <a:spcPct val="144000"/>
              </a:lnSpc>
              <a:spcBef>
                <a:spcPts val="0"/>
              </a:spcBef>
              <a:spcAft>
                <a:spcPts val="0"/>
              </a:spcAft>
              <a:buNone/>
              <a:defRPr sz="1100" b="1" baseline="0">
                <a:solidFill>
                  <a:schemeClr val="tx1"/>
                </a:solidFill>
                <a:latin typeface="+mj-lt"/>
              </a:defRPr>
            </a:lvl4pPr>
            <a:lvl5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5pPr>
            <a:lvl6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6pPr>
            <a:lvl7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7pPr>
            <a:lvl8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8pPr>
            <a:lvl9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9pPr>
          </a:lstStyle>
          <a:p>
            <a:pPr lvl="0"/>
            <a:r>
              <a:rPr lang="en-US" dirty="0"/>
              <a:t>Agenda Point on first level // for subline and active points &gt;&gt; Increase List Level</a:t>
            </a:r>
            <a:endParaRPr lang="de-DE" dirty="0"/>
          </a:p>
        </p:txBody>
      </p:sp>
      <p:sp>
        <p:nvSpPr>
          <p:cNvPr id="19" name="Number">
            <a:extLst>
              <a:ext uri="{FF2B5EF4-FFF2-40B4-BE49-F238E27FC236}">
                <a16:creationId xmlns:a16="http://schemas.microsoft.com/office/drawing/2014/main" id="{1A6D60EE-11BB-44C9-858A-87DD9B0C2B61}"/>
              </a:ext>
            </a:extLst>
          </p:cNvPr>
          <p:cNvSpPr>
            <a:spLocks noGrp="1" noChangeAspect="1"/>
          </p:cNvSpPr>
          <p:nvPr>
            <p:ph type="body" orient="vert" idx="22" hasCustomPrompt="1"/>
          </p:nvPr>
        </p:nvSpPr>
        <p:spPr>
          <a:xfrm>
            <a:off x="720000" y="1890000"/>
            <a:ext cx="180000" cy="180000"/>
          </a:xfrm>
          <a:custGeom>
            <a:avLst/>
            <a:gdLst>
              <a:gd name="connsiteX0" fmla="*/ 90000 w 180000"/>
              <a:gd name="connsiteY0" fmla="*/ 0 h 180000"/>
              <a:gd name="connsiteX1" fmla="*/ 180000 w 180000"/>
              <a:gd name="connsiteY1" fmla="*/ 90000 h 180000"/>
              <a:gd name="connsiteX2" fmla="*/ 90000 w 180000"/>
              <a:gd name="connsiteY2" fmla="*/ 180000 h 180000"/>
              <a:gd name="connsiteX3" fmla="*/ 0 w 180000"/>
              <a:gd name="connsiteY3" fmla="*/ 90000 h 180000"/>
              <a:gd name="connsiteX4" fmla="*/ 90000 w 180000"/>
              <a:gd name="connsiteY4" fmla="*/ 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 h="180000">
                <a:moveTo>
                  <a:pt x="90000" y="0"/>
                </a:moveTo>
                <a:cubicBezTo>
                  <a:pt x="139706" y="0"/>
                  <a:pt x="180000" y="40294"/>
                  <a:pt x="180000" y="90000"/>
                </a:cubicBezTo>
                <a:cubicBezTo>
                  <a:pt x="180000" y="139706"/>
                  <a:pt x="139706" y="180000"/>
                  <a:pt x="90000" y="180000"/>
                </a:cubicBezTo>
                <a:cubicBezTo>
                  <a:pt x="40294" y="180000"/>
                  <a:pt x="0" y="139706"/>
                  <a:pt x="0" y="90000"/>
                </a:cubicBezTo>
                <a:cubicBezTo>
                  <a:pt x="0" y="40294"/>
                  <a:pt x="40294" y="0"/>
                  <a:pt x="90000" y="0"/>
                </a:cubicBezTo>
                <a:close/>
              </a:path>
            </a:pathLst>
          </a:custGeom>
          <a:solidFill>
            <a:schemeClr val="accent1"/>
          </a:solidFill>
        </p:spPr>
        <p:txBody>
          <a:bodyPr vert="horz" wrap="none" lIns="720000" bIns="216000">
            <a:noAutofit/>
          </a:bodyPr>
          <a:lstStyle>
            <a:lvl1pPr marL="0" indent="0">
              <a:lnSpc>
                <a:spcPct val="113000"/>
              </a:lnSpc>
              <a:spcBef>
                <a:spcPts val="0"/>
              </a:spcBef>
              <a:spcAft>
                <a:spcPts val="0"/>
              </a:spcAft>
              <a:buFont typeface="Arial" panose="020B0604020202020204" pitchFamily="34" charset="0"/>
              <a:buNone/>
              <a:defRPr sz="1400" baseline="0">
                <a:solidFill>
                  <a:schemeClr val="tx1"/>
                </a:solidFill>
                <a:latin typeface="+mn-lt"/>
              </a:defRPr>
            </a:lvl1pPr>
            <a:lvl2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2pPr>
            <a:lvl3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3pPr>
            <a:lvl4pPr marL="0" indent="0">
              <a:lnSpc>
                <a:spcPct val="113000"/>
              </a:lnSpc>
              <a:spcBef>
                <a:spcPts val="0"/>
              </a:spcBef>
              <a:spcAft>
                <a:spcPts val="0"/>
              </a:spcAft>
              <a:buNone/>
              <a:defRPr sz="1400" b="1" baseline="0">
                <a:solidFill>
                  <a:schemeClr val="tx1"/>
                </a:solidFill>
                <a:latin typeface="+mj-lt"/>
              </a:defRPr>
            </a:lvl4pPr>
            <a:lvl5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5pPr>
            <a:lvl6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6pPr>
            <a:lvl7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7pPr>
            <a:lvl8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8pPr>
            <a:lvl9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9pPr>
          </a:lstStyle>
          <a:p>
            <a:pPr lvl="0"/>
            <a:r>
              <a:rPr lang="en-US" dirty="0"/>
              <a:t>#</a:t>
            </a:r>
            <a:endParaRPr lang="de-DE" dirty="0"/>
          </a:p>
        </p:txBody>
      </p:sp>
      <p:sp>
        <p:nvSpPr>
          <p:cNvPr id="7" name="Subheading">
            <a:extLst>
              <a:ext uri="{FF2B5EF4-FFF2-40B4-BE49-F238E27FC236}">
                <a16:creationId xmlns:a16="http://schemas.microsoft.com/office/drawing/2014/main" id="{68BFF8BC-B000-4478-9D50-B606397D7F3E}"/>
              </a:ext>
            </a:extLst>
          </p:cNvPr>
          <p:cNvSpPr>
            <a:spLocks noGrp="1"/>
          </p:cNvSpPr>
          <p:nvPr>
            <p:ph type="body" orient="vert" idx="13" hasCustomPrompt="1"/>
          </p:nvPr>
        </p:nvSpPr>
        <p:spPr>
          <a:xfrm>
            <a:off x="647698" y="1008731"/>
            <a:ext cx="7920000" cy="432000"/>
          </a:xfrm>
        </p:spPr>
        <p:txBody>
          <a:bodyPr vert="horz"/>
          <a:lstStyle>
            <a:lvl1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1pPr>
            <a:lvl2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2pPr>
            <a:lvl3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3pPr>
            <a:lvl4pPr marL="0" indent="0">
              <a:lnSpc>
                <a:spcPct val="110000"/>
              </a:lnSpc>
              <a:spcBef>
                <a:spcPts val="0"/>
              </a:spcBef>
              <a:spcAft>
                <a:spcPts val="0"/>
              </a:spcAft>
              <a:buNone/>
              <a:defRPr sz="1800" baseline="0">
                <a:solidFill>
                  <a:schemeClr val="accent1"/>
                </a:solidFill>
                <a:latin typeface="+mn-lt"/>
              </a:defRPr>
            </a:lvl4pPr>
            <a:lvl5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5pPr>
            <a:lvl6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6pPr>
            <a:lvl7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7pPr>
            <a:lvl8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8pPr>
            <a:lvl9pPr marL="0" indent="0">
              <a:lnSpc>
                <a:spcPct val="110000"/>
              </a:lnSpc>
              <a:spcBef>
                <a:spcPts val="0"/>
              </a:spcBef>
              <a:spcAft>
                <a:spcPts val="0"/>
              </a:spcAft>
              <a:buFont typeface="Arial" panose="020B0604020202020204" pitchFamily="34" charset="0"/>
              <a:buNone/>
              <a:defRPr sz="1800" baseline="0">
                <a:solidFill>
                  <a:schemeClr val="accent1"/>
                </a:solidFill>
                <a:latin typeface="+mn-lt"/>
              </a:defRPr>
            </a:lvl9pPr>
          </a:lstStyle>
          <a:p>
            <a:pPr lvl="0"/>
            <a:r>
              <a:rPr lang="en-US" dirty="0"/>
              <a:t>Subheading (optional)</a:t>
            </a:r>
            <a:endParaRPr lang="de-DE" dirty="0"/>
          </a:p>
        </p:txBody>
      </p:sp>
      <p:sp>
        <p:nvSpPr>
          <p:cNvPr id="2" name="Headline">
            <a:extLst>
              <a:ext uri="{FF2B5EF4-FFF2-40B4-BE49-F238E27FC236}">
                <a16:creationId xmlns:a16="http://schemas.microsoft.com/office/drawing/2014/main" id="{D44075D4-EE92-4D87-9188-96B7092F6E31}"/>
              </a:ext>
            </a:extLst>
          </p:cNvPr>
          <p:cNvSpPr>
            <a:spLocks noGrp="1"/>
          </p:cNvSpPr>
          <p:nvPr>
            <p:ph type="title" hasCustomPrompt="1"/>
          </p:nvPr>
        </p:nvSpPr>
        <p:spPr/>
        <p:txBody>
          <a:bodyPr/>
          <a:lstStyle/>
          <a:p>
            <a:r>
              <a:rPr lang="en-US" dirty="0"/>
              <a:t>Headline</a:t>
            </a:r>
            <a:endParaRPr lang="de-DE" dirty="0"/>
          </a:p>
        </p:txBody>
      </p:sp>
      <p:sp>
        <p:nvSpPr>
          <p:cNvPr id="46" name="Agenda Point">
            <a:extLst>
              <a:ext uri="{FF2B5EF4-FFF2-40B4-BE49-F238E27FC236}">
                <a16:creationId xmlns:a16="http://schemas.microsoft.com/office/drawing/2014/main" id="{E5002603-8DCB-432B-A869-77B62907C27C}"/>
              </a:ext>
            </a:extLst>
          </p:cNvPr>
          <p:cNvSpPr>
            <a:spLocks noGrp="1"/>
          </p:cNvSpPr>
          <p:nvPr>
            <p:ph type="body" orient="vert" idx="36" hasCustomPrompt="1"/>
          </p:nvPr>
        </p:nvSpPr>
        <p:spPr>
          <a:xfrm>
            <a:off x="6840000" y="4768950"/>
            <a:ext cx="4032788" cy="504000"/>
          </a:xfrm>
        </p:spPr>
        <p:txBody>
          <a:bodyPr vert="horz"/>
          <a:lstStyle>
            <a:lvl1pPr marL="0" indent="0">
              <a:lnSpc>
                <a:spcPct val="113000"/>
              </a:lnSpc>
              <a:spcBef>
                <a:spcPts val="0"/>
              </a:spcBef>
              <a:spcAft>
                <a:spcPts val="0"/>
              </a:spcAft>
              <a:buFont typeface="Arial" panose="020B0604020202020204" pitchFamily="34" charset="0"/>
              <a:buNone/>
              <a:defRPr sz="1400" baseline="0">
                <a:solidFill>
                  <a:schemeClr val="tx1"/>
                </a:solidFill>
                <a:latin typeface="+mn-lt"/>
              </a:defRPr>
            </a:lvl1pPr>
            <a:lvl2pPr marL="0" indent="0">
              <a:lnSpc>
                <a:spcPct val="144000"/>
              </a:lnSpc>
              <a:spcBef>
                <a:spcPts val="0"/>
              </a:spcBef>
              <a:spcAft>
                <a:spcPts val="0"/>
              </a:spcAft>
              <a:buFont typeface="Arial" panose="020B0604020202020204" pitchFamily="34" charset="0"/>
              <a:buNone/>
              <a:defRPr sz="1100" baseline="0">
                <a:solidFill>
                  <a:schemeClr val="tx1"/>
                </a:solidFill>
                <a:latin typeface="+mn-lt"/>
              </a:defRPr>
            </a:lvl2pPr>
            <a:lvl3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3pPr>
            <a:lvl4pPr marL="0" indent="0">
              <a:lnSpc>
                <a:spcPct val="144000"/>
              </a:lnSpc>
              <a:spcBef>
                <a:spcPts val="0"/>
              </a:spcBef>
              <a:spcAft>
                <a:spcPts val="0"/>
              </a:spcAft>
              <a:buNone/>
              <a:defRPr sz="1100" b="1" baseline="0">
                <a:solidFill>
                  <a:schemeClr val="tx1"/>
                </a:solidFill>
                <a:latin typeface="+mj-lt"/>
              </a:defRPr>
            </a:lvl4pPr>
            <a:lvl5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5pPr>
            <a:lvl6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6pPr>
            <a:lvl7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7pPr>
            <a:lvl8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8pPr>
            <a:lvl9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9pPr>
          </a:lstStyle>
          <a:p>
            <a:pPr lvl="0"/>
            <a:r>
              <a:rPr lang="en-US" dirty="0"/>
              <a:t>Responsible person </a:t>
            </a:r>
            <a:endParaRPr lang="de-DE" dirty="0"/>
          </a:p>
        </p:txBody>
      </p:sp>
      <p:sp>
        <p:nvSpPr>
          <p:cNvPr id="47" name="Agenda Point">
            <a:extLst>
              <a:ext uri="{FF2B5EF4-FFF2-40B4-BE49-F238E27FC236}">
                <a16:creationId xmlns:a16="http://schemas.microsoft.com/office/drawing/2014/main" id="{41243F49-E962-49BF-BE36-E1F03B02DD06}"/>
              </a:ext>
            </a:extLst>
          </p:cNvPr>
          <p:cNvSpPr>
            <a:spLocks noGrp="1"/>
          </p:cNvSpPr>
          <p:nvPr>
            <p:ph type="body" orient="vert" idx="37" hasCustomPrompt="1"/>
          </p:nvPr>
        </p:nvSpPr>
        <p:spPr>
          <a:xfrm>
            <a:off x="6840000" y="4044711"/>
            <a:ext cx="4032788" cy="504000"/>
          </a:xfrm>
        </p:spPr>
        <p:txBody>
          <a:bodyPr vert="horz"/>
          <a:lstStyle>
            <a:lvl1pPr marL="0" indent="0">
              <a:lnSpc>
                <a:spcPct val="113000"/>
              </a:lnSpc>
              <a:spcBef>
                <a:spcPts val="0"/>
              </a:spcBef>
              <a:spcAft>
                <a:spcPts val="0"/>
              </a:spcAft>
              <a:buFont typeface="Arial" panose="020B0604020202020204" pitchFamily="34" charset="0"/>
              <a:buNone/>
              <a:defRPr sz="1400" baseline="0">
                <a:solidFill>
                  <a:schemeClr val="tx1"/>
                </a:solidFill>
                <a:latin typeface="+mn-lt"/>
              </a:defRPr>
            </a:lvl1pPr>
            <a:lvl2pPr marL="0" indent="0">
              <a:lnSpc>
                <a:spcPct val="144000"/>
              </a:lnSpc>
              <a:spcBef>
                <a:spcPts val="0"/>
              </a:spcBef>
              <a:spcAft>
                <a:spcPts val="0"/>
              </a:spcAft>
              <a:buFont typeface="Arial" panose="020B0604020202020204" pitchFamily="34" charset="0"/>
              <a:buNone/>
              <a:defRPr sz="1100" baseline="0">
                <a:solidFill>
                  <a:schemeClr val="tx1"/>
                </a:solidFill>
                <a:latin typeface="+mn-lt"/>
              </a:defRPr>
            </a:lvl2pPr>
            <a:lvl3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3pPr>
            <a:lvl4pPr marL="0" indent="0">
              <a:lnSpc>
                <a:spcPct val="144000"/>
              </a:lnSpc>
              <a:spcBef>
                <a:spcPts val="0"/>
              </a:spcBef>
              <a:spcAft>
                <a:spcPts val="0"/>
              </a:spcAft>
              <a:buNone/>
              <a:defRPr sz="1100" b="1" baseline="0">
                <a:solidFill>
                  <a:schemeClr val="tx1"/>
                </a:solidFill>
                <a:latin typeface="+mj-lt"/>
              </a:defRPr>
            </a:lvl4pPr>
            <a:lvl5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5pPr>
            <a:lvl6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6pPr>
            <a:lvl7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7pPr>
            <a:lvl8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8pPr>
            <a:lvl9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9pPr>
          </a:lstStyle>
          <a:p>
            <a:pPr lvl="0"/>
            <a:r>
              <a:rPr lang="en-US" dirty="0"/>
              <a:t>Responsible person </a:t>
            </a:r>
            <a:endParaRPr lang="de-DE" dirty="0"/>
          </a:p>
        </p:txBody>
      </p:sp>
      <p:sp>
        <p:nvSpPr>
          <p:cNvPr id="48" name="Agenda Point">
            <a:extLst>
              <a:ext uri="{FF2B5EF4-FFF2-40B4-BE49-F238E27FC236}">
                <a16:creationId xmlns:a16="http://schemas.microsoft.com/office/drawing/2014/main" id="{7ADB482E-6D80-4EC7-A9DF-1F9A87671EEF}"/>
              </a:ext>
            </a:extLst>
          </p:cNvPr>
          <p:cNvSpPr>
            <a:spLocks noGrp="1"/>
          </p:cNvSpPr>
          <p:nvPr>
            <p:ph type="body" orient="vert" idx="38" hasCustomPrompt="1"/>
          </p:nvPr>
        </p:nvSpPr>
        <p:spPr>
          <a:xfrm>
            <a:off x="6840000" y="3320474"/>
            <a:ext cx="4032788" cy="504000"/>
          </a:xfrm>
        </p:spPr>
        <p:txBody>
          <a:bodyPr vert="horz"/>
          <a:lstStyle>
            <a:lvl1pPr marL="0" indent="0">
              <a:lnSpc>
                <a:spcPct val="113000"/>
              </a:lnSpc>
              <a:spcBef>
                <a:spcPts val="0"/>
              </a:spcBef>
              <a:spcAft>
                <a:spcPts val="0"/>
              </a:spcAft>
              <a:buFont typeface="Arial" panose="020B0604020202020204" pitchFamily="34" charset="0"/>
              <a:buNone/>
              <a:defRPr sz="1400" baseline="0">
                <a:solidFill>
                  <a:schemeClr val="tx1"/>
                </a:solidFill>
                <a:latin typeface="+mn-lt"/>
              </a:defRPr>
            </a:lvl1pPr>
            <a:lvl2pPr marL="0" indent="0">
              <a:lnSpc>
                <a:spcPct val="144000"/>
              </a:lnSpc>
              <a:spcBef>
                <a:spcPts val="0"/>
              </a:spcBef>
              <a:spcAft>
                <a:spcPts val="0"/>
              </a:spcAft>
              <a:buFont typeface="Arial" panose="020B0604020202020204" pitchFamily="34" charset="0"/>
              <a:buNone/>
              <a:defRPr sz="1100" baseline="0">
                <a:solidFill>
                  <a:schemeClr val="tx1"/>
                </a:solidFill>
                <a:latin typeface="+mn-lt"/>
              </a:defRPr>
            </a:lvl2pPr>
            <a:lvl3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3pPr>
            <a:lvl4pPr marL="0" indent="0">
              <a:lnSpc>
                <a:spcPct val="144000"/>
              </a:lnSpc>
              <a:spcBef>
                <a:spcPts val="0"/>
              </a:spcBef>
              <a:spcAft>
                <a:spcPts val="0"/>
              </a:spcAft>
              <a:buNone/>
              <a:defRPr sz="1100" b="1" baseline="0">
                <a:solidFill>
                  <a:schemeClr val="tx1"/>
                </a:solidFill>
                <a:latin typeface="+mj-lt"/>
              </a:defRPr>
            </a:lvl4pPr>
            <a:lvl5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5pPr>
            <a:lvl6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6pPr>
            <a:lvl7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7pPr>
            <a:lvl8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8pPr>
            <a:lvl9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9pPr>
          </a:lstStyle>
          <a:p>
            <a:pPr lvl="0"/>
            <a:r>
              <a:rPr lang="en-US" dirty="0"/>
              <a:t>Responsible person </a:t>
            </a:r>
            <a:endParaRPr lang="de-DE" dirty="0"/>
          </a:p>
        </p:txBody>
      </p:sp>
      <p:sp>
        <p:nvSpPr>
          <p:cNvPr id="49" name="Agenda Point">
            <a:extLst>
              <a:ext uri="{FF2B5EF4-FFF2-40B4-BE49-F238E27FC236}">
                <a16:creationId xmlns:a16="http://schemas.microsoft.com/office/drawing/2014/main" id="{2E32C2F9-FA57-4B8A-82BE-D85395088DF2}"/>
              </a:ext>
            </a:extLst>
          </p:cNvPr>
          <p:cNvSpPr>
            <a:spLocks noGrp="1"/>
          </p:cNvSpPr>
          <p:nvPr>
            <p:ph type="body" orient="vert" idx="39" hasCustomPrompt="1"/>
          </p:nvPr>
        </p:nvSpPr>
        <p:spPr>
          <a:xfrm>
            <a:off x="6840000" y="2596237"/>
            <a:ext cx="4032788" cy="504000"/>
          </a:xfrm>
        </p:spPr>
        <p:txBody>
          <a:bodyPr vert="horz"/>
          <a:lstStyle>
            <a:lvl1pPr marL="0" indent="0">
              <a:lnSpc>
                <a:spcPct val="113000"/>
              </a:lnSpc>
              <a:spcBef>
                <a:spcPts val="0"/>
              </a:spcBef>
              <a:spcAft>
                <a:spcPts val="0"/>
              </a:spcAft>
              <a:buFont typeface="Arial" panose="020B0604020202020204" pitchFamily="34" charset="0"/>
              <a:buNone/>
              <a:defRPr sz="1400" baseline="0">
                <a:solidFill>
                  <a:schemeClr val="tx1"/>
                </a:solidFill>
                <a:latin typeface="+mn-lt"/>
              </a:defRPr>
            </a:lvl1pPr>
            <a:lvl2pPr marL="0" indent="0">
              <a:lnSpc>
                <a:spcPct val="144000"/>
              </a:lnSpc>
              <a:spcBef>
                <a:spcPts val="0"/>
              </a:spcBef>
              <a:spcAft>
                <a:spcPts val="0"/>
              </a:spcAft>
              <a:buFont typeface="Arial" panose="020B0604020202020204" pitchFamily="34" charset="0"/>
              <a:buNone/>
              <a:defRPr sz="1100" baseline="0">
                <a:solidFill>
                  <a:schemeClr val="tx1"/>
                </a:solidFill>
                <a:latin typeface="+mn-lt"/>
              </a:defRPr>
            </a:lvl2pPr>
            <a:lvl3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3pPr>
            <a:lvl4pPr marL="0" indent="0">
              <a:lnSpc>
                <a:spcPct val="144000"/>
              </a:lnSpc>
              <a:spcBef>
                <a:spcPts val="0"/>
              </a:spcBef>
              <a:spcAft>
                <a:spcPts val="0"/>
              </a:spcAft>
              <a:buNone/>
              <a:defRPr sz="1100" b="1" baseline="0">
                <a:solidFill>
                  <a:schemeClr val="tx1"/>
                </a:solidFill>
                <a:latin typeface="+mj-lt"/>
              </a:defRPr>
            </a:lvl4pPr>
            <a:lvl5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5pPr>
            <a:lvl6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6pPr>
            <a:lvl7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7pPr>
            <a:lvl8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8pPr>
            <a:lvl9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9pPr>
          </a:lstStyle>
          <a:p>
            <a:pPr lvl="0"/>
            <a:r>
              <a:rPr lang="en-US" dirty="0"/>
              <a:t>Responsible person </a:t>
            </a:r>
            <a:endParaRPr lang="de-DE" dirty="0"/>
          </a:p>
        </p:txBody>
      </p:sp>
      <p:sp>
        <p:nvSpPr>
          <p:cNvPr id="50" name="Agenda Point">
            <a:extLst>
              <a:ext uri="{FF2B5EF4-FFF2-40B4-BE49-F238E27FC236}">
                <a16:creationId xmlns:a16="http://schemas.microsoft.com/office/drawing/2014/main" id="{F57AFB43-94F9-49EB-8055-3903D3F5769B}"/>
              </a:ext>
            </a:extLst>
          </p:cNvPr>
          <p:cNvSpPr>
            <a:spLocks noGrp="1"/>
          </p:cNvSpPr>
          <p:nvPr>
            <p:ph type="body" orient="vert" idx="40" hasCustomPrompt="1"/>
          </p:nvPr>
        </p:nvSpPr>
        <p:spPr>
          <a:xfrm>
            <a:off x="6840000" y="1872000"/>
            <a:ext cx="4032788" cy="504000"/>
          </a:xfrm>
        </p:spPr>
        <p:txBody>
          <a:bodyPr vert="horz"/>
          <a:lstStyle>
            <a:lvl1pPr marL="0" indent="0">
              <a:lnSpc>
                <a:spcPct val="113000"/>
              </a:lnSpc>
              <a:spcBef>
                <a:spcPts val="0"/>
              </a:spcBef>
              <a:spcAft>
                <a:spcPts val="0"/>
              </a:spcAft>
              <a:buFont typeface="Arial" panose="020B0604020202020204" pitchFamily="34" charset="0"/>
              <a:buNone/>
              <a:defRPr sz="1400" baseline="0">
                <a:solidFill>
                  <a:schemeClr val="tx1"/>
                </a:solidFill>
                <a:latin typeface="+mn-lt"/>
              </a:defRPr>
            </a:lvl1pPr>
            <a:lvl2pPr marL="0" indent="0">
              <a:lnSpc>
                <a:spcPct val="144000"/>
              </a:lnSpc>
              <a:spcBef>
                <a:spcPts val="0"/>
              </a:spcBef>
              <a:spcAft>
                <a:spcPts val="0"/>
              </a:spcAft>
              <a:buFont typeface="Arial" panose="020B0604020202020204" pitchFamily="34" charset="0"/>
              <a:buNone/>
              <a:defRPr sz="1100" baseline="0">
                <a:solidFill>
                  <a:schemeClr val="tx1"/>
                </a:solidFill>
                <a:latin typeface="+mn-lt"/>
              </a:defRPr>
            </a:lvl2pPr>
            <a:lvl3pPr marL="0" indent="0">
              <a:lnSpc>
                <a:spcPct val="113000"/>
              </a:lnSpc>
              <a:spcBef>
                <a:spcPts val="0"/>
              </a:spcBef>
              <a:spcAft>
                <a:spcPts val="0"/>
              </a:spcAft>
              <a:buFont typeface="Arial" panose="020B0604020202020204" pitchFamily="34" charset="0"/>
              <a:buNone/>
              <a:defRPr sz="1400" b="1" baseline="0">
                <a:solidFill>
                  <a:schemeClr val="tx1"/>
                </a:solidFill>
                <a:latin typeface="+mj-lt"/>
              </a:defRPr>
            </a:lvl3pPr>
            <a:lvl4pPr marL="0" indent="0">
              <a:lnSpc>
                <a:spcPct val="144000"/>
              </a:lnSpc>
              <a:spcBef>
                <a:spcPts val="0"/>
              </a:spcBef>
              <a:spcAft>
                <a:spcPts val="0"/>
              </a:spcAft>
              <a:buNone/>
              <a:defRPr sz="1100" b="1" baseline="0">
                <a:solidFill>
                  <a:schemeClr val="tx1"/>
                </a:solidFill>
                <a:latin typeface="+mj-lt"/>
              </a:defRPr>
            </a:lvl4pPr>
            <a:lvl5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5pPr>
            <a:lvl6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6pPr>
            <a:lvl7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7pPr>
            <a:lvl8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8pPr>
            <a:lvl9pPr marL="0" indent="0">
              <a:lnSpc>
                <a:spcPct val="144000"/>
              </a:lnSpc>
              <a:spcBef>
                <a:spcPts val="0"/>
              </a:spcBef>
              <a:spcAft>
                <a:spcPts val="0"/>
              </a:spcAft>
              <a:buFont typeface="Arial" panose="020B0604020202020204" pitchFamily="34" charset="0"/>
              <a:buNone/>
              <a:defRPr sz="1100" b="1" baseline="0">
                <a:solidFill>
                  <a:schemeClr val="tx1"/>
                </a:solidFill>
                <a:latin typeface="+mj-lt"/>
              </a:defRPr>
            </a:lvl9pPr>
          </a:lstStyle>
          <a:p>
            <a:pPr lvl="0"/>
            <a:r>
              <a:rPr lang="en-US" dirty="0"/>
              <a:t>Responsible person </a:t>
            </a:r>
            <a:endParaRPr lang="de-DE" dirty="0"/>
          </a:p>
        </p:txBody>
      </p:sp>
    </p:spTree>
    <p:extLst>
      <p:ext uri="{BB962C8B-B14F-4D97-AF65-F5344CB8AC3E}">
        <p14:creationId xmlns:p14="http://schemas.microsoft.com/office/powerpoint/2010/main" val="523134529"/>
      </p:ext>
    </p:extLst>
  </p:cSld>
  <p:clrMapOvr>
    <a:masterClrMapping/>
  </p:clrMapOvr>
  <p:extLst>
    <p:ext uri="{DCECCB84-F9BA-43D5-87BE-67443E8EF086}">
      <p15:sldGuideLst xmlns:p15="http://schemas.microsoft.com/office/powerpoint/2012/main">
        <p15:guide id="1" orient="horz" pos="1179">
          <p15:clr>
            <a:srgbClr val="547EBF"/>
          </p15:clr>
        </p15:guide>
        <p15:guide id="2" pos="408">
          <p15:clr>
            <a:srgbClr val="547EBF"/>
          </p15:clr>
        </p15:guide>
        <p15:guide id="3" pos="6849">
          <p15:clr>
            <a:srgbClr val="547EBF"/>
          </p15:clr>
        </p15:guide>
        <p15:guide id="5" orient="horz" pos="363">
          <p15:clr>
            <a:srgbClr val="547EBF"/>
          </p15:clr>
        </p15:guide>
        <p15:guide id="6" orient="horz" pos="1212">
          <p15:clr>
            <a:srgbClr val="5ACBF0"/>
          </p15:clr>
        </p15:guide>
        <p15:guide id="7" orient="horz" pos="3629">
          <p15:clr>
            <a:srgbClr val="547EBF"/>
          </p15:clr>
        </p15:guide>
        <p15:guide id="8" pos="3742">
          <p15:clr>
            <a:srgbClr val="547EBF"/>
          </p15:clr>
        </p15:guide>
        <p15:guide id="9" pos="1020">
          <p15:clr>
            <a:srgbClr val="547EBF"/>
          </p15:clr>
        </p15:guide>
        <p15:guide id="10" pos="453">
          <p15:clr>
            <a:srgbClr val="547EBF"/>
          </p15:clr>
        </p15:guide>
        <p15:guide id="11" pos="4309">
          <p15:clr>
            <a:srgbClr val="547EBF"/>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Slide Yellow">
    <p:bg>
      <p:bgPr>
        <a:solidFill>
          <a:schemeClr val="accent1"/>
        </a:solidFill>
        <a:effectLst/>
      </p:bgPr>
    </p:bg>
    <p:spTree>
      <p:nvGrpSpPr>
        <p:cNvPr id="1" name=""/>
        <p:cNvGrpSpPr/>
        <p:nvPr/>
      </p:nvGrpSpPr>
      <p:grpSpPr>
        <a:xfrm>
          <a:off x="0" y="0"/>
          <a:ext cx="0" cy="0"/>
          <a:chOff x="0" y="0"/>
          <a:chExt cx="0" cy="0"/>
        </a:xfrm>
      </p:grpSpPr>
      <p:grpSp>
        <p:nvGrpSpPr>
          <p:cNvPr id="9" name="Regieanweisungen">
            <a:extLst>
              <a:ext uri="{FF2B5EF4-FFF2-40B4-BE49-F238E27FC236}">
                <a16:creationId xmlns:a16="http://schemas.microsoft.com/office/drawing/2014/main" id="{9F117897-EE38-4252-A9B5-9438F89AC3D9}"/>
              </a:ext>
            </a:extLst>
          </p:cNvPr>
          <p:cNvGrpSpPr/>
          <p:nvPr userDrawn="1"/>
        </p:nvGrpSpPr>
        <p:grpSpPr>
          <a:xfrm>
            <a:off x="-2232000" y="-324000"/>
            <a:ext cx="15660000" cy="6157269"/>
            <a:chOff x="-2232000" y="-324000"/>
            <a:chExt cx="15660000" cy="6157269"/>
          </a:xfrm>
        </p:grpSpPr>
        <p:sp>
          <p:nvSpPr>
            <p:cNvPr id="10" name="Zurücksetzen">
              <a:extLst>
                <a:ext uri="{FF2B5EF4-FFF2-40B4-BE49-F238E27FC236}">
                  <a16:creationId xmlns:a16="http://schemas.microsoft.com/office/drawing/2014/main" id="{DED89B10-9083-4A10-B906-72E1D97A8E5B}"/>
                </a:ext>
              </a:extLst>
            </p:cNvPr>
            <p:cNvSpPr txBox="1"/>
            <p:nvPr userDrawn="1"/>
          </p:nvSpPr>
          <p:spPr>
            <a:xfrm rot="10800000" flipH="1" flipV="1">
              <a:off x="11628000" y="0"/>
              <a:ext cx="1800000" cy="115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en-US" sz="1000" b="0" baseline="0" dirty="0">
                  <a:solidFill>
                    <a:schemeClr val="tx1"/>
                  </a:solidFill>
                  <a:latin typeface="+mj-lt"/>
                </a:rPr>
                <a:t>To reset the slide to its original form, select </a:t>
              </a:r>
              <a:r>
                <a:rPr lang="en-US" sz="1000" b="1" baseline="0" dirty="0">
                  <a:solidFill>
                    <a:schemeClr val="tx1"/>
                  </a:solidFill>
                  <a:latin typeface="+mj-lt"/>
                </a:rPr>
                <a:t>Home &gt; Slides &gt; Reset</a:t>
              </a:r>
            </a:p>
            <a:p>
              <a:pPr indent="0" algn="l">
                <a:lnSpc>
                  <a:spcPct val="100000"/>
                </a:lnSpc>
                <a:spcBef>
                  <a:spcPts val="0"/>
                </a:spcBef>
                <a:spcAft>
                  <a:spcPts val="0"/>
                </a:spcAft>
              </a:pPr>
              <a:endParaRPr lang="en-US" sz="1000" b="1" baseline="0" dirty="0">
                <a:solidFill>
                  <a:schemeClr val="tx1"/>
                </a:solidFill>
                <a:latin typeface="+mj-lt"/>
              </a:endParaRPr>
            </a:p>
            <a:p>
              <a:pPr marL="0" marR="0" lvl="0" indent="0" algn="l" defTabSz="1043056"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To change the layout, select </a:t>
              </a:r>
              <a:r>
                <a:rPr lang="en-US" sz="1000" b="1" baseline="0" dirty="0">
                  <a:solidFill>
                    <a:schemeClr val="tx1"/>
                  </a:solidFill>
                  <a:latin typeface="+mj-lt"/>
                </a:rPr>
                <a:t>Home &gt; Slides &gt; Layout</a:t>
              </a:r>
            </a:p>
            <a:p>
              <a:pPr indent="0" algn="l">
                <a:lnSpc>
                  <a:spcPct val="100000"/>
                </a:lnSpc>
                <a:spcBef>
                  <a:spcPts val="0"/>
                </a:spcBef>
                <a:spcAft>
                  <a:spcPts val="0"/>
                </a:spcAft>
              </a:pPr>
              <a:endParaRPr lang="en-US" sz="1000" b="1" baseline="0" dirty="0">
                <a:solidFill>
                  <a:schemeClr val="tx1"/>
                </a:solidFill>
                <a:latin typeface="+mj-lt"/>
              </a:endParaRPr>
            </a:p>
          </p:txBody>
        </p:sp>
        <p:sp>
          <p:nvSpPr>
            <p:cNvPr id="12" name="Listenebenen">
              <a:extLst>
                <a:ext uri="{FF2B5EF4-FFF2-40B4-BE49-F238E27FC236}">
                  <a16:creationId xmlns:a16="http://schemas.microsoft.com/office/drawing/2014/main" id="{E6FF8CDF-78CB-4E05-B555-701114945106}"/>
                </a:ext>
              </a:extLst>
            </p:cNvPr>
            <p:cNvSpPr txBox="1"/>
            <p:nvPr userDrawn="1"/>
          </p:nvSpPr>
          <p:spPr>
            <a:xfrm rot="10800000" flipH="1" flipV="1">
              <a:off x="-1908000" y="0"/>
              <a:ext cx="1800000" cy="115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Only use the given</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err="1">
                  <a:solidFill>
                    <a:schemeClr val="tx1"/>
                  </a:solidFill>
                  <a:latin typeface="+mj-lt"/>
                </a:rPr>
                <a:t>Transporeon</a:t>
              </a:r>
              <a:r>
                <a:rPr lang="en-US" sz="1000" b="0" baseline="0" dirty="0">
                  <a:solidFill>
                    <a:schemeClr val="tx1"/>
                  </a:solidFill>
                  <a:latin typeface="+mj-lt"/>
                </a:rPr>
                <a:t> </a:t>
              </a:r>
              <a:r>
                <a:rPr lang="en-US" sz="1000" b="0" baseline="0" dirty="0" err="1">
                  <a:solidFill>
                    <a:schemeClr val="tx1"/>
                  </a:solidFill>
                  <a:latin typeface="+mj-lt"/>
                </a:rPr>
                <a:t>colours</a:t>
              </a:r>
              <a:endParaRPr lang="en-US" sz="1000" b="0" baseline="0" dirty="0">
                <a:solidFill>
                  <a:schemeClr val="tx1"/>
                </a:solidFill>
                <a:latin typeface="+mj-lt"/>
              </a:endParaRP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for the whole presentation.</a:t>
              </a:r>
            </a:p>
            <a:p>
              <a:pPr marL="0" marR="0" lvl="0" indent="0" algn="r" defTabSz="2517235" rtl="0" eaLnBrk="1" fontAlgn="auto" latinLnBrk="0" hangingPunct="1">
                <a:lnSpc>
                  <a:spcPct val="100000"/>
                </a:lnSpc>
                <a:spcBef>
                  <a:spcPts val="0"/>
                </a:spcBef>
                <a:spcAft>
                  <a:spcPts val="0"/>
                </a:spcAft>
                <a:buClrTx/>
                <a:buSzTx/>
                <a:buFontTx/>
                <a:buNone/>
                <a:tabLst/>
                <a:defRPr/>
              </a:pPr>
              <a:br>
                <a:rPr lang="en-US" sz="1000" b="0" baseline="0" dirty="0">
                  <a:solidFill>
                    <a:schemeClr val="tx1"/>
                  </a:solidFill>
                  <a:latin typeface="+mj-lt"/>
                </a:rPr>
              </a:br>
              <a:r>
                <a:rPr lang="en-US" sz="1000" b="0" baseline="0" dirty="0">
                  <a:solidFill>
                    <a:schemeClr val="tx1"/>
                  </a:solidFill>
                  <a:latin typeface="+mj-lt"/>
                </a:rPr>
                <a:t>Usage of various graphic elements possible,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please see library.</a:t>
              </a:r>
            </a:p>
          </p:txBody>
        </p:sp>
        <p:sp>
          <p:nvSpPr>
            <p:cNvPr id="14" name="Hilfslinien">
              <a:extLst>
                <a:ext uri="{FF2B5EF4-FFF2-40B4-BE49-F238E27FC236}">
                  <a16:creationId xmlns:a16="http://schemas.microsoft.com/office/drawing/2014/main" id="{29CC687E-1158-45AE-B610-B413C6E030CC}"/>
                </a:ext>
              </a:extLst>
            </p:cNvPr>
            <p:cNvSpPr txBox="1"/>
            <p:nvPr userDrawn="1"/>
          </p:nvSpPr>
          <p:spPr>
            <a:xfrm rot="10800000" flipH="1" flipV="1">
              <a:off x="647399" y="-324000"/>
              <a:ext cx="7920000" cy="216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287141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mj-lt"/>
                  <a:ea typeface="+mn-ea"/>
                  <a:cs typeface="+mn-cs"/>
                </a:rPr>
                <a:t>To display guides, tick </a:t>
              </a:r>
              <a:r>
                <a:rPr kumimoji="0" lang="en-US" sz="1000" b="1" i="0" u="none" strike="noStrike" kern="1200" cap="none" spc="0" normalizeH="0" baseline="0" noProof="0" dirty="0">
                  <a:ln>
                    <a:noFill/>
                  </a:ln>
                  <a:solidFill>
                    <a:schemeClr val="tx1"/>
                  </a:solidFill>
                  <a:effectLst/>
                  <a:uLnTx/>
                  <a:uFillTx/>
                  <a:latin typeface="+mj-lt"/>
                  <a:ea typeface="+mn-ea"/>
                  <a:cs typeface="+mn-cs"/>
                </a:rPr>
                <a:t>Guides</a:t>
              </a:r>
              <a:r>
                <a:rPr kumimoji="0" lang="en-US" sz="1000" b="0" i="0" u="none" strike="noStrike" kern="1200" cap="none" spc="0" normalizeH="0" baseline="0" noProof="0" dirty="0">
                  <a:ln>
                    <a:noFill/>
                  </a:ln>
                  <a:solidFill>
                    <a:schemeClr val="tx1"/>
                  </a:solidFill>
                  <a:effectLst/>
                  <a:uLnTx/>
                  <a:uFillTx/>
                  <a:latin typeface="+mj-lt"/>
                  <a:ea typeface="+mn-ea"/>
                  <a:cs typeface="+mn-cs"/>
                </a:rPr>
                <a:t> in </a:t>
              </a:r>
              <a:r>
                <a:rPr kumimoji="0" lang="en-US" sz="1000" b="1" i="0" u="none" strike="noStrike" kern="1200" cap="none" spc="0" normalizeH="0" baseline="0" noProof="0" dirty="0">
                  <a:ln>
                    <a:noFill/>
                  </a:ln>
                  <a:solidFill>
                    <a:schemeClr val="tx1"/>
                  </a:solidFill>
                  <a:effectLst/>
                  <a:uLnTx/>
                  <a:uFillTx/>
                  <a:latin typeface="+mj-lt"/>
                  <a:ea typeface="+mn-ea"/>
                  <a:cs typeface="+mn-cs"/>
                </a:rPr>
                <a:t>View</a:t>
              </a:r>
            </a:p>
          </p:txBody>
        </p:sp>
        <p:sp>
          <p:nvSpPr>
            <p:cNvPr id="15" name="Text // Listenebene erhöhen">
              <a:extLst>
                <a:ext uri="{FF2B5EF4-FFF2-40B4-BE49-F238E27FC236}">
                  <a16:creationId xmlns:a16="http://schemas.microsoft.com/office/drawing/2014/main" id="{EB5A6642-C0A8-4322-853C-9C1D3FEEEBD1}"/>
                </a:ext>
              </a:extLst>
            </p:cNvPr>
            <p:cNvSpPr txBox="1"/>
            <p:nvPr userDrawn="1"/>
          </p:nvSpPr>
          <p:spPr>
            <a:xfrm>
              <a:off x="-1656000" y="3239568"/>
              <a:ext cx="792000" cy="288000"/>
            </a:xfrm>
            <a:prstGeom prst="rect">
              <a:avLst/>
            </a:prstGeom>
            <a:noFill/>
          </p:spPr>
          <p:txBody>
            <a:bodyPr wrap="square" lIns="0" tIns="0" rIns="0" bIns="0" rtlCol="0" anchor="ctr" anchorCtr="0">
              <a:noAutofit/>
            </a:body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Increase </a:t>
              </a:r>
              <a:br>
                <a:rPr lang="en-US" sz="1000" b="1" baseline="0" dirty="0">
                  <a:solidFill>
                    <a:schemeClr val="tx1"/>
                  </a:solidFill>
                  <a:latin typeface="+mj-lt"/>
                </a:rPr>
              </a:br>
              <a:r>
                <a:rPr lang="en-US" sz="1000" b="1" baseline="0" dirty="0">
                  <a:solidFill>
                    <a:schemeClr val="tx1"/>
                  </a:solidFill>
                  <a:latin typeface="+mj-lt"/>
                </a:rPr>
                <a:t>List Level</a:t>
              </a:r>
            </a:p>
          </p:txBody>
        </p:sp>
        <p:sp>
          <p:nvSpPr>
            <p:cNvPr id="16" name="Text // Listenebene verringern">
              <a:extLst>
                <a:ext uri="{FF2B5EF4-FFF2-40B4-BE49-F238E27FC236}">
                  <a16:creationId xmlns:a16="http://schemas.microsoft.com/office/drawing/2014/main" id="{C69C5BDA-8E4C-4C96-9ADB-B5F1483743B9}"/>
                </a:ext>
              </a:extLst>
            </p:cNvPr>
            <p:cNvSpPr txBox="1"/>
            <p:nvPr userDrawn="1"/>
          </p:nvSpPr>
          <p:spPr>
            <a:xfrm>
              <a:off x="-1656000" y="3672607"/>
              <a:ext cx="792000" cy="288000"/>
            </a:xfrm>
            <a:prstGeom prst="rect">
              <a:avLst/>
            </a:prstGeom>
            <a:noFill/>
          </p:spPr>
          <p:txBody>
            <a:bodyPr wrap="square" lIns="0" tIns="0" rIns="0" bIns="0" rtlCol="0" anchor="ctr" anchorCtr="0">
              <a:noAutofit/>
            </a:body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Decrease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List Level</a:t>
              </a:r>
            </a:p>
          </p:txBody>
        </p:sp>
        <p:pic>
          <p:nvPicPr>
            <p:cNvPr id="17" name="Bild // Listenebene verringern">
              <a:extLst>
                <a:ext uri="{FF2B5EF4-FFF2-40B4-BE49-F238E27FC236}">
                  <a16:creationId xmlns:a16="http://schemas.microsoft.com/office/drawing/2014/main" id="{AFB88F40-DDB8-4080-8E61-297A19AAE7E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56000" y="3672607"/>
              <a:ext cx="612000" cy="288000"/>
            </a:xfrm>
            <a:prstGeom prst="rect">
              <a:avLst/>
            </a:prstGeom>
          </p:spPr>
        </p:pic>
        <p:pic>
          <p:nvPicPr>
            <p:cNvPr id="18" name="Bild // Listenebene erhöhen">
              <a:extLst>
                <a:ext uri="{FF2B5EF4-FFF2-40B4-BE49-F238E27FC236}">
                  <a16:creationId xmlns:a16="http://schemas.microsoft.com/office/drawing/2014/main" id="{94CE16E2-2501-4708-91B4-3C0064BA3A3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56000" y="3240607"/>
              <a:ext cx="612000" cy="288000"/>
            </a:xfrm>
            <a:prstGeom prst="rect">
              <a:avLst/>
            </a:prstGeom>
          </p:spPr>
        </p:pic>
        <p:sp>
          <p:nvSpPr>
            <p:cNvPr id="19" name="Listenebenen">
              <a:extLst>
                <a:ext uri="{FF2B5EF4-FFF2-40B4-BE49-F238E27FC236}">
                  <a16:creationId xmlns:a16="http://schemas.microsoft.com/office/drawing/2014/main" id="{FC9A98B7-B89C-4582-BF15-CDB9741086DA}"/>
                </a:ext>
              </a:extLst>
            </p:cNvPr>
            <p:cNvSpPr txBox="1"/>
            <p:nvPr userDrawn="1"/>
          </p:nvSpPr>
          <p:spPr>
            <a:xfrm rot="10800000" flipH="1" flipV="1">
              <a:off x="-1908001" y="2520000"/>
              <a:ext cx="1800001" cy="64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To change the text level,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select </a:t>
              </a:r>
              <a:r>
                <a:rPr lang="en-US" sz="1000" b="1" baseline="0" dirty="0">
                  <a:solidFill>
                    <a:schemeClr val="tx1"/>
                  </a:solidFill>
                  <a:latin typeface="+mj-lt"/>
                </a:rPr>
                <a:t>Home &gt; Paragraph </a:t>
              </a:r>
              <a:br>
                <a:rPr lang="en-US" sz="1000" b="1" baseline="0" dirty="0">
                  <a:solidFill>
                    <a:schemeClr val="tx1"/>
                  </a:solidFill>
                  <a:latin typeface="+mj-lt"/>
                </a:rPr>
              </a:br>
              <a:r>
                <a:rPr lang="en-US" sz="1000" b="1" baseline="0" dirty="0">
                  <a:solidFill>
                    <a:schemeClr val="tx1"/>
                  </a:solidFill>
                  <a:latin typeface="+mj-lt"/>
                </a:rPr>
                <a:t>&gt; Increase/Decrease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List Level</a:t>
              </a:r>
            </a:p>
          </p:txBody>
        </p:sp>
        <p:sp>
          <p:nvSpPr>
            <p:cNvPr id="20" name="Listenebenen">
              <a:extLst>
                <a:ext uri="{FF2B5EF4-FFF2-40B4-BE49-F238E27FC236}">
                  <a16:creationId xmlns:a16="http://schemas.microsoft.com/office/drawing/2014/main" id="{C4CBF148-EF97-4DD7-BD45-57FE7602E22D}"/>
                </a:ext>
              </a:extLst>
            </p:cNvPr>
            <p:cNvSpPr txBox="1"/>
            <p:nvPr userDrawn="1"/>
          </p:nvSpPr>
          <p:spPr>
            <a:xfrm rot="10800000" flipH="1" flipV="1">
              <a:off x="-1908000" y="4176000"/>
              <a:ext cx="1800001" cy="97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In order to bolden text,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please do not use the BOLD button on Helvetica-Light (Body), but instead change the font to Helvetica (Headings) and then use the BOLD button</a:t>
              </a:r>
              <a:endParaRPr lang="en-US" sz="1000" b="1" baseline="0" dirty="0">
                <a:solidFill>
                  <a:schemeClr val="tx1"/>
                </a:solidFill>
                <a:latin typeface="+mj-lt"/>
              </a:endParaRPr>
            </a:p>
          </p:txBody>
        </p:sp>
        <p:pic>
          <p:nvPicPr>
            <p:cNvPr id="21" name="Schrift fetten">
              <a:extLst>
                <a:ext uri="{FF2B5EF4-FFF2-40B4-BE49-F238E27FC236}">
                  <a16:creationId xmlns:a16="http://schemas.microsoft.com/office/drawing/2014/main" id="{C9559851-EB53-47D3-A478-0415E933D4B0}"/>
                </a:ext>
              </a:extLst>
            </p:cNvPr>
            <p:cNvPicPr>
              <a:picLocks noChangeAspect="1"/>
            </p:cNvPicPr>
            <p:nvPr userDrawn="1"/>
          </p:nvPicPr>
          <p:blipFill>
            <a:blip r:embed="rId4"/>
            <a:stretch>
              <a:fillRect/>
            </a:stretch>
          </p:blipFill>
          <p:spPr>
            <a:xfrm>
              <a:off x="-2232000" y="5184000"/>
              <a:ext cx="2088000" cy="649269"/>
            </a:xfrm>
            <a:prstGeom prst="rect">
              <a:avLst/>
            </a:prstGeom>
          </p:spPr>
        </p:pic>
      </p:grpSp>
      <p:sp>
        <p:nvSpPr>
          <p:cNvPr id="8" name="Page">
            <a:extLst>
              <a:ext uri="{FF2B5EF4-FFF2-40B4-BE49-F238E27FC236}">
                <a16:creationId xmlns:a16="http://schemas.microsoft.com/office/drawing/2014/main" id="{0A3FFA6A-440D-4A9E-A3E6-7163729430AB}"/>
              </a:ext>
            </a:extLst>
          </p:cNvPr>
          <p:cNvSpPr>
            <a:spLocks noGrp="1"/>
          </p:cNvSpPr>
          <p:nvPr>
            <p:ph type="sldNum" sz="quarter" idx="11"/>
          </p:nvPr>
        </p:nvSpPr>
        <p:spPr>
          <a:xfrm>
            <a:off x="10152788" y="6588000"/>
            <a:ext cx="720000" cy="180000"/>
          </a:xfrm>
        </p:spPr>
        <p:txBody>
          <a:bodyPr/>
          <a:lstStyle/>
          <a:p>
            <a:r>
              <a:rPr lang="de-DE"/>
              <a:t>Page </a:t>
            </a:r>
            <a:fld id="{55DE4932-7FC9-4623-BE48-6D66D4970F57}" type="slidenum">
              <a:rPr lang="de-DE" smtClean="0"/>
              <a:pPr/>
              <a:t>‹#›</a:t>
            </a:fld>
            <a:endParaRPr lang="de-DE" dirty="0"/>
          </a:p>
        </p:txBody>
      </p:sp>
      <p:sp>
        <p:nvSpPr>
          <p:cNvPr id="7" name="Footer">
            <a:extLst>
              <a:ext uri="{FF2B5EF4-FFF2-40B4-BE49-F238E27FC236}">
                <a16:creationId xmlns:a16="http://schemas.microsoft.com/office/drawing/2014/main" id="{96B7736C-DB76-4A3C-A85A-3CF932F77739}"/>
              </a:ext>
            </a:extLst>
          </p:cNvPr>
          <p:cNvSpPr>
            <a:spLocks noGrp="1"/>
          </p:cNvSpPr>
          <p:nvPr>
            <p:ph type="ftr" sz="quarter" idx="10"/>
          </p:nvPr>
        </p:nvSpPr>
        <p:spPr>
          <a:xfrm>
            <a:off x="647699" y="6588000"/>
            <a:ext cx="3168000" cy="180000"/>
          </a:xfrm>
        </p:spPr>
        <p:txBody>
          <a:bodyPr/>
          <a:lstStyle/>
          <a:p>
            <a:pPr lvl="8"/>
            <a:r>
              <a:rPr lang="en-US"/>
              <a:t>"Presentation Title" or Public,  Protected, Confidential</a:t>
            </a:r>
            <a:endParaRPr lang="de-DE" dirty="0"/>
          </a:p>
        </p:txBody>
      </p:sp>
      <p:sp>
        <p:nvSpPr>
          <p:cNvPr id="6" name="Title">
            <a:extLst>
              <a:ext uri="{FF2B5EF4-FFF2-40B4-BE49-F238E27FC236}">
                <a16:creationId xmlns:a16="http://schemas.microsoft.com/office/drawing/2014/main" id="{31D21EEA-1A4A-450E-A8E5-ACF2B98ACF06}"/>
              </a:ext>
            </a:extLst>
          </p:cNvPr>
          <p:cNvSpPr>
            <a:spLocks noGrp="1"/>
          </p:cNvSpPr>
          <p:nvPr>
            <p:ph type="body" orient="vert" idx="12" hasCustomPrompt="1"/>
          </p:nvPr>
        </p:nvSpPr>
        <p:spPr>
          <a:xfrm>
            <a:off x="647698" y="1871662"/>
            <a:ext cx="5111751" cy="2663825"/>
          </a:xfrm>
        </p:spPr>
        <p:txBody>
          <a:bodyPr vert="horz" anchor="b" anchorCtr="0"/>
          <a:lstStyle>
            <a:lvl1pPr marL="0" indent="0">
              <a:lnSpc>
                <a:spcPct val="86000"/>
              </a:lnSpc>
              <a:buFont typeface="Arial" panose="020B0604020202020204" pitchFamily="34" charset="0"/>
              <a:buNone/>
              <a:defRPr sz="4800">
                <a:latin typeface="+mn-lt"/>
              </a:defRPr>
            </a:lvl1pPr>
            <a:lvl2pPr marL="0" indent="0">
              <a:lnSpc>
                <a:spcPct val="86000"/>
              </a:lnSpc>
              <a:buFont typeface="Arial" panose="020B0604020202020204" pitchFamily="34" charset="0"/>
              <a:buNone/>
              <a:defRPr sz="4800">
                <a:solidFill>
                  <a:schemeClr val="bg1"/>
                </a:solidFill>
                <a:latin typeface="+mn-lt"/>
              </a:defRPr>
            </a:lvl2pPr>
            <a:lvl3pPr marL="0" indent="0">
              <a:lnSpc>
                <a:spcPct val="86000"/>
              </a:lnSpc>
              <a:buFont typeface="Arial" panose="020B0604020202020204" pitchFamily="34" charset="0"/>
              <a:buNone/>
              <a:defRPr sz="4800">
                <a:solidFill>
                  <a:schemeClr val="bg1"/>
                </a:solidFill>
                <a:latin typeface="+mn-lt"/>
              </a:defRPr>
            </a:lvl3pPr>
            <a:lvl4pPr marL="0" indent="0">
              <a:lnSpc>
                <a:spcPct val="86000"/>
              </a:lnSpc>
              <a:buNone/>
              <a:defRPr sz="4800">
                <a:solidFill>
                  <a:schemeClr val="bg1"/>
                </a:solidFill>
                <a:latin typeface="+mn-lt"/>
              </a:defRPr>
            </a:lvl4pPr>
            <a:lvl5pPr marL="0" indent="0">
              <a:lnSpc>
                <a:spcPct val="86000"/>
              </a:lnSpc>
              <a:buFont typeface="Arial" panose="020B0604020202020204" pitchFamily="34" charset="0"/>
              <a:buNone/>
              <a:defRPr sz="4800">
                <a:solidFill>
                  <a:schemeClr val="bg1"/>
                </a:solidFill>
                <a:latin typeface="+mn-lt"/>
              </a:defRPr>
            </a:lvl5pPr>
            <a:lvl6pPr marL="0" indent="0">
              <a:lnSpc>
                <a:spcPct val="86000"/>
              </a:lnSpc>
              <a:buFont typeface="Arial" panose="020B0604020202020204" pitchFamily="34" charset="0"/>
              <a:buNone/>
              <a:defRPr sz="4800">
                <a:solidFill>
                  <a:schemeClr val="bg1"/>
                </a:solidFill>
                <a:latin typeface="+mn-lt"/>
              </a:defRPr>
            </a:lvl6pPr>
            <a:lvl7pPr marL="0" indent="0">
              <a:lnSpc>
                <a:spcPct val="86000"/>
              </a:lnSpc>
              <a:buFont typeface="Arial" panose="020B0604020202020204" pitchFamily="34" charset="0"/>
              <a:buNone/>
              <a:defRPr sz="4800">
                <a:solidFill>
                  <a:schemeClr val="bg1"/>
                </a:solidFill>
                <a:latin typeface="+mn-lt"/>
              </a:defRPr>
            </a:lvl7pPr>
            <a:lvl8pPr marL="0" indent="0">
              <a:lnSpc>
                <a:spcPct val="86000"/>
              </a:lnSpc>
              <a:buFont typeface="Arial" panose="020B0604020202020204" pitchFamily="34" charset="0"/>
              <a:buNone/>
              <a:defRPr sz="4800">
                <a:solidFill>
                  <a:schemeClr val="bg1"/>
                </a:solidFill>
                <a:latin typeface="+mn-lt"/>
              </a:defRPr>
            </a:lvl8pPr>
            <a:lvl9pPr marL="0" indent="0">
              <a:lnSpc>
                <a:spcPct val="86000"/>
              </a:lnSpc>
              <a:buFont typeface="Arial" panose="020B0604020202020204" pitchFamily="34" charset="0"/>
              <a:buNone/>
              <a:defRPr sz="4800">
                <a:solidFill>
                  <a:schemeClr val="bg1"/>
                </a:solidFill>
                <a:latin typeface="+mn-lt"/>
              </a:defRPr>
            </a:lvl9pPr>
          </a:lstStyle>
          <a:p>
            <a:pPr lvl="0"/>
            <a:r>
              <a:rPr lang="en-US" dirty="0"/>
              <a:t>Divider Title on first level // for second line</a:t>
            </a:r>
            <a:br>
              <a:rPr lang="en-US" dirty="0"/>
            </a:br>
            <a:r>
              <a:rPr lang="en-US" dirty="0"/>
              <a:t>&gt;&gt; Increase List Level </a:t>
            </a:r>
          </a:p>
          <a:p>
            <a:pPr lvl="1"/>
            <a:r>
              <a:rPr lang="en-US" dirty="0"/>
              <a:t>Second layer</a:t>
            </a:r>
          </a:p>
        </p:txBody>
      </p:sp>
      <p:pic>
        <p:nvPicPr>
          <p:cNvPr id="2" name="Picture 1">
            <a:extLst>
              <a:ext uri="{FF2B5EF4-FFF2-40B4-BE49-F238E27FC236}">
                <a16:creationId xmlns:a16="http://schemas.microsoft.com/office/drawing/2014/main" id="{96975CE0-565C-528A-EAB4-64891BF8B69C}"/>
              </a:ext>
            </a:extLst>
          </p:cNvPr>
          <p:cNvPicPr>
            <a:picLocks noChangeAspect="1"/>
          </p:cNvPicPr>
          <p:nvPr userDrawn="1"/>
        </p:nvPicPr>
        <p:blipFill>
          <a:blip r:embed="rId5"/>
          <a:srcRect/>
          <a:stretch/>
        </p:blipFill>
        <p:spPr>
          <a:xfrm>
            <a:off x="8911989" y="634352"/>
            <a:ext cx="1978724" cy="370233"/>
          </a:xfrm>
          <a:prstGeom prst="rect">
            <a:avLst/>
          </a:prstGeom>
        </p:spPr>
      </p:pic>
    </p:spTree>
    <p:extLst>
      <p:ext uri="{BB962C8B-B14F-4D97-AF65-F5344CB8AC3E}">
        <p14:creationId xmlns:p14="http://schemas.microsoft.com/office/powerpoint/2010/main" val="4168022280"/>
      </p:ext>
    </p:extLst>
  </p:cSld>
  <p:clrMapOvr>
    <a:masterClrMapping/>
  </p:clrMapOvr>
  <p:extLst>
    <p:ext uri="{DCECCB84-F9BA-43D5-87BE-67443E8EF086}">
      <p15:sldGuideLst xmlns:p15="http://schemas.microsoft.com/office/powerpoint/2012/main">
        <p15:guide id="1" pos="3628">
          <p15:clr>
            <a:srgbClr val="547EBF"/>
          </p15:clr>
        </p15:guide>
        <p15:guide id="3" pos="408">
          <p15:clr>
            <a:srgbClr val="547EBF"/>
          </p15:clr>
        </p15:guide>
        <p15:guide id="4" pos="6849">
          <p15:clr>
            <a:srgbClr val="547EBF"/>
          </p15:clr>
        </p15:guide>
        <p15:guide id="5" orient="horz" pos="2857">
          <p15:clr>
            <a:srgbClr val="547EBF"/>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Slide Grey">
    <p:bg>
      <p:bgPr>
        <a:solidFill>
          <a:schemeClr val="tx1"/>
        </a:solidFill>
        <a:effectLst/>
      </p:bgPr>
    </p:bg>
    <p:spTree>
      <p:nvGrpSpPr>
        <p:cNvPr id="1" name=""/>
        <p:cNvGrpSpPr/>
        <p:nvPr/>
      </p:nvGrpSpPr>
      <p:grpSpPr>
        <a:xfrm>
          <a:off x="0" y="0"/>
          <a:ext cx="0" cy="0"/>
          <a:chOff x="0" y="0"/>
          <a:chExt cx="0" cy="0"/>
        </a:xfrm>
      </p:grpSpPr>
      <p:grpSp>
        <p:nvGrpSpPr>
          <p:cNvPr id="9" name="Regieanweisungen">
            <a:extLst>
              <a:ext uri="{FF2B5EF4-FFF2-40B4-BE49-F238E27FC236}">
                <a16:creationId xmlns:a16="http://schemas.microsoft.com/office/drawing/2014/main" id="{A279B69A-BCF9-4C05-9531-F872937E0F24}"/>
              </a:ext>
            </a:extLst>
          </p:cNvPr>
          <p:cNvGrpSpPr/>
          <p:nvPr userDrawn="1"/>
        </p:nvGrpSpPr>
        <p:grpSpPr>
          <a:xfrm>
            <a:off x="-2232000" y="-324000"/>
            <a:ext cx="15660000" cy="6157269"/>
            <a:chOff x="-2232000" y="-324000"/>
            <a:chExt cx="15660000" cy="6157269"/>
          </a:xfrm>
        </p:grpSpPr>
        <p:sp>
          <p:nvSpPr>
            <p:cNvPr id="10" name="Zurücksetzen">
              <a:extLst>
                <a:ext uri="{FF2B5EF4-FFF2-40B4-BE49-F238E27FC236}">
                  <a16:creationId xmlns:a16="http://schemas.microsoft.com/office/drawing/2014/main" id="{1E2F7056-3B97-47EC-A3BC-357574A738AE}"/>
                </a:ext>
              </a:extLst>
            </p:cNvPr>
            <p:cNvSpPr txBox="1"/>
            <p:nvPr userDrawn="1"/>
          </p:nvSpPr>
          <p:spPr>
            <a:xfrm rot="10800000" flipH="1" flipV="1">
              <a:off x="11628000" y="0"/>
              <a:ext cx="1800000" cy="115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en-US" sz="1000" b="0" baseline="0" dirty="0">
                  <a:solidFill>
                    <a:schemeClr val="tx1"/>
                  </a:solidFill>
                  <a:latin typeface="+mj-lt"/>
                </a:rPr>
                <a:t>To reset the slide to its original form, select </a:t>
              </a:r>
              <a:r>
                <a:rPr lang="en-US" sz="1000" b="1" baseline="0" dirty="0">
                  <a:solidFill>
                    <a:schemeClr val="tx1"/>
                  </a:solidFill>
                  <a:latin typeface="+mj-lt"/>
                </a:rPr>
                <a:t>Home &gt; Slides &gt; Reset</a:t>
              </a:r>
            </a:p>
            <a:p>
              <a:pPr indent="0" algn="l">
                <a:lnSpc>
                  <a:spcPct val="100000"/>
                </a:lnSpc>
                <a:spcBef>
                  <a:spcPts val="0"/>
                </a:spcBef>
                <a:spcAft>
                  <a:spcPts val="0"/>
                </a:spcAft>
              </a:pPr>
              <a:endParaRPr lang="en-US" sz="1000" b="1" baseline="0" dirty="0">
                <a:solidFill>
                  <a:schemeClr val="tx1"/>
                </a:solidFill>
                <a:latin typeface="+mj-lt"/>
              </a:endParaRPr>
            </a:p>
            <a:p>
              <a:pPr marL="0" marR="0" lvl="0" indent="0" algn="l" defTabSz="1043056"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To change the layout, select </a:t>
              </a:r>
              <a:r>
                <a:rPr lang="en-US" sz="1000" b="1" baseline="0" dirty="0">
                  <a:solidFill>
                    <a:schemeClr val="tx1"/>
                  </a:solidFill>
                  <a:latin typeface="+mj-lt"/>
                </a:rPr>
                <a:t>Home &gt; Slides &gt; Layout</a:t>
              </a:r>
            </a:p>
            <a:p>
              <a:pPr indent="0" algn="l">
                <a:lnSpc>
                  <a:spcPct val="100000"/>
                </a:lnSpc>
                <a:spcBef>
                  <a:spcPts val="0"/>
                </a:spcBef>
                <a:spcAft>
                  <a:spcPts val="0"/>
                </a:spcAft>
              </a:pPr>
              <a:endParaRPr lang="en-US" sz="1000" b="1" baseline="0" dirty="0">
                <a:solidFill>
                  <a:schemeClr val="tx1"/>
                </a:solidFill>
                <a:latin typeface="+mj-lt"/>
              </a:endParaRPr>
            </a:p>
          </p:txBody>
        </p:sp>
        <p:sp>
          <p:nvSpPr>
            <p:cNvPr id="12" name="Listenebenen">
              <a:extLst>
                <a:ext uri="{FF2B5EF4-FFF2-40B4-BE49-F238E27FC236}">
                  <a16:creationId xmlns:a16="http://schemas.microsoft.com/office/drawing/2014/main" id="{E0179A5E-6813-4EA1-B8CD-C932113DF168}"/>
                </a:ext>
              </a:extLst>
            </p:cNvPr>
            <p:cNvSpPr txBox="1"/>
            <p:nvPr userDrawn="1"/>
          </p:nvSpPr>
          <p:spPr>
            <a:xfrm rot="10800000" flipH="1" flipV="1">
              <a:off x="-1908000" y="0"/>
              <a:ext cx="1800000" cy="115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Only use the given</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err="1">
                  <a:solidFill>
                    <a:schemeClr val="tx1"/>
                  </a:solidFill>
                  <a:latin typeface="+mj-lt"/>
                </a:rPr>
                <a:t>Transporeon</a:t>
              </a:r>
              <a:r>
                <a:rPr lang="en-US" sz="1000" b="0" baseline="0" dirty="0">
                  <a:solidFill>
                    <a:schemeClr val="tx1"/>
                  </a:solidFill>
                  <a:latin typeface="+mj-lt"/>
                </a:rPr>
                <a:t> </a:t>
              </a:r>
              <a:r>
                <a:rPr lang="en-US" sz="1000" b="0" baseline="0" dirty="0" err="1">
                  <a:solidFill>
                    <a:schemeClr val="tx1"/>
                  </a:solidFill>
                  <a:latin typeface="+mj-lt"/>
                </a:rPr>
                <a:t>colours</a:t>
              </a:r>
              <a:endParaRPr lang="en-US" sz="1000" b="0" baseline="0" dirty="0">
                <a:solidFill>
                  <a:schemeClr val="tx1"/>
                </a:solidFill>
                <a:latin typeface="+mj-lt"/>
              </a:endParaRP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for the whole presentation.</a:t>
              </a:r>
            </a:p>
            <a:p>
              <a:pPr marL="0" marR="0" lvl="0" indent="0" algn="r" defTabSz="2517235" rtl="0" eaLnBrk="1" fontAlgn="auto" latinLnBrk="0" hangingPunct="1">
                <a:lnSpc>
                  <a:spcPct val="100000"/>
                </a:lnSpc>
                <a:spcBef>
                  <a:spcPts val="0"/>
                </a:spcBef>
                <a:spcAft>
                  <a:spcPts val="0"/>
                </a:spcAft>
                <a:buClrTx/>
                <a:buSzTx/>
                <a:buFontTx/>
                <a:buNone/>
                <a:tabLst/>
                <a:defRPr/>
              </a:pPr>
              <a:br>
                <a:rPr lang="en-US" sz="1000" b="0" baseline="0" dirty="0">
                  <a:solidFill>
                    <a:schemeClr val="tx1"/>
                  </a:solidFill>
                  <a:latin typeface="+mj-lt"/>
                </a:rPr>
              </a:br>
              <a:r>
                <a:rPr lang="en-US" sz="1000" b="0" baseline="0" dirty="0">
                  <a:solidFill>
                    <a:schemeClr val="tx1"/>
                  </a:solidFill>
                  <a:latin typeface="+mj-lt"/>
                </a:rPr>
                <a:t>Usage of various graphic elements possible,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please see library.</a:t>
              </a:r>
            </a:p>
          </p:txBody>
        </p:sp>
        <p:sp>
          <p:nvSpPr>
            <p:cNvPr id="14" name="Hilfslinien">
              <a:extLst>
                <a:ext uri="{FF2B5EF4-FFF2-40B4-BE49-F238E27FC236}">
                  <a16:creationId xmlns:a16="http://schemas.microsoft.com/office/drawing/2014/main" id="{4274D3E0-F553-452C-B780-6FA4EE03DC45}"/>
                </a:ext>
              </a:extLst>
            </p:cNvPr>
            <p:cNvSpPr txBox="1"/>
            <p:nvPr userDrawn="1"/>
          </p:nvSpPr>
          <p:spPr>
            <a:xfrm rot="10800000" flipH="1" flipV="1">
              <a:off x="647399" y="-324000"/>
              <a:ext cx="7920000" cy="216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287141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mj-lt"/>
                  <a:ea typeface="+mn-ea"/>
                  <a:cs typeface="+mn-cs"/>
                </a:rPr>
                <a:t>To display guides, tick </a:t>
              </a:r>
              <a:r>
                <a:rPr kumimoji="0" lang="en-US" sz="1000" b="1" i="0" u="none" strike="noStrike" kern="1200" cap="none" spc="0" normalizeH="0" baseline="0" noProof="0" dirty="0">
                  <a:ln>
                    <a:noFill/>
                  </a:ln>
                  <a:solidFill>
                    <a:schemeClr val="tx1"/>
                  </a:solidFill>
                  <a:effectLst/>
                  <a:uLnTx/>
                  <a:uFillTx/>
                  <a:latin typeface="+mj-lt"/>
                  <a:ea typeface="+mn-ea"/>
                  <a:cs typeface="+mn-cs"/>
                </a:rPr>
                <a:t>Guides</a:t>
              </a:r>
              <a:r>
                <a:rPr kumimoji="0" lang="en-US" sz="1000" b="0" i="0" u="none" strike="noStrike" kern="1200" cap="none" spc="0" normalizeH="0" baseline="0" noProof="0" dirty="0">
                  <a:ln>
                    <a:noFill/>
                  </a:ln>
                  <a:solidFill>
                    <a:schemeClr val="tx1"/>
                  </a:solidFill>
                  <a:effectLst/>
                  <a:uLnTx/>
                  <a:uFillTx/>
                  <a:latin typeface="+mj-lt"/>
                  <a:ea typeface="+mn-ea"/>
                  <a:cs typeface="+mn-cs"/>
                </a:rPr>
                <a:t> in </a:t>
              </a:r>
              <a:r>
                <a:rPr kumimoji="0" lang="en-US" sz="1000" b="1" i="0" u="none" strike="noStrike" kern="1200" cap="none" spc="0" normalizeH="0" baseline="0" noProof="0" dirty="0">
                  <a:ln>
                    <a:noFill/>
                  </a:ln>
                  <a:solidFill>
                    <a:schemeClr val="tx1"/>
                  </a:solidFill>
                  <a:effectLst/>
                  <a:uLnTx/>
                  <a:uFillTx/>
                  <a:latin typeface="+mj-lt"/>
                  <a:ea typeface="+mn-ea"/>
                  <a:cs typeface="+mn-cs"/>
                </a:rPr>
                <a:t>View</a:t>
              </a:r>
            </a:p>
          </p:txBody>
        </p:sp>
        <p:sp>
          <p:nvSpPr>
            <p:cNvPr id="15" name="Text // Listenebene erhöhen">
              <a:extLst>
                <a:ext uri="{FF2B5EF4-FFF2-40B4-BE49-F238E27FC236}">
                  <a16:creationId xmlns:a16="http://schemas.microsoft.com/office/drawing/2014/main" id="{1E05B226-F1CD-4392-B238-C5FA6EA40844}"/>
                </a:ext>
              </a:extLst>
            </p:cNvPr>
            <p:cNvSpPr txBox="1"/>
            <p:nvPr userDrawn="1"/>
          </p:nvSpPr>
          <p:spPr>
            <a:xfrm>
              <a:off x="-1656000" y="3239568"/>
              <a:ext cx="792000" cy="288000"/>
            </a:xfrm>
            <a:prstGeom prst="rect">
              <a:avLst/>
            </a:prstGeom>
            <a:noFill/>
          </p:spPr>
          <p:txBody>
            <a:bodyPr wrap="square" lIns="0" tIns="0" rIns="0" bIns="0" rtlCol="0" anchor="ctr" anchorCtr="0">
              <a:noAutofit/>
            </a:body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Increase </a:t>
              </a:r>
              <a:br>
                <a:rPr lang="en-US" sz="1000" b="1" baseline="0" dirty="0">
                  <a:solidFill>
                    <a:schemeClr val="tx1"/>
                  </a:solidFill>
                  <a:latin typeface="+mj-lt"/>
                </a:rPr>
              </a:br>
              <a:r>
                <a:rPr lang="en-US" sz="1000" b="1" baseline="0" dirty="0">
                  <a:solidFill>
                    <a:schemeClr val="tx1"/>
                  </a:solidFill>
                  <a:latin typeface="+mj-lt"/>
                </a:rPr>
                <a:t>List Level</a:t>
              </a:r>
            </a:p>
          </p:txBody>
        </p:sp>
        <p:sp>
          <p:nvSpPr>
            <p:cNvPr id="16" name="Text // Listenebene verringern">
              <a:extLst>
                <a:ext uri="{FF2B5EF4-FFF2-40B4-BE49-F238E27FC236}">
                  <a16:creationId xmlns:a16="http://schemas.microsoft.com/office/drawing/2014/main" id="{A0769437-D5C8-4449-B139-F83E9FE4409F}"/>
                </a:ext>
              </a:extLst>
            </p:cNvPr>
            <p:cNvSpPr txBox="1"/>
            <p:nvPr userDrawn="1"/>
          </p:nvSpPr>
          <p:spPr>
            <a:xfrm>
              <a:off x="-1656000" y="3672607"/>
              <a:ext cx="792000" cy="288000"/>
            </a:xfrm>
            <a:prstGeom prst="rect">
              <a:avLst/>
            </a:prstGeom>
            <a:noFill/>
          </p:spPr>
          <p:txBody>
            <a:bodyPr wrap="square" lIns="0" tIns="0" rIns="0" bIns="0" rtlCol="0" anchor="ctr" anchorCtr="0">
              <a:noAutofit/>
            </a:body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Decrease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List Level</a:t>
              </a:r>
            </a:p>
          </p:txBody>
        </p:sp>
        <p:pic>
          <p:nvPicPr>
            <p:cNvPr id="17" name="Bild // Listenebene verringern">
              <a:extLst>
                <a:ext uri="{FF2B5EF4-FFF2-40B4-BE49-F238E27FC236}">
                  <a16:creationId xmlns:a16="http://schemas.microsoft.com/office/drawing/2014/main" id="{22E05A43-3515-42D8-82EA-6A044F420BA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56000" y="3672607"/>
              <a:ext cx="612000" cy="288000"/>
            </a:xfrm>
            <a:prstGeom prst="rect">
              <a:avLst/>
            </a:prstGeom>
          </p:spPr>
        </p:pic>
        <p:pic>
          <p:nvPicPr>
            <p:cNvPr id="18" name="Bild // Listenebene erhöhen">
              <a:extLst>
                <a:ext uri="{FF2B5EF4-FFF2-40B4-BE49-F238E27FC236}">
                  <a16:creationId xmlns:a16="http://schemas.microsoft.com/office/drawing/2014/main" id="{856DD1E2-654A-4695-AE6A-C207087C0DE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56000" y="3240607"/>
              <a:ext cx="612000" cy="288000"/>
            </a:xfrm>
            <a:prstGeom prst="rect">
              <a:avLst/>
            </a:prstGeom>
          </p:spPr>
        </p:pic>
        <p:sp>
          <p:nvSpPr>
            <p:cNvPr id="19" name="Listenebenen">
              <a:extLst>
                <a:ext uri="{FF2B5EF4-FFF2-40B4-BE49-F238E27FC236}">
                  <a16:creationId xmlns:a16="http://schemas.microsoft.com/office/drawing/2014/main" id="{541D60CB-A14E-4D39-A630-8B62C364604D}"/>
                </a:ext>
              </a:extLst>
            </p:cNvPr>
            <p:cNvSpPr txBox="1"/>
            <p:nvPr userDrawn="1"/>
          </p:nvSpPr>
          <p:spPr>
            <a:xfrm rot="10800000" flipH="1" flipV="1">
              <a:off x="-1908001" y="2520000"/>
              <a:ext cx="1800001" cy="64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To change the text level,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select </a:t>
              </a:r>
              <a:r>
                <a:rPr lang="en-US" sz="1000" b="1" baseline="0" dirty="0">
                  <a:solidFill>
                    <a:schemeClr val="tx1"/>
                  </a:solidFill>
                  <a:latin typeface="+mj-lt"/>
                </a:rPr>
                <a:t>Home &gt; Paragraph </a:t>
              </a:r>
              <a:br>
                <a:rPr lang="en-US" sz="1000" b="1" baseline="0" dirty="0">
                  <a:solidFill>
                    <a:schemeClr val="tx1"/>
                  </a:solidFill>
                  <a:latin typeface="+mj-lt"/>
                </a:rPr>
              </a:br>
              <a:r>
                <a:rPr lang="en-US" sz="1000" b="1" baseline="0" dirty="0">
                  <a:solidFill>
                    <a:schemeClr val="tx1"/>
                  </a:solidFill>
                  <a:latin typeface="+mj-lt"/>
                </a:rPr>
                <a:t>&gt; Increase/Decrease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List Level</a:t>
              </a:r>
            </a:p>
          </p:txBody>
        </p:sp>
        <p:sp>
          <p:nvSpPr>
            <p:cNvPr id="20" name="Listenebenen">
              <a:extLst>
                <a:ext uri="{FF2B5EF4-FFF2-40B4-BE49-F238E27FC236}">
                  <a16:creationId xmlns:a16="http://schemas.microsoft.com/office/drawing/2014/main" id="{0762D942-D47D-4E58-8629-81887101E73D}"/>
                </a:ext>
              </a:extLst>
            </p:cNvPr>
            <p:cNvSpPr txBox="1"/>
            <p:nvPr userDrawn="1"/>
          </p:nvSpPr>
          <p:spPr>
            <a:xfrm rot="10800000" flipH="1" flipV="1">
              <a:off x="-1908000" y="4176000"/>
              <a:ext cx="1800001" cy="97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In order to bolden text,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please do not use the BOLD button on Helvetica-Light (Body), but instead change the font to Helvetica (Headings) and then use the BOLD button</a:t>
              </a:r>
              <a:endParaRPr lang="en-US" sz="1000" b="1" baseline="0" dirty="0">
                <a:solidFill>
                  <a:schemeClr val="tx1"/>
                </a:solidFill>
                <a:latin typeface="+mj-lt"/>
              </a:endParaRPr>
            </a:p>
          </p:txBody>
        </p:sp>
        <p:pic>
          <p:nvPicPr>
            <p:cNvPr id="21" name="Schrift fetten">
              <a:extLst>
                <a:ext uri="{FF2B5EF4-FFF2-40B4-BE49-F238E27FC236}">
                  <a16:creationId xmlns:a16="http://schemas.microsoft.com/office/drawing/2014/main" id="{CCB9E9EA-7294-413D-9586-FDEB3E890CE6}"/>
                </a:ext>
              </a:extLst>
            </p:cNvPr>
            <p:cNvPicPr>
              <a:picLocks noChangeAspect="1"/>
            </p:cNvPicPr>
            <p:nvPr userDrawn="1"/>
          </p:nvPicPr>
          <p:blipFill>
            <a:blip r:embed="rId4"/>
            <a:stretch>
              <a:fillRect/>
            </a:stretch>
          </p:blipFill>
          <p:spPr>
            <a:xfrm>
              <a:off x="-2232000" y="5184000"/>
              <a:ext cx="2088000" cy="649269"/>
            </a:xfrm>
            <a:prstGeom prst="rect">
              <a:avLst/>
            </a:prstGeom>
          </p:spPr>
        </p:pic>
      </p:grpSp>
      <p:sp>
        <p:nvSpPr>
          <p:cNvPr id="8" name="Page">
            <a:extLst>
              <a:ext uri="{FF2B5EF4-FFF2-40B4-BE49-F238E27FC236}">
                <a16:creationId xmlns:a16="http://schemas.microsoft.com/office/drawing/2014/main" id="{0A3FFA6A-440D-4A9E-A3E6-7163729430AB}"/>
              </a:ext>
            </a:extLst>
          </p:cNvPr>
          <p:cNvSpPr>
            <a:spLocks noGrp="1"/>
          </p:cNvSpPr>
          <p:nvPr>
            <p:ph type="sldNum" sz="quarter" idx="11"/>
          </p:nvPr>
        </p:nvSpPr>
        <p:spPr>
          <a:xfrm>
            <a:off x="10152788" y="6588000"/>
            <a:ext cx="720000" cy="180000"/>
          </a:xfrm>
        </p:spPr>
        <p:txBody>
          <a:bodyPr/>
          <a:lstStyle>
            <a:lvl1pPr>
              <a:defRPr>
                <a:solidFill>
                  <a:schemeClr val="tx1"/>
                </a:solidFill>
              </a:defRPr>
            </a:lvl1pPr>
          </a:lstStyle>
          <a:p>
            <a:r>
              <a:rPr lang="de-DE"/>
              <a:t>Page </a:t>
            </a:r>
            <a:fld id="{55DE4932-7FC9-4623-BE48-6D66D4970F57}" type="slidenum">
              <a:rPr lang="de-DE" smtClean="0"/>
              <a:pPr/>
              <a:t>‹#›</a:t>
            </a:fld>
            <a:endParaRPr lang="de-DE" dirty="0"/>
          </a:p>
        </p:txBody>
      </p:sp>
      <p:sp>
        <p:nvSpPr>
          <p:cNvPr id="7" name="Footer">
            <a:extLst>
              <a:ext uri="{FF2B5EF4-FFF2-40B4-BE49-F238E27FC236}">
                <a16:creationId xmlns:a16="http://schemas.microsoft.com/office/drawing/2014/main" id="{96B7736C-DB76-4A3C-A85A-3CF932F77739}"/>
              </a:ext>
            </a:extLst>
          </p:cNvPr>
          <p:cNvSpPr>
            <a:spLocks noGrp="1"/>
          </p:cNvSpPr>
          <p:nvPr>
            <p:ph type="ftr" sz="quarter" idx="10"/>
          </p:nvPr>
        </p:nvSpPr>
        <p:spPr>
          <a:xfrm>
            <a:off x="647699" y="6588000"/>
            <a:ext cx="3168000" cy="180000"/>
          </a:xfrm>
        </p:spPr>
        <p:txBody>
          <a:bodyPr/>
          <a:lstStyle>
            <a:lvl9pPr>
              <a:defRPr>
                <a:solidFill>
                  <a:schemeClr val="tx1"/>
                </a:solidFill>
              </a:defRPr>
            </a:lvl9pPr>
          </a:lstStyle>
          <a:p>
            <a:pPr lvl="8"/>
            <a:r>
              <a:rPr lang="en-US"/>
              <a:t>"Presentation Title" or Public,  Protected, Confidential</a:t>
            </a:r>
            <a:endParaRPr lang="de-DE" dirty="0"/>
          </a:p>
        </p:txBody>
      </p:sp>
      <p:sp>
        <p:nvSpPr>
          <p:cNvPr id="6" name="Title">
            <a:extLst>
              <a:ext uri="{FF2B5EF4-FFF2-40B4-BE49-F238E27FC236}">
                <a16:creationId xmlns:a16="http://schemas.microsoft.com/office/drawing/2014/main" id="{C351FBDA-7AC0-4F78-A3A4-CCA2614BE5A4}"/>
              </a:ext>
            </a:extLst>
          </p:cNvPr>
          <p:cNvSpPr>
            <a:spLocks noGrp="1"/>
          </p:cNvSpPr>
          <p:nvPr>
            <p:ph type="body" orient="vert" idx="12" hasCustomPrompt="1"/>
          </p:nvPr>
        </p:nvSpPr>
        <p:spPr>
          <a:xfrm>
            <a:off x="647698" y="1871662"/>
            <a:ext cx="5111751" cy="2663825"/>
          </a:xfrm>
        </p:spPr>
        <p:txBody>
          <a:bodyPr vert="horz" anchor="b" anchorCtr="0"/>
          <a:lstStyle>
            <a:lvl1pPr marL="0" indent="0">
              <a:lnSpc>
                <a:spcPct val="86000"/>
              </a:lnSpc>
              <a:buFont typeface="Arial" panose="020B0604020202020204" pitchFamily="34" charset="0"/>
              <a:buNone/>
              <a:defRPr sz="4800">
                <a:solidFill>
                  <a:schemeClr val="bg1"/>
                </a:solidFill>
                <a:latin typeface="+mn-lt"/>
              </a:defRPr>
            </a:lvl1pPr>
            <a:lvl2pPr marL="0" indent="0">
              <a:lnSpc>
                <a:spcPct val="86000"/>
              </a:lnSpc>
              <a:buFont typeface="Arial" panose="020B0604020202020204" pitchFamily="34" charset="0"/>
              <a:buNone/>
              <a:defRPr sz="4800">
                <a:solidFill>
                  <a:schemeClr val="accent1"/>
                </a:solidFill>
                <a:latin typeface="+mn-lt"/>
              </a:defRPr>
            </a:lvl2pPr>
            <a:lvl3pPr marL="0" indent="0">
              <a:lnSpc>
                <a:spcPct val="86000"/>
              </a:lnSpc>
              <a:buFont typeface="Arial" panose="020B0604020202020204" pitchFamily="34" charset="0"/>
              <a:buNone/>
              <a:defRPr sz="4800">
                <a:solidFill>
                  <a:schemeClr val="accent1"/>
                </a:solidFill>
                <a:latin typeface="+mn-lt"/>
              </a:defRPr>
            </a:lvl3pPr>
            <a:lvl4pPr marL="0" indent="0">
              <a:lnSpc>
                <a:spcPct val="86000"/>
              </a:lnSpc>
              <a:buNone/>
              <a:defRPr sz="4800">
                <a:solidFill>
                  <a:schemeClr val="accent1"/>
                </a:solidFill>
                <a:latin typeface="+mn-lt"/>
              </a:defRPr>
            </a:lvl4pPr>
            <a:lvl5pPr marL="0" indent="0">
              <a:lnSpc>
                <a:spcPct val="86000"/>
              </a:lnSpc>
              <a:buFont typeface="Arial" panose="020B0604020202020204" pitchFamily="34" charset="0"/>
              <a:buNone/>
              <a:defRPr sz="4800">
                <a:solidFill>
                  <a:schemeClr val="accent1"/>
                </a:solidFill>
                <a:latin typeface="+mn-lt"/>
              </a:defRPr>
            </a:lvl5pPr>
            <a:lvl6pPr marL="0" indent="0">
              <a:lnSpc>
                <a:spcPct val="86000"/>
              </a:lnSpc>
              <a:buFont typeface="Arial" panose="020B0604020202020204" pitchFamily="34" charset="0"/>
              <a:buNone/>
              <a:defRPr sz="4800">
                <a:solidFill>
                  <a:schemeClr val="accent1"/>
                </a:solidFill>
                <a:latin typeface="+mn-lt"/>
              </a:defRPr>
            </a:lvl6pPr>
            <a:lvl7pPr marL="0" indent="0">
              <a:lnSpc>
                <a:spcPct val="86000"/>
              </a:lnSpc>
              <a:buFont typeface="Arial" panose="020B0604020202020204" pitchFamily="34" charset="0"/>
              <a:buNone/>
              <a:defRPr sz="4800">
                <a:solidFill>
                  <a:schemeClr val="accent1"/>
                </a:solidFill>
                <a:latin typeface="+mn-lt"/>
              </a:defRPr>
            </a:lvl7pPr>
            <a:lvl8pPr marL="0" indent="0">
              <a:lnSpc>
                <a:spcPct val="86000"/>
              </a:lnSpc>
              <a:buFont typeface="Arial" panose="020B0604020202020204" pitchFamily="34" charset="0"/>
              <a:buNone/>
              <a:defRPr sz="4800">
                <a:solidFill>
                  <a:schemeClr val="accent1"/>
                </a:solidFill>
                <a:latin typeface="+mn-lt"/>
              </a:defRPr>
            </a:lvl8pPr>
            <a:lvl9pPr marL="0" indent="0">
              <a:lnSpc>
                <a:spcPct val="86000"/>
              </a:lnSpc>
              <a:buFont typeface="Arial" panose="020B0604020202020204" pitchFamily="34" charset="0"/>
              <a:buNone/>
              <a:defRPr sz="4800">
                <a:solidFill>
                  <a:schemeClr val="accent1"/>
                </a:solidFill>
                <a:latin typeface="+mn-lt"/>
              </a:defRPr>
            </a:lvl9pPr>
          </a:lstStyle>
          <a:p>
            <a:pPr lvl="0"/>
            <a:r>
              <a:rPr lang="en-US" dirty="0"/>
              <a:t>Divider Title on first level // for second line</a:t>
            </a:r>
            <a:br>
              <a:rPr lang="en-US" dirty="0"/>
            </a:br>
            <a:r>
              <a:rPr lang="en-US" dirty="0"/>
              <a:t>&gt;&gt; Increase List Level </a:t>
            </a:r>
          </a:p>
          <a:p>
            <a:pPr lvl="1"/>
            <a:r>
              <a:rPr lang="en-US" dirty="0"/>
              <a:t>Second layer</a:t>
            </a:r>
          </a:p>
        </p:txBody>
      </p:sp>
      <p:pic>
        <p:nvPicPr>
          <p:cNvPr id="3" name="Picture 2">
            <a:extLst>
              <a:ext uri="{FF2B5EF4-FFF2-40B4-BE49-F238E27FC236}">
                <a16:creationId xmlns:a16="http://schemas.microsoft.com/office/drawing/2014/main" id="{968DF6D4-D18B-BC59-F9F1-94C9C3C0BD94}"/>
              </a:ext>
            </a:extLst>
          </p:cNvPr>
          <p:cNvPicPr>
            <a:picLocks noChangeAspect="1"/>
          </p:cNvPicPr>
          <p:nvPr userDrawn="1"/>
        </p:nvPicPr>
        <p:blipFill>
          <a:blip r:embed="rId5"/>
          <a:srcRect/>
          <a:stretch/>
        </p:blipFill>
        <p:spPr>
          <a:xfrm>
            <a:off x="8911987" y="634352"/>
            <a:ext cx="1978729" cy="370233"/>
          </a:xfrm>
          <a:prstGeom prst="rect">
            <a:avLst/>
          </a:prstGeom>
        </p:spPr>
      </p:pic>
    </p:spTree>
    <p:extLst>
      <p:ext uri="{BB962C8B-B14F-4D97-AF65-F5344CB8AC3E}">
        <p14:creationId xmlns:p14="http://schemas.microsoft.com/office/powerpoint/2010/main" val="309164093"/>
      </p:ext>
    </p:extLst>
  </p:cSld>
  <p:clrMapOvr>
    <a:masterClrMapping/>
  </p:clrMapOvr>
  <p:extLst>
    <p:ext uri="{DCECCB84-F9BA-43D5-87BE-67443E8EF086}">
      <p15:sldGuideLst xmlns:p15="http://schemas.microsoft.com/office/powerpoint/2012/main">
        <p15:guide id="1" pos="3628">
          <p15:clr>
            <a:srgbClr val="547EBF"/>
          </p15:clr>
        </p15:guide>
        <p15:guide id="3" pos="408">
          <p15:clr>
            <a:srgbClr val="547EBF"/>
          </p15:clr>
        </p15:guide>
        <p15:guide id="4" pos="6849">
          <p15:clr>
            <a:srgbClr val="547EBF"/>
          </p15:clr>
        </p15:guide>
        <p15:guide id="5" orient="horz" pos="2857">
          <p15:clr>
            <a:srgbClr val="547EBF"/>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Slide Picture (A)">
    <p:bg>
      <p:bgPr>
        <a:solidFill>
          <a:schemeClr val="tx1"/>
        </a:solidFill>
        <a:effectLst/>
      </p:bgPr>
    </p:bg>
    <p:spTree>
      <p:nvGrpSpPr>
        <p:cNvPr id="1" name=""/>
        <p:cNvGrpSpPr/>
        <p:nvPr/>
      </p:nvGrpSpPr>
      <p:grpSpPr>
        <a:xfrm>
          <a:off x="0" y="0"/>
          <a:ext cx="0" cy="0"/>
          <a:chOff x="0" y="0"/>
          <a:chExt cx="0" cy="0"/>
        </a:xfrm>
      </p:grpSpPr>
      <p:grpSp>
        <p:nvGrpSpPr>
          <p:cNvPr id="11" name="Regieanweisungen">
            <a:extLst>
              <a:ext uri="{FF2B5EF4-FFF2-40B4-BE49-F238E27FC236}">
                <a16:creationId xmlns:a16="http://schemas.microsoft.com/office/drawing/2014/main" id="{1247A099-107F-40CE-92AF-E5C0498F23B7}"/>
              </a:ext>
            </a:extLst>
          </p:cNvPr>
          <p:cNvGrpSpPr/>
          <p:nvPr userDrawn="1"/>
        </p:nvGrpSpPr>
        <p:grpSpPr>
          <a:xfrm>
            <a:off x="-2232000" y="-324000"/>
            <a:ext cx="15660000" cy="6157269"/>
            <a:chOff x="-2232000" y="-324000"/>
            <a:chExt cx="15660000" cy="6157269"/>
          </a:xfrm>
        </p:grpSpPr>
        <p:sp>
          <p:nvSpPr>
            <p:cNvPr id="12" name="Zurücksetzen">
              <a:extLst>
                <a:ext uri="{FF2B5EF4-FFF2-40B4-BE49-F238E27FC236}">
                  <a16:creationId xmlns:a16="http://schemas.microsoft.com/office/drawing/2014/main" id="{0B7CEE20-6DB8-4EB9-B5FF-6C38632BB97D}"/>
                </a:ext>
              </a:extLst>
            </p:cNvPr>
            <p:cNvSpPr txBox="1"/>
            <p:nvPr userDrawn="1"/>
          </p:nvSpPr>
          <p:spPr>
            <a:xfrm rot="10800000" flipH="1" flipV="1">
              <a:off x="11628000" y="0"/>
              <a:ext cx="1800000" cy="115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en-US" sz="1000" b="0" baseline="0" dirty="0">
                  <a:solidFill>
                    <a:schemeClr val="tx1"/>
                  </a:solidFill>
                  <a:latin typeface="+mj-lt"/>
                </a:rPr>
                <a:t>To reset the slide to its original form, select </a:t>
              </a:r>
              <a:r>
                <a:rPr lang="en-US" sz="1000" b="1" baseline="0" dirty="0">
                  <a:solidFill>
                    <a:schemeClr val="tx1"/>
                  </a:solidFill>
                  <a:latin typeface="+mj-lt"/>
                </a:rPr>
                <a:t>Home &gt; Slides &gt; Reset</a:t>
              </a:r>
            </a:p>
            <a:p>
              <a:pPr indent="0" algn="l">
                <a:lnSpc>
                  <a:spcPct val="100000"/>
                </a:lnSpc>
                <a:spcBef>
                  <a:spcPts val="0"/>
                </a:spcBef>
                <a:spcAft>
                  <a:spcPts val="0"/>
                </a:spcAft>
              </a:pPr>
              <a:endParaRPr lang="en-US" sz="1000" b="1" baseline="0" dirty="0">
                <a:solidFill>
                  <a:schemeClr val="tx1"/>
                </a:solidFill>
                <a:latin typeface="+mj-lt"/>
              </a:endParaRPr>
            </a:p>
            <a:p>
              <a:pPr marL="0" marR="0" lvl="0" indent="0" algn="l" defTabSz="1043056"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To change the layout, select </a:t>
              </a:r>
              <a:r>
                <a:rPr lang="en-US" sz="1000" b="1" baseline="0" dirty="0">
                  <a:solidFill>
                    <a:schemeClr val="tx1"/>
                  </a:solidFill>
                  <a:latin typeface="+mj-lt"/>
                </a:rPr>
                <a:t>Home &gt; Slides &gt; Layout</a:t>
              </a:r>
            </a:p>
            <a:p>
              <a:pPr indent="0" algn="l">
                <a:lnSpc>
                  <a:spcPct val="100000"/>
                </a:lnSpc>
                <a:spcBef>
                  <a:spcPts val="0"/>
                </a:spcBef>
                <a:spcAft>
                  <a:spcPts val="0"/>
                </a:spcAft>
              </a:pPr>
              <a:endParaRPr lang="en-US" sz="1000" b="1" baseline="0" dirty="0">
                <a:solidFill>
                  <a:schemeClr val="tx1"/>
                </a:solidFill>
                <a:latin typeface="+mj-lt"/>
              </a:endParaRPr>
            </a:p>
          </p:txBody>
        </p:sp>
        <p:sp>
          <p:nvSpPr>
            <p:cNvPr id="13" name="Listenebenen">
              <a:extLst>
                <a:ext uri="{FF2B5EF4-FFF2-40B4-BE49-F238E27FC236}">
                  <a16:creationId xmlns:a16="http://schemas.microsoft.com/office/drawing/2014/main" id="{0FC48A67-AAA0-465D-BC56-60EBC8268681}"/>
                </a:ext>
              </a:extLst>
            </p:cNvPr>
            <p:cNvSpPr txBox="1"/>
            <p:nvPr userDrawn="1"/>
          </p:nvSpPr>
          <p:spPr>
            <a:xfrm rot="10800000" flipH="1" flipV="1">
              <a:off x="-1908000" y="0"/>
              <a:ext cx="1800000" cy="115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Only use the given</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err="1">
                  <a:solidFill>
                    <a:schemeClr val="tx1"/>
                  </a:solidFill>
                  <a:latin typeface="+mj-lt"/>
                </a:rPr>
                <a:t>Transporeon</a:t>
              </a:r>
              <a:r>
                <a:rPr lang="en-US" sz="1000" b="0" baseline="0" dirty="0">
                  <a:solidFill>
                    <a:schemeClr val="tx1"/>
                  </a:solidFill>
                  <a:latin typeface="+mj-lt"/>
                </a:rPr>
                <a:t> </a:t>
              </a:r>
              <a:r>
                <a:rPr lang="en-US" sz="1000" b="0" baseline="0" dirty="0" err="1">
                  <a:solidFill>
                    <a:schemeClr val="tx1"/>
                  </a:solidFill>
                  <a:latin typeface="+mj-lt"/>
                </a:rPr>
                <a:t>colours</a:t>
              </a:r>
              <a:endParaRPr lang="en-US" sz="1000" b="0" baseline="0" dirty="0">
                <a:solidFill>
                  <a:schemeClr val="tx1"/>
                </a:solidFill>
                <a:latin typeface="+mj-lt"/>
              </a:endParaRP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for the whole presentation.</a:t>
              </a:r>
            </a:p>
            <a:p>
              <a:pPr marL="0" marR="0" lvl="0" indent="0" algn="r" defTabSz="2517235" rtl="0" eaLnBrk="1" fontAlgn="auto" latinLnBrk="0" hangingPunct="1">
                <a:lnSpc>
                  <a:spcPct val="100000"/>
                </a:lnSpc>
                <a:spcBef>
                  <a:spcPts val="0"/>
                </a:spcBef>
                <a:spcAft>
                  <a:spcPts val="0"/>
                </a:spcAft>
                <a:buClrTx/>
                <a:buSzTx/>
                <a:buFontTx/>
                <a:buNone/>
                <a:tabLst/>
                <a:defRPr/>
              </a:pPr>
              <a:br>
                <a:rPr lang="en-US" sz="1000" b="0" baseline="0" dirty="0">
                  <a:solidFill>
                    <a:schemeClr val="tx1"/>
                  </a:solidFill>
                  <a:latin typeface="+mj-lt"/>
                </a:rPr>
              </a:br>
              <a:r>
                <a:rPr lang="en-US" sz="1000" b="0" baseline="0" dirty="0">
                  <a:solidFill>
                    <a:schemeClr val="tx1"/>
                  </a:solidFill>
                  <a:latin typeface="+mj-lt"/>
                </a:rPr>
                <a:t>Usage of various graphic elements possible,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please see library.</a:t>
              </a:r>
            </a:p>
          </p:txBody>
        </p:sp>
        <p:sp>
          <p:nvSpPr>
            <p:cNvPr id="15" name="Hilfslinien">
              <a:extLst>
                <a:ext uri="{FF2B5EF4-FFF2-40B4-BE49-F238E27FC236}">
                  <a16:creationId xmlns:a16="http://schemas.microsoft.com/office/drawing/2014/main" id="{4B7C37C4-6095-4C68-ABE5-199BB15942F2}"/>
                </a:ext>
              </a:extLst>
            </p:cNvPr>
            <p:cNvSpPr txBox="1"/>
            <p:nvPr userDrawn="1"/>
          </p:nvSpPr>
          <p:spPr>
            <a:xfrm rot="10800000" flipH="1" flipV="1">
              <a:off x="647399" y="-324000"/>
              <a:ext cx="7920000" cy="216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287141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mj-lt"/>
                  <a:ea typeface="+mn-ea"/>
                  <a:cs typeface="+mn-cs"/>
                </a:rPr>
                <a:t>To display guides, tick </a:t>
              </a:r>
              <a:r>
                <a:rPr kumimoji="0" lang="en-US" sz="1000" b="1" i="0" u="none" strike="noStrike" kern="1200" cap="none" spc="0" normalizeH="0" baseline="0" noProof="0" dirty="0">
                  <a:ln>
                    <a:noFill/>
                  </a:ln>
                  <a:solidFill>
                    <a:schemeClr val="tx1"/>
                  </a:solidFill>
                  <a:effectLst/>
                  <a:uLnTx/>
                  <a:uFillTx/>
                  <a:latin typeface="+mj-lt"/>
                  <a:ea typeface="+mn-ea"/>
                  <a:cs typeface="+mn-cs"/>
                </a:rPr>
                <a:t>Guides</a:t>
              </a:r>
              <a:r>
                <a:rPr kumimoji="0" lang="en-US" sz="1000" b="0" i="0" u="none" strike="noStrike" kern="1200" cap="none" spc="0" normalizeH="0" baseline="0" noProof="0" dirty="0">
                  <a:ln>
                    <a:noFill/>
                  </a:ln>
                  <a:solidFill>
                    <a:schemeClr val="tx1"/>
                  </a:solidFill>
                  <a:effectLst/>
                  <a:uLnTx/>
                  <a:uFillTx/>
                  <a:latin typeface="+mj-lt"/>
                  <a:ea typeface="+mn-ea"/>
                  <a:cs typeface="+mn-cs"/>
                </a:rPr>
                <a:t> in </a:t>
              </a:r>
              <a:r>
                <a:rPr kumimoji="0" lang="en-US" sz="1000" b="1" i="0" u="none" strike="noStrike" kern="1200" cap="none" spc="0" normalizeH="0" baseline="0" noProof="0" dirty="0">
                  <a:ln>
                    <a:noFill/>
                  </a:ln>
                  <a:solidFill>
                    <a:schemeClr val="tx1"/>
                  </a:solidFill>
                  <a:effectLst/>
                  <a:uLnTx/>
                  <a:uFillTx/>
                  <a:latin typeface="+mj-lt"/>
                  <a:ea typeface="+mn-ea"/>
                  <a:cs typeface="+mn-cs"/>
                </a:rPr>
                <a:t>View</a:t>
              </a:r>
            </a:p>
          </p:txBody>
        </p:sp>
        <p:sp>
          <p:nvSpPr>
            <p:cNvPr id="16" name="Text // Listenebene erhöhen">
              <a:extLst>
                <a:ext uri="{FF2B5EF4-FFF2-40B4-BE49-F238E27FC236}">
                  <a16:creationId xmlns:a16="http://schemas.microsoft.com/office/drawing/2014/main" id="{97B4331B-3CA6-49DC-800C-C3D2FB10ABBC}"/>
                </a:ext>
              </a:extLst>
            </p:cNvPr>
            <p:cNvSpPr txBox="1"/>
            <p:nvPr userDrawn="1"/>
          </p:nvSpPr>
          <p:spPr>
            <a:xfrm>
              <a:off x="-1656000" y="3239568"/>
              <a:ext cx="792000" cy="288000"/>
            </a:xfrm>
            <a:prstGeom prst="rect">
              <a:avLst/>
            </a:prstGeom>
            <a:noFill/>
          </p:spPr>
          <p:txBody>
            <a:bodyPr wrap="square" lIns="0" tIns="0" rIns="0" bIns="0" rtlCol="0" anchor="ctr" anchorCtr="0">
              <a:noAutofit/>
            </a:body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Increase </a:t>
              </a:r>
              <a:br>
                <a:rPr lang="en-US" sz="1000" b="1" baseline="0" dirty="0">
                  <a:solidFill>
                    <a:schemeClr val="tx1"/>
                  </a:solidFill>
                  <a:latin typeface="+mj-lt"/>
                </a:rPr>
              </a:br>
              <a:r>
                <a:rPr lang="en-US" sz="1000" b="1" baseline="0" dirty="0">
                  <a:solidFill>
                    <a:schemeClr val="tx1"/>
                  </a:solidFill>
                  <a:latin typeface="+mj-lt"/>
                </a:rPr>
                <a:t>List Level</a:t>
              </a:r>
            </a:p>
          </p:txBody>
        </p:sp>
        <p:sp>
          <p:nvSpPr>
            <p:cNvPr id="17" name="Text // Listenebene verringern">
              <a:extLst>
                <a:ext uri="{FF2B5EF4-FFF2-40B4-BE49-F238E27FC236}">
                  <a16:creationId xmlns:a16="http://schemas.microsoft.com/office/drawing/2014/main" id="{2E4C808C-8659-479D-8D10-59BD1136F9BB}"/>
                </a:ext>
              </a:extLst>
            </p:cNvPr>
            <p:cNvSpPr txBox="1"/>
            <p:nvPr userDrawn="1"/>
          </p:nvSpPr>
          <p:spPr>
            <a:xfrm>
              <a:off x="-1656000" y="3672607"/>
              <a:ext cx="792000" cy="288000"/>
            </a:xfrm>
            <a:prstGeom prst="rect">
              <a:avLst/>
            </a:prstGeom>
            <a:noFill/>
          </p:spPr>
          <p:txBody>
            <a:bodyPr wrap="square" lIns="0" tIns="0" rIns="0" bIns="0" rtlCol="0" anchor="ctr" anchorCtr="0">
              <a:noAutofit/>
            </a:body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Decrease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List Level</a:t>
              </a:r>
            </a:p>
          </p:txBody>
        </p:sp>
        <p:pic>
          <p:nvPicPr>
            <p:cNvPr id="18" name="Bild // Listenebene verringern">
              <a:extLst>
                <a:ext uri="{FF2B5EF4-FFF2-40B4-BE49-F238E27FC236}">
                  <a16:creationId xmlns:a16="http://schemas.microsoft.com/office/drawing/2014/main" id="{BF28C02A-A06B-4B9A-A2A1-E603D0562C1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56000" y="3672607"/>
              <a:ext cx="612000" cy="288000"/>
            </a:xfrm>
            <a:prstGeom prst="rect">
              <a:avLst/>
            </a:prstGeom>
          </p:spPr>
        </p:pic>
        <p:pic>
          <p:nvPicPr>
            <p:cNvPr id="19" name="Bild // Listenebene erhöhen">
              <a:extLst>
                <a:ext uri="{FF2B5EF4-FFF2-40B4-BE49-F238E27FC236}">
                  <a16:creationId xmlns:a16="http://schemas.microsoft.com/office/drawing/2014/main" id="{B15E2257-A78C-4BC7-97F2-CAA71D256C3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56000" y="3240607"/>
              <a:ext cx="612000" cy="288000"/>
            </a:xfrm>
            <a:prstGeom prst="rect">
              <a:avLst/>
            </a:prstGeom>
          </p:spPr>
        </p:pic>
        <p:sp>
          <p:nvSpPr>
            <p:cNvPr id="20" name="Listenebenen">
              <a:extLst>
                <a:ext uri="{FF2B5EF4-FFF2-40B4-BE49-F238E27FC236}">
                  <a16:creationId xmlns:a16="http://schemas.microsoft.com/office/drawing/2014/main" id="{A74054C8-11A7-409F-A546-116718F221C4}"/>
                </a:ext>
              </a:extLst>
            </p:cNvPr>
            <p:cNvSpPr txBox="1"/>
            <p:nvPr userDrawn="1"/>
          </p:nvSpPr>
          <p:spPr>
            <a:xfrm rot="10800000" flipH="1" flipV="1">
              <a:off x="-1908001" y="2520000"/>
              <a:ext cx="1800001" cy="64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To change the text level,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select </a:t>
              </a:r>
              <a:r>
                <a:rPr lang="en-US" sz="1000" b="1" baseline="0" dirty="0">
                  <a:solidFill>
                    <a:schemeClr val="tx1"/>
                  </a:solidFill>
                  <a:latin typeface="+mj-lt"/>
                </a:rPr>
                <a:t>Home &gt; Paragraph </a:t>
              </a:r>
              <a:br>
                <a:rPr lang="en-US" sz="1000" b="1" baseline="0" dirty="0">
                  <a:solidFill>
                    <a:schemeClr val="tx1"/>
                  </a:solidFill>
                  <a:latin typeface="+mj-lt"/>
                </a:rPr>
              </a:br>
              <a:r>
                <a:rPr lang="en-US" sz="1000" b="1" baseline="0" dirty="0">
                  <a:solidFill>
                    <a:schemeClr val="tx1"/>
                  </a:solidFill>
                  <a:latin typeface="+mj-lt"/>
                </a:rPr>
                <a:t>&gt; Increase/Decrease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List Level</a:t>
              </a:r>
            </a:p>
          </p:txBody>
        </p:sp>
        <p:sp>
          <p:nvSpPr>
            <p:cNvPr id="21" name="Listenebenen">
              <a:extLst>
                <a:ext uri="{FF2B5EF4-FFF2-40B4-BE49-F238E27FC236}">
                  <a16:creationId xmlns:a16="http://schemas.microsoft.com/office/drawing/2014/main" id="{EF2943BD-9E36-4FB2-9ADF-218AD173D4BD}"/>
                </a:ext>
              </a:extLst>
            </p:cNvPr>
            <p:cNvSpPr txBox="1"/>
            <p:nvPr userDrawn="1"/>
          </p:nvSpPr>
          <p:spPr>
            <a:xfrm rot="10800000" flipH="1" flipV="1">
              <a:off x="-1908000" y="4176000"/>
              <a:ext cx="1800001" cy="97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In order to bolden text,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please do not use the BOLD button on Helvetica-Light (Body), but instead change the font to Helvetica (Headings) and then use the BOLD button</a:t>
              </a:r>
              <a:endParaRPr lang="en-US" sz="1000" b="1" baseline="0" dirty="0">
                <a:solidFill>
                  <a:schemeClr val="tx1"/>
                </a:solidFill>
                <a:latin typeface="+mj-lt"/>
              </a:endParaRPr>
            </a:p>
          </p:txBody>
        </p:sp>
        <p:pic>
          <p:nvPicPr>
            <p:cNvPr id="22" name="Schrift fetten">
              <a:extLst>
                <a:ext uri="{FF2B5EF4-FFF2-40B4-BE49-F238E27FC236}">
                  <a16:creationId xmlns:a16="http://schemas.microsoft.com/office/drawing/2014/main" id="{DD284031-4E9A-4690-9047-7821E92DC679}"/>
                </a:ext>
              </a:extLst>
            </p:cNvPr>
            <p:cNvPicPr>
              <a:picLocks noChangeAspect="1"/>
            </p:cNvPicPr>
            <p:nvPr userDrawn="1"/>
          </p:nvPicPr>
          <p:blipFill>
            <a:blip r:embed="rId4"/>
            <a:stretch>
              <a:fillRect/>
            </a:stretch>
          </p:blipFill>
          <p:spPr>
            <a:xfrm>
              <a:off x="-2232000" y="5184000"/>
              <a:ext cx="2088000" cy="649269"/>
            </a:xfrm>
            <a:prstGeom prst="rect">
              <a:avLst/>
            </a:prstGeom>
          </p:spPr>
        </p:pic>
      </p:grpSp>
      <p:sp>
        <p:nvSpPr>
          <p:cNvPr id="8" name="Page">
            <a:extLst>
              <a:ext uri="{FF2B5EF4-FFF2-40B4-BE49-F238E27FC236}">
                <a16:creationId xmlns:a16="http://schemas.microsoft.com/office/drawing/2014/main" id="{0A3FFA6A-440D-4A9E-A3E6-7163729430AB}"/>
              </a:ext>
            </a:extLst>
          </p:cNvPr>
          <p:cNvSpPr>
            <a:spLocks noGrp="1"/>
          </p:cNvSpPr>
          <p:nvPr>
            <p:ph type="sldNum" sz="quarter" idx="11"/>
          </p:nvPr>
        </p:nvSpPr>
        <p:spPr>
          <a:xfrm>
            <a:off x="10152788" y="6588000"/>
            <a:ext cx="720000" cy="180000"/>
          </a:xfrm>
        </p:spPr>
        <p:txBody>
          <a:bodyPr/>
          <a:lstStyle>
            <a:lvl1pPr>
              <a:defRPr>
                <a:solidFill>
                  <a:schemeClr val="tx1"/>
                </a:solidFill>
              </a:defRPr>
            </a:lvl1pPr>
          </a:lstStyle>
          <a:p>
            <a:r>
              <a:rPr lang="de-DE"/>
              <a:t>Page </a:t>
            </a:r>
            <a:fld id="{55DE4932-7FC9-4623-BE48-6D66D4970F57}" type="slidenum">
              <a:rPr lang="de-DE" smtClean="0"/>
              <a:pPr/>
              <a:t>‹#›</a:t>
            </a:fld>
            <a:endParaRPr lang="de-DE" dirty="0"/>
          </a:p>
        </p:txBody>
      </p:sp>
      <p:sp>
        <p:nvSpPr>
          <p:cNvPr id="7" name="Footer">
            <a:extLst>
              <a:ext uri="{FF2B5EF4-FFF2-40B4-BE49-F238E27FC236}">
                <a16:creationId xmlns:a16="http://schemas.microsoft.com/office/drawing/2014/main" id="{96B7736C-DB76-4A3C-A85A-3CF932F77739}"/>
              </a:ext>
            </a:extLst>
          </p:cNvPr>
          <p:cNvSpPr>
            <a:spLocks noGrp="1"/>
          </p:cNvSpPr>
          <p:nvPr>
            <p:ph type="ftr" sz="quarter" idx="10"/>
          </p:nvPr>
        </p:nvSpPr>
        <p:spPr>
          <a:xfrm>
            <a:off x="647699" y="6588000"/>
            <a:ext cx="3168000" cy="180000"/>
          </a:xfrm>
        </p:spPr>
        <p:txBody>
          <a:bodyPr/>
          <a:lstStyle>
            <a:lvl9pPr>
              <a:defRPr>
                <a:solidFill>
                  <a:schemeClr val="tx1"/>
                </a:solidFill>
              </a:defRPr>
            </a:lvl9pPr>
          </a:lstStyle>
          <a:p>
            <a:pPr lvl="8"/>
            <a:r>
              <a:rPr lang="en-US"/>
              <a:t>"Presentation Title" or Public,  Protected, Confidential</a:t>
            </a:r>
            <a:endParaRPr lang="de-DE" dirty="0"/>
          </a:p>
        </p:txBody>
      </p:sp>
      <p:sp>
        <p:nvSpPr>
          <p:cNvPr id="5" name="Picture">
            <a:extLst>
              <a:ext uri="{FF2B5EF4-FFF2-40B4-BE49-F238E27FC236}">
                <a16:creationId xmlns:a16="http://schemas.microsoft.com/office/drawing/2014/main" id="{81E9E224-986E-4A99-989F-C6CB4B397299}"/>
              </a:ext>
            </a:extLst>
          </p:cNvPr>
          <p:cNvSpPr>
            <a:spLocks noGrp="1"/>
          </p:cNvSpPr>
          <p:nvPr>
            <p:ph type="pic" sz="quarter" idx="12" hasCustomPrompt="1"/>
          </p:nvPr>
        </p:nvSpPr>
        <p:spPr>
          <a:xfrm>
            <a:off x="0" y="0"/>
            <a:ext cx="11520488" cy="6480175"/>
          </a:xfrm>
        </p:spPr>
        <p:txBody>
          <a:bodyPr lIns="6120000" anchor="ctr" anchorCtr="0"/>
          <a:lstStyle>
            <a:lvl1pPr algn="l">
              <a:defRPr/>
            </a:lvl1pPr>
          </a:lstStyle>
          <a:p>
            <a:r>
              <a:rPr lang="en-US" noProof="0"/>
              <a:t>Insert picture</a:t>
            </a:r>
          </a:p>
        </p:txBody>
      </p:sp>
      <p:sp>
        <p:nvSpPr>
          <p:cNvPr id="10" name="Title">
            <a:extLst>
              <a:ext uri="{FF2B5EF4-FFF2-40B4-BE49-F238E27FC236}">
                <a16:creationId xmlns:a16="http://schemas.microsoft.com/office/drawing/2014/main" id="{3D91BE44-B3D9-4952-B9ED-B01272643D5C}"/>
              </a:ext>
            </a:extLst>
          </p:cNvPr>
          <p:cNvSpPr>
            <a:spLocks noGrp="1"/>
          </p:cNvSpPr>
          <p:nvPr>
            <p:ph type="body" orient="vert" idx="14" hasCustomPrompt="1"/>
          </p:nvPr>
        </p:nvSpPr>
        <p:spPr>
          <a:xfrm>
            <a:off x="647698" y="3166794"/>
            <a:ext cx="5111751" cy="2663825"/>
          </a:xfrm>
        </p:spPr>
        <p:txBody>
          <a:bodyPr vert="horz" anchor="b" anchorCtr="0"/>
          <a:lstStyle>
            <a:lvl1pPr marL="0" indent="0">
              <a:lnSpc>
                <a:spcPct val="86000"/>
              </a:lnSpc>
              <a:buFont typeface="Arial" panose="020B0604020202020204" pitchFamily="34" charset="0"/>
              <a:buNone/>
              <a:defRPr sz="4800">
                <a:solidFill>
                  <a:schemeClr val="accent1"/>
                </a:solidFill>
                <a:latin typeface="+mn-lt"/>
              </a:defRPr>
            </a:lvl1pPr>
            <a:lvl2pPr marL="0" indent="0">
              <a:lnSpc>
                <a:spcPct val="86000"/>
              </a:lnSpc>
              <a:buFont typeface="Arial" panose="020B0604020202020204" pitchFamily="34" charset="0"/>
              <a:buNone/>
              <a:defRPr sz="4800">
                <a:solidFill>
                  <a:schemeClr val="bg1"/>
                </a:solidFill>
                <a:latin typeface="+mn-lt"/>
              </a:defRPr>
            </a:lvl2pPr>
            <a:lvl3pPr marL="0" indent="0">
              <a:lnSpc>
                <a:spcPct val="86000"/>
              </a:lnSpc>
              <a:buFont typeface="Arial" panose="020B0604020202020204" pitchFamily="34" charset="0"/>
              <a:buNone/>
              <a:defRPr sz="4800">
                <a:solidFill>
                  <a:schemeClr val="bg1"/>
                </a:solidFill>
                <a:latin typeface="+mn-lt"/>
              </a:defRPr>
            </a:lvl3pPr>
            <a:lvl4pPr marL="0" indent="0">
              <a:lnSpc>
                <a:spcPct val="86000"/>
              </a:lnSpc>
              <a:buNone/>
              <a:defRPr sz="4800">
                <a:solidFill>
                  <a:schemeClr val="bg1"/>
                </a:solidFill>
                <a:latin typeface="+mn-lt"/>
              </a:defRPr>
            </a:lvl4pPr>
            <a:lvl5pPr marL="0" indent="0">
              <a:lnSpc>
                <a:spcPct val="86000"/>
              </a:lnSpc>
              <a:buFont typeface="Arial" panose="020B0604020202020204" pitchFamily="34" charset="0"/>
              <a:buNone/>
              <a:defRPr sz="4800">
                <a:solidFill>
                  <a:schemeClr val="bg1"/>
                </a:solidFill>
                <a:latin typeface="+mn-lt"/>
              </a:defRPr>
            </a:lvl5pPr>
            <a:lvl6pPr marL="0" indent="0">
              <a:lnSpc>
                <a:spcPct val="86000"/>
              </a:lnSpc>
              <a:buFont typeface="Arial" panose="020B0604020202020204" pitchFamily="34" charset="0"/>
              <a:buNone/>
              <a:defRPr sz="4800">
                <a:solidFill>
                  <a:schemeClr val="bg1"/>
                </a:solidFill>
                <a:latin typeface="+mn-lt"/>
              </a:defRPr>
            </a:lvl6pPr>
            <a:lvl7pPr marL="0" indent="0">
              <a:lnSpc>
                <a:spcPct val="86000"/>
              </a:lnSpc>
              <a:buFont typeface="Arial" panose="020B0604020202020204" pitchFamily="34" charset="0"/>
              <a:buNone/>
              <a:defRPr sz="4800">
                <a:solidFill>
                  <a:schemeClr val="bg1"/>
                </a:solidFill>
                <a:latin typeface="+mn-lt"/>
              </a:defRPr>
            </a:lvl7pPr>
            <a:lvl8pPr marL="0" indent="0">
              <a:lnSpc>
                <a:spcPct val="86000"/>
              </a:lnSpc>
              <a:buFont typeface="Arial" panose="020B0604020202020204" pitchFamily="34" charset="0"/>
              <a:buNone/>
              <a:defRPr sz="4800">
                <a:solidFill>
                  <a:schemeClr val="bg1"/>
                </a:solidFill>
                <a:latin typeface="+mn-lt"/>
              </a:defRPr>
            </a:lvl8pPr>
            <a:lvl9pPr marL="0" indent="0">
              <a:lnSpc>
                <a:spcPct val="86000"/>
              </a:lnSpc>
              <a:buFont typeface="Arial" panose="020B0604020202020204" pitchFamily="34" charset="0"/>
              <a:buNone/>
              <a:defRPr sz="4800">
                <a:solidFill>
                  <a:schemeClr val="bg1"/>
                </a:solidFill>
                <a:latin typeface="+mn-lt"/>
              </a:defRPr>
            </a:lvl9pPr>
          </a:lstStyle>
          <a:p>
            <a:pPr lvl="0"/>
            <a:r>
              <a:rPr lang="en-US" dirty="0"/>
              <a:t>Divider Title on first level // for second line</a:t>
            </a:r>
            <a:br>
              <a:rPr lang="en-US" dirty="0"/>
            </a:br>
            <a:r>
              <a:rPr lang="en-US" dirty="0"/>
              <a:t>&gt;&gt; Increase List Level </a:t>
            </a:r>
          </a:p>
          <a:p>
            <a:pPr lvl="1"/>
            <a:r>
              <a:rPr lang="en-US" dirty="0"/>
              <a:t>Second layer</a:t>
            </a:r>
          </a:p>
        </p:txBody>
      </p:sp>
      <p:pic>
        <p:nvPicPr>
          <p:cNvPr id="2" name="Picture 1">
            <a:extLst>
              <a:ext uri="{FF2B5EF4-FFF2-40B4-BE49-F238E27FC236}">
                <a16:creationId xmlns:a16="http://schemas.microsoft.com/office/drawing/2014/main" id="{E758DB78-0592-2091-C063-B71107E5386F}"/>
              </a:ext>
            </a:extLst>
          </p:cNvPr>
          <p:cNvPicPr>
            <a:picLocks noChangeAspect="1"/>
          </p:cNvPicPr>
          <p:nvPr userDrawn="1"/>
        </p:nvPicPr>
        <p:blipFill>
          <a:blip r:embed="rId5"/>
          <a:srcRect/>
          <a:stretch/>
        </p:blipFill>
        <p:spPr>
          <a:xfrm>
            <a:off x="8911987" y="634352"/>
            <a:ext cx="1978729" cy="370233"/>
          </a:xfrm>
          <a:prstGeom prst="rect">
            <a:avLst/>
          </a:prstGeom>
        </p:spPr>
      </p:pic>
    </p:spTree>
    <p:extLst>
      <p:ext uri="{BB962C8B-B14F-4D97-AF65-F5344CB8AC3E}">
        <p14:creationId xmlns:p14="http://schemas.microsoft.com/office/powerpoint/2010/main" val="3398400126"/>
      </p:ext>
    </p:extLst>
  </p:cSld>
  <p:clrMapOvr>
    <a:masterClrMapping/>
  </p:clrMapOvr>
  <p:extLst>
    <p:ext uri="{DCECCB84-F9BA-43D5-87BE-67443E8EF086}">
      <p15:sldGuideLst xmlns:p15="http://schemas.microsoft.com/office/powerpoint/2012/main">
        <p15:guide id="1" pos="3628">
          <p15:clr>
            <a:srgbClr val="547EBF"/>
          </p15:clr>
        </p15:guide>
        <p15:guide id="3" pos="408">
          <p15:clr>
            <a:srgbClr val="547EBF"/>
          </p15:clr>
        </p15:guide>
        <p15:guide id="4" pos="6849">
          <p15:clr>
            <a:srgbClr val="547EBF"/>
          </p15:clr>
        </p15:guide>
        <p15:guide id="8" orient="horz" pos="3674" userDrawn="1">
          <p15:clr>
            <a:srgbClr val="547EBF"/>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 Id="rId30"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34" name="Regieanweisungen">
            <a:extLst>
              <a:ext uri="{FF2B5EF4-FFF2-40B4-BE49-F238E27FC236}">
                <a16:creationId xmlns:a16="http://schemas.microsoft.com/office/drawing/2014/main" id="{59F51700-E7A0-4A9B-A019-857281236200}"/>
              </a:ext>
            </a:extLst>
          </p:cNvPr>
          <p:cNvGrpSpPr/>
          <p:nvPr userDrawn="1"/>
        </p:nvGrpSpPr>
        <p:grpSpPr>
          <a:xfrm>
            <a:off x="-2232000" y="-324000"/>
            <a:ext cx="15660000" cy="7128000"/>
            <a:chOff x="-2232000" y="-324000"/>
            <a:chExt cx="15660000" cy="7128000"/>
          </a:xfrm>
        </p:grpSpPr>
        <p:sp>
          <p:nvSpPr>
            <p:cNvPr id="15" name="Zurücksetzen">
              <a:extLst>
                <a:ext uri="{FF2B5EF4-FFF2-40B4-BE49-F238E27FC236}">
                  <a16:creationId xmlns:a16="http://schemas.microsoft.com/office/drawing/2014/main" id="{17E49150-CF30-41B8-89E3-4B8E1541CF49}"/>
                </a:ext>
              </a:extLst>
            </p:cNvPr>
            <p:cNvSpPr txBox="1"/>
            <p:nvPr userDrawn="1"/>
          </p:nvSpPr>
          <p:spPr>
            <a:xfrm rot="10800000" flipH="1" flipV="1">
              <a:off x="11628000" y="0"/>
              <a:ext cx="1800000" cy="115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en-US" sz="1000" b="0" baseline="0" dirty="0">
                  <a:solidFill>
                    <a:schemeClr val="tx1"/>
                  </a:solidFill>
                  <a:latin typeface="+mj-lt"/>
                </a:rPr>
                <a:t>To reset the slide to its original form, select </a:t>
              </a:r>
              <a:r>
                <a:rPr lang="en-US" sz="1000" b="1" baseline="0" dirty="0">
                  <a:solidFill>
                    <a:schemeClr val="tx1"/>
                  </a:solidFill>
                  <a:latin typeface="+mj-lt"/>
                </a:rPr>
                <a:t>Home &gt; Slides &gt; Reset</a:t>
              </a:r>
            </a:p>
            <a:p>
              <a:pPr indent="0" algn="l">
                <a:lnSpc>
                  <a:spcPct val="100000"/>
                </a:lnSpc>
                <a:spcBef>
                  <a:spcPts val="0"/>
                </a:spcBef>
                <a:spcAft>
                  <a:spcPts val="0"/>
                </a:spcAft>
              </a:pPr>
              <a:endParaRPr lang="en-US" sz="1000" b="1" baseline="0" dirty="0">
                <a:solidFill>
                  <a:schemeClr val="tx1"/>
                </a:solidFill>
                <a:latin typeface="+mj-lt"/>
              </a:endParaRPr>
            </a:p>
            <a:p>
              <a:pPr marL="0" marR="0" lvl="0" indent="0" algn="l" defTabSz="1043056"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To change the layout, select </a:t>
              </a:r>
              <a:r>
                <a:rPr lang="en-US" sz="1000" b="1" baseline="0" dirty="0">
                  <a:solidFill>
                    <a:schemeClr val="tx1"/>
                  </a:solidFill>
                  <a:latin typeface="+mj-lt"/>
                </a:rPr>
                <a:t>Home &gt; Slides &gt; Layout</a:t>
              </a:r>
            </a:p>
            <a:p>
              <a:pPr indent="0" algn="l">
                <a:lnSpc>
                  <a:spcPct val="100000"/>
                </a:lnSpc>
                <a:spcBef>
                  <a:spcPts val="0"/>
                </a:spcBef>
                <a:spcAft>
                  <a:spcPts val="0"/>
                </a:spcAft>
              </a:pPr>
              <a:endParaRPr lang="en-US" sz="1000" b="1" baseline="0" dirty="0">
                <a:solidFill>
                  <a:schemeClr val="tx1"/>
                </a:solidFill>
                <a:latin typeface="+mj-lt"/>
              </a:endParaRPr>
            </a:p>
          </p:txBody>
        </p:sp>
        <p:sp>
          <p:nvSpPr>
            <p:cNvPr id="21" name="Listenebenen">
              <a:extLst>
                <a:ext uri="{FF2B5EF4-FFF2-40B4-BE49-F238E27FC236}">
                  <a16:creationId xmlns:a16="http://schemas.microsoft.com/office/drawing/2014/main" id="{4CB811D7-46E2-4D26-A670-4149CEA281BC}"/>
                </a:ext>
              </a:extLst>
            </p:cNvPr>
            <p:cNvSpPr txBox="1"/>
            <p:nvPr userDrawn="1"/>
          </p:nvSpPr>
          <p:spPr>
            <a:xfrm rot="10800000" flipH="1" flipV="1">
              <a:off x="-1908000" y="0"/>
              <a:ext cx="1800000" cy="115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Only use the given</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err="1">
                  <a:solidFill>
                    <a:schemeClr val="tx1"/>
                  </a:solidFill>
                  <a:latin typeface="+mj-lt"/>
                </a:rPr>
                <a:t>Transporeon</a:t>
              </a:r>
              <a:r>
                <a:rPr lang="en-US" sz="1000" b="0" baseline="0" dirty="0">
                  <a:solidFill>
                    <a:schemeClr val="tx1"/>
                  </a:solidFill>
                  <a:latin typeface="+mj-lt"/>
                </a:rPr>
                <a:t> </a:t>
              </a:r>
              <a:r>
                <a:rPr lang="en-US" sz="1000" b="0" baseline="0" dirty="0" err="1">
                  <a:solidFill>
                    <a:schemeClr val="tx1"/>
                  </a:solidFill>
                  <a:latin typeface="+mj-lt"/>
                </a:rPr>
                <a:t>colours</a:t>
              </a:r>
              <a:endParaRPr lang="en-US" sz="1000" b="0" baseline="0" dirty="0">
                <a:solidFill>
                  <a:schemeClr val="tx1"/>
                </a:solidFill>
                <a:latin typeface="+mj-lt"/>
              </a:endParaRP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for the whole presentation.</a:t>
              </a:r>
            </a:p>
            <a:p>
              <a:pPr marL="0" marR="0" lvl="0" indent="0" algn="r" defTabSz="2517235" rtl="0" eaLnBrk="1" fontAlgn="auto" latinLnBrk="0" hangingPunct="1">
                <a:lnSpc>
                  <a:spcPct val="100000"/>
                </a:lnSpc>
                <a:spcBef>
                  <a:spcPts val="0"/>
                </a:spcBef>
                <a:spcAft>
                  <a:spcPts val="0"/>
                </a:spcAft>
                <a:buClrTx/>
                <a:buSzTx/>
                <a:buFontTx/>
                <a:buNone/>
                <a:tabLst/>
                <a:defRPr/>
              </a:pPr>
              <a:br>
                <a:rPr lang="en-US" sz="1000" b="0" baseline="0" dirty="0">
                  <a:solidFill>
                    <a:schemeClr val="tx1"/>
                  </a:solidFill>
                  <a:latin typeface="+mj-lt"/>
                </a:rPr>
              </a:br>
              <a:r>
                <a:rPr lang="en-US" sz="1000" b="0" baseline="0" dirty="0">
                  <a:solidFill>
                    <a:schemeClr val="tx1"/>
                  </a:solidFill>
                  <a:latin typeface="+mj-lt"/>
                </a:rPr>
                <a:t>Usage of various graphic elements possible,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please see library.</a:t>
              </a:r>
            </a:p>
          </p:txBody>
        </p:sp>
        <p:sp>
          <p:nvSpPr>
            <p:cNvPr id="24" name="Fußzeile">
              <a:extLst>
                <a:ext uri="{FF2B5EF4-FFF2-40B4-BE49-F238E27FC236}">
                  <a16:creationId xmlns:a16="http://schemas.microsoft.com/office/drawing/2014/main" id="{D613BC7D-0A23-4E3E-A238-390D8AEC2635}"/>
                </a:ext>
              </a:extLst>
            </p:cNvPr>
            <p:cNvSpPr txBox="1"/>
            <p:nvPr userDrawn="1"/>
          </p:nvSpPr>
          <p:spPr>
            <a:xfrm rot="10800000" flipH="1" flipV="1">
              <a:off x="647399" y="6588000"/>
              <a:ext cx="3168000" cy="216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2871412"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Adjust footer/date via menu: </a:t>
              </a:r>
              <a:r>
                <a:rPr lang="en-US" sz="1000" b="1" baseline="0" dirty="0">
                  <a:solidFill>
                    <a:schemeClr val="tx1"/>
                  </a:solidFill>
                  <a:latin typeface="+mj-lt"/>
                </a:rPr>
                <a:t>Insert &gt; Header &amp; Footer</a:t>
              </a:r>
            </a:p>
          </p:txBody>
        </p:sp>
        <p:sp>
          <p:nvSpPr>
            <p:cNvPr id="25" name="Hilfslinien">
              <a:extLst>
                <a:ext uri="{FF2B5EF4-FFF2-40B4-BE49-F238E27FC236}">
                  <a16:creationId xmlns:a16="http://schemas.microsoft.com/office/drawing/2014/main" id="{60D09429-E46D-4E0B-B18E-5D41D3263D5D}"/>
                </a:ext>
              </a:extLst>
            </p:cNvPr>
            <p:cNvSpPr txBox="1"/>
            <p:nvPr userDrawn="1"/>
          </p:nvSpPr>
          <p:spPr>
            <a:xfrm rot="10800000" flipH="1" flipV="1">
              <a:off x="647399" y="-324000"/>
              <a:ext cx="7920000" cy="216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287141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mj-lt"/>
                  <a:ea typeface="+mn-ea"/>
                  <a:cs typeface="+mn-cs"/>
                </a:rPr>
                <a:t>To display guides, tick </a:t>
              </a:r>
              <a:r>
                <a:rPr kumimoji="0" lang="en-US" sz="1000" b="1" i="0" u="none" strike="noStrike" kern="1200" cap="none" spc="0" normalizeH="0" baseline="0" noProof="0" dirty="0">
                  <a:ln>
                    <a:noFill/>
                  </a:ln>
                  <a:solidFill>
                    <a:schemeClr val="tx1"/>
                  </a:solidFill>
                  <a:effectLst/>
                  <a:uLnTx/>
                  <a:uFillTx/>
                  <a:latin typeface="+mj-lt"/>
                  <a:ea typeface="+mn-ea"/>
                  <a:cs typeface="+mn-cs"/>
                </a:rPr>
                <a:t>Guides</a:t>
              </a:r>
              <a:r>
                <a:rPr kumimoji="0" lang="en-US" sz="1000" b="0" i="0" u="none" strike="noStrike" kern="1200" cap="none" spc="0" normalizeH="0" baseline="0" noProof="0" dirty="0">
                  <a:ln>
                    <a:noFill/>
                  </a:ln>
                  <a:solidFill>
                    <a:schemeClr val="tx1"/>
                  </a:solidFill>
                  <a:effectLst/>
                  <a:uLnTx/>
                  <a:uFillTx/>
                  <a:latin typeface="+mj-lt"/>
                  <a:ea typeface="+mn-ea"/>
                  <a:cs typeface="+mn-cs"/>
                </a:rPr>
                <a:t> in </a:t>
              </a:r>
              <a:r>
                <a:rPr kumimoji="0" lang="en-US" sz="1000" b="1" i="0" u="none" strike="noStrike" kern="1200" cap="none" spc="0" normalizeH="0" baseline="0" noProof="0" dirty="0">
                  <a:ln>
                    <a:noFill/>
                  </a:ln>
                  <a:solidFill>
                    <a:schemeClr val="tx1"/>
                  </a:solidFill>
                  <a:effectLst/>
                  <a:uLnTx/>
                  <a:uFillTx/>
                  <a:latin typeface="+mj-lt"/>
                  <a:ea typeface="+mn-ea"/>
                  <a:cs typeface="+mn-cs"/>
                </a:rPr>
                <a:t>View</a:t>
              </a:r>
            </a:p>
          </p:txBody>
        </p:sp>
        <p:sp>
          <p:nvSpPr>
            <p:cNvPr id="17" name="Text // Listenebene erhöhen">
              <a:extLst>
                <a:ext uri="{FF2B5EF4-FFF2-40B4-BE49-F238E27FC236}">
                  <a16:creationId xmlns:a16="http://schemas.microsoft.com/office/drawing/2014/main" id="{C0862995-913D-44A1-B55D-A8A6EC52E024}"/>
                </a:ext>
              </a:extLst>
            </p:cNvPr>
            <p:cNvSpPr txBox="1"/>
            <p:nvPr userDrawn="1"/>
          </p:nvSpPr>
          <p:spPr>
            <a:xfrm>
              <a:off x="-1656000" y="3239568"/>
              <a:ext cx="792000" cy="288000"/>
            </a:xfrm>
            <a:prstGeom prst="rect">
              <a:avLst/>
            </a:prstGeom>
            <a:noFill/>
          </p:spPr>
          <p:txBody>
            <a:bodyPr wrap="square" lIns="0" tIns="0" rIns="0" bIns="0" rtlCol="0" anchor="ctr" anchorCtr="0">
              <a:noAutofit/>
            </a:body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Increase </a:t>
              </a:r>
              <a:br>
                <a:rPr lang="en-US" sz="1000" b="1" baseline="0" dirty="0">
                  <a:solidFill>
                    <a:schemeClr val="tx1"/>
                  </a:solidFill>
                  <a:latin typeface="+mj-lt"/>
                </a:rPr>
              </a:br>
              <a:r>
                <a:rPr lang="en-US" sz="1000" b="1" baseline="0" dirty="0">
                  <a:solidFill>
                    <a:schemeClr val="tx1"/>
                  </a:solidFill>
                  <a:latin typeface="+mj-lt"/>
                </a:rPr>
                <a:t>List Level</a:t>
              </a:r>
            </a:p>
          </p:txBody>
        </p:sp>
        <p:sp>
          <p:nvSpPr>
            <p:cNvPr id="20" name="Text // Listenebene verringern">
              <a:extLst>
                <a:ext uri="{FF2B5EF4-FFF2-40B4-BE49-F238E27FC236}">
                  <a16:creationId xmlns:a16="http://schemas.microsoft.com/office/drawing/2014/main" id="{11A3E460-0621-427C-A96C-229F71F4EBFF}"/>
                </a:ext>
              </a:extLst>
            </p:cNvPr>
            <p:cNvSpPr txBox="1"/>
            <p:nvPr userDrawn="1"/>
          </p:nvSpPr>
          <p:spPr>
            <a:xfrm>
              <a:off x="-1656000" y="3672607"/>
              <a:ext cx="792000" cy="288000"/>
            </a:xfrm>
            <a:prstGeom prst="rect">
              <a:avLst/>
            </a:prstGeom>
            <a:noFill/>
          </p:spPr>
          <p:txBody>
            <a:bodyPr wrap="square" lIns="0" tIns="0" rIns="0" bIns="0" rtlCol="0" anchor="ctr" anchorCtr="0">
              <a:noAutofit/>
            </a:body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Decrease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List Level</a:t>
              </a:r>
            </a:p>
          </p:txBody>
        </p:sp>
        <p:pic>
          <p:nvPicPr>
            <p:cNvPr id="22" name="Bild // Listenebene verringern">
              <a:extLst>
                <a:ext uri="{FF2B5EF4-FFF2-40B4-BE49-F238E27FC236}">
                  <a16:creationId xmlns:a16="http://schemas.microsoft.com/office/drawing/2014/main" id="{9F3B2F5A-7878-48DE-BC14-98680077C2EF}"/>
                </a:ext>
              </a:extLst>
            </p:cNvPr>
            <p:cNvPicPr>
              <a:picLocks noChangeAspect="1"/>
            </p:cNvPicPr>
            <p:nvPr userDrawn="1"/>
          </p:nvPicPr>
          <p:blipFill>
            <a:blip r:embed="rId27">
              <a:extLst>
                <a:ext uri="{28A0092B-C50C-407E-A947-70E740481C1C}">
                  <a14:useLocalDpi xmlns:a14="http://schemas.microsoft.com/office/drawing/2010/main"/>
                </a:ext>
              </a:extLst>
            </a:blip>
            <a:stretch>
              <a:fillRect/>
            </a:stretch>
          </p:blipFill>
          <p:spPr>
            <a:xfrm>
              <a:off x="-756000" y="3672607"/>
              <a:ext cx="612000" cy="288000"/>
            </a:xfrm>
            <a:prstGeom prst="rect">
              <a:avLst/>
            </a:prstGeom>
          </p:spPr>
        </p:pic>
        <p:pic>
          <p:nvPicPr>
            <p:cNvPr id="23" name="Bild // Listenebene erhöhen">
              <a:extLst>
                <a:ext uri="{FF2B5EF4-FFF2-40B4-BE49-F238E27FC236}">
                  <a16:creationId xmlns:a16="http://schemas.microsoft.com/office/drawing/2014/main" id="{75AB47C4-CBDD-48C1-99AE-511F2A0AB702}"/>
                </a:ext>
              </a:extLst>
            </p:cNvPr>
            <p:cNvPicPr>
              <a:picLocks noChangeAspect="1"/>
            </p:cNvPicPr>
            <p:nvPr userDrawn="1"/>
          </p:nvPicPr>
          <p:blipFill>
            <a:blip r:embed="rId28">
              <a:extLst>
                <a:ext uri="{28A0092B-C50C-407E-A947-70E740481C1C}">
                  <a14:useLocalDpi xmlns:a14="http://schemas.microsoft.com/office/drawing/2010/main"/>
                </a:ext>
              </a:extLst>
            </a:blip>
            <a:stretch>
              <a:fillRect/>
            </a:stretch>
          </p:blipFill>
          <p:spPr>
            <a:xfrm>
              <a:off x="-756000" y="3240607"/>
              <a:ext cx="612000" cy="288000"/>
            </a:xfrm>
            <a:prstGeom prst="rect">
              <a:avLst/>
            </a:prstGeom>
          </p:spPr>
        </p:pic>
        <p:sp>
          <p:nvSpPr>
            <p:cNvPr id="26" name="Listenebenen">
              <a:extLst>
                <a:ext uri="{FF2B5EF4-FFF2-40B4-BE49-F238E27FC236}">
                  <a16:creationId xmlns:a16="http://schemas.microsoft.com/office/drawing/2014/main" id="{916FF84B-7EE5-427F-9DBF-BF14FF3BA04C}"/>
                </a:ext>
              </a:extLst>
            </p:cNvPr>
            <p:cNvSpPr txBox="1"/>
            <p:nvPr userDrawn="1"/>
          </p:nvSpPr>
          <p:spPr>
            <a:xfrm rot="10800000" flipH="1" flipV="1">
              <a:off x="-1908001" y="2520000"/>
              <a:ext cx="1800001" cy="64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To change the text level,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select </a:t>
              </a:r>
              <a:r>
                <a:rPr lang="en-US" sz="1000" b="1" baseline="0" dirty="0">
                  <a:solidFill>
                    <a:schemeClr val="tx1"/>
                  </a:solidFill>
                  <a:latin typeface="+mj-lt"/>
                </a:rPr>
                <a:t>Home &gt; Paragraph </a:t>
              </a:r>
              <a:br>
                <a:rPr lang="en-US" sz="1000" b="1" baseline="0" dirty="0">
                  <a:solidFill>
                    <a:schemeClr val="tx1"/>
                  </a:solidFill>
                  <a:latin typeface="+mj-lt"/>
                </a:rPr>
              </a:br>
              <a:r>
                <a:rPr lang="en-US" sz="1000" b="1" baseline="0" dirty="0">
                  <a:solidFill>
                    <a:schemeClr val="tx1"/>
                  </a:solidFill>
                  <a:latin typeface="+mj-lt"/>
                </a:rPr>
                <a:t>&gt; Increase/Decrease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latin typeface="+mj-lt"/>
                </a:rPr>
                <a:t>List Level</a:t>
              </a:r>
            </a:p>
          </p:txBody>
        </p:sp>
        <p:sp>
          <p:nvSpPr>
            <p:cNvPr id="30" name="Listenebenen">
              <a:extLst>
                <a:ext uri="{FF2B5EF4-FFF2-40B4-BE49-F238E27FC236}">
                  <a16:creationId xmlns:a16="http://schemas.microsoft.com/office/drawing/2014/main" id="{D4F676DC-3023-411B-A36F-9C842C1A9454}"/>
                </a:ext>
              </a:extLst>
            </p:cNvPr>
            <p:cNvSpPr txBox="1"/>
            <p:nvPr userDrawn="1"/>
          </p:nvSpPr>
          <p:spPr>
            <a:xfrm rot="10800000" flipH="1" flipV="1">
              <a:off x="-1908000" y="4176000"/>
              <a:ext cx="1800001" cy="97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In order to bolden text, </a:t>
              </a:r>
            </a:p>
            <a:p>
              <a:pPr marL="0" marR="0" lvl="0" indent="0" algn="r" defTabSz="2517235"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latin typeface="+mj-lt"/>
                </a:rPr>
                <a:t>please do not use the BOLD button on Helvetica-Light (Body), but instead change the font to Helvetica (Headings) and then use the BOLD button</a:t>
              </a:r>
              <a:endParaRPr lang="en-US" sz="1000" b="1" baseline="0" dirty="0">
                <a:solidFill>
                  <a:schemeClr val="tx1"/>
                </a:solidFill>
                <a:latin typeface="+mj-lt"/>
              </a:endParaRPr>
            </a:p>
          </p:txBody>
        </p:sp>
        <p:pic>
          <p:nvPicPr>
            <p:cNvPr id="31" name="Schrift fetten">
              <a:extLst>
                <a:ext uri="{FF2B5EF4-FFF2-40B4-BE49-F238E27FC236}">
                  <a16:creationId xmlns:a16="http://schemas.microsoft.com/office/drawing/2014/main" id="{88AC8BF4-9A37-4A9A-AB9C-D3AB95DF9BB4}"/>
                </a:ext>
              </a:extLst>
            </p:cNvPr>
            <p:cNvPicPr>
              <a:picLocks noChangeAspect="1"/>
            </p:cNvPicPr>
            <p:nvPr userDrawn="1"/>
          </p:nvPicPr>
          <p:blipFill>
            <a:blip r:embed="rId29"/>
            <a:stretch>
              <a:fillRect/>
            </a:stretch>
          </p:blipFill>
          <p:spPr>
            <a:xfrm>
              <a:off x="-2232000" y="5184000"/>
              <a:ext cx="2088000" cy="649269"/>
            </a:xfrm>
            <a:prstGeom prst="rect">
              <a:avLst/>
            </a:prstGeom>
          </p:spPr>
        </p:pic>
      </p:grpSp>
      <p:cxnSp>
        <p:nvCxnSpPr>
          <p:cNvPr id="19" name="Page Line">
            <a:extLst>
              <a:ext uri="{FF2B5EF4-FFF2-40B4-BE49-F238E27FC236}">
                <a16:creationId xmlns:a16="http://schemas.microsoft.com/office/drawing/2014/main" id="{01449C4C-6803-4017-A120-BDEE697DFD07}"/>
              </a:ext>
            </a:extLst>
          </p:cNvPr>
          <p:cNvCxnSpPr>
            <a:cxnSpLocks/>
          </p:cNvCxnSpPr>
          <p:nvPr userDrawn="1"/>
        </p:nvCxnSpPr>
        <p:spPr>
          <a:xfrm>
            <a:off x="9306000" y="5994000"/>
            <a:ext cx="2214488"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Footer Line">
            <a:extLst>
              <a:ext uri="{FF2B5EF4-FFF2-40B4-BE49-F238E27FC236}">
                <a16:creationId xmlns:a16="http://schemas.microsoft.com/office/drawing/2014/main" id="{ED9D0F01-CF3B-405A-B030-F0F9BB89DA76}"/>
              </a:ext>
            </a:extLst>
          </p:cNvPr>
          <p:cNvCxnSpPr/>
          <p:nvPr userDrawn="1"/>
        </p:nvCxnSpPr>
        <p:spPr>
          <a:xfrm>
            <a:off x="0" y="5994000"/>
            <a:ext cx="3816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Page">
            <a:extLst>
              <a:ext uri="{FF2B5EF4-FFF2-40B4-BE49-F238E27FC236}">
                <a16:creationId xmlns:a16="http://schemas.microsoft.com/office/drawing/2014/main" id="{6AB44A78-E354-4103-A1EF-D10E7E11A632}"/>
              </a:ext>
            </a:extLst>
          </p:cNvPr>
          <p:cNvSpPr>
            <a:spLocks noGrp="1"/>
          </p:cNvSpPr>
          <p:nvPr>
            <p:ph type="sldNum" sz="quarter" idx="4"/>
          </p:nvPr>
        </p:nvSpPr>
        <p:spPr>
          <a:xfrm>
            <a:off x="10152788" y="6084001"/>
            <a:ext cx="720000" cy="180000"/>
          </a:xfrm>
          <a:prstGeom prst="rect">
            <a:avLst/>
          </a:prstGeom>
        </p:spPr>
        <p:txBody>
          <a:bodyPr vert="horz" lIns="0" tIns="0" rIns="0" bIns="0" rtlCol="0" anchor="t" anchorCtr="0">
            <a:noAutofit/>
          </a:bodyPr>
          <a:lstStyle>
            <a:lvl1pPr marL="0" indent="0" algn="r">
              <a:lnSpc>
                <a:spcPct val="100000"/>
              </a:lnSpc>
              <a:spcBef>
                <a:spcPts val="0"/>
              </a:spcBef>
              <a:buFont typeface="Arial" panose="020B0604020202020204" pitchFamily="34" charset="0"/>
              <a:buNone/>
              <a:defRPr sz="800">
                <a:solidFill>
                  <a:schemeClr val="tx1"/>
                </a:solidFill>
                <a:latin typeface="+mn-lt"/>
              </a:defRPr>
            </a:lvl1pPr>
            <a:lvl2pPr marL="0" indent="0" algn="r">
              <a:lnSpc>
                <a:spcPct val="100000"/>
              </a:lnSpc>
              <a:spcBef>
                <a:spcPts val="0"/>
              </a:spcBef>
              <a:defRPr sz="800">
                <a:latin typeface="+mn-lt"/>
              </a:defRPr>
            </a:lvl2pPr>
            <a:lvl3pPr marL="0" indent="0" algn="r">
              <a:lnSpc>
                <a:spcPct val="100000"/>
              </a:lnSpc>
              <a:spcBef>
                <a:spcPts val="0"/>
              </a:spcBef>
              <a:defRPr sz="800">
                <a:latin typeface="+mn-lt"/>
              </a:defRPr>
            </a:lvl3pPr>
            <a:lvl4pPr marL="0" indent="0" algn="r">
              <a:lnSpc>
                <a:spcPct val="100000"/>
              </a:lnSpc>
              <a:spcBef>
                <a:spcPts val="0"/>
              </a:spcBef>
              <a:defRPr sz="800">
                <a:latin typeface="+mn-lt"/>
              </a:defRPr>
            </a:lvl4pPr>
            <a:lvl5pPr marL="0" indent="0" algn="r">
              <a:lnSpc>
                <a:spcPct val="100000"/>
              </a:lnSpc>
              <a:spcBef>
                <a:spcPts val="0"/>
              </a:spcBef>
              <a:defRPr sz="800">
                <a:latin typeface="+mn-lt"/>
              </a:defRPr>
            </a:lvl5pPr>
            <a:lvl6pPr marL="0" indent="0" algn="r">
              <a:lnSpc>
                <a:spcPct val="100000"/>
              </a:lnSpc>
              <a:spcBef>
                <a:spcPts val="0"/>
              </a:spcBef>
              <a:defRPr sz="800">
                <a:latin typeface="+mn-lt"/>
              </a:defRPr>
            </a:lvl6pPr>
            <a:lvl7pPr marL="0" indent="0" algn="r">
              <a:lnSpc>
                <a:spcPct val="100000"/>
              </a:lnSpc>
              <a:spcBef>
                <a:spcPts val="0"/>
              </a:spcBef>
              <a:defRPr sz="800">
                <a:latin typeface="+mn-lt"/>
              </a:defRPr>
            </a:lvl7pPr>
            <a:lvl8pPr marL="0" indent="0" algn="r">
              <a:lnSpc>
                <a:spcPct val="100000"/>
              </a:lnSpc>
              <a:spcBef>
                <a:spcPts val="0"/>
              </a:spcBef>
              <a:defRPr sz="800">
                <a:latin typeface="+mn-lt"/>
              </a:defRPr>
            </a:lvl8pPr>
            <a:lvl9pPr marL="0" indent="0" algn="r">
              <a:lnSpc>
                <a:spcPct val="100000"/>
              </a:lnSpc>
              <a:spcBef>
                <a:spcPts val="0"/>
              </a:spcBef>
              <a:defRPr sz="800">
                <a:latin typeface="+mn-lt"/>
              </a:defRPr>
            </a:lvl9pPr>
          </a:lstStyle>
          <a:p>
            <a:r>
              <a:rPr lang="de-DE" dirty="0"/>
              <a:t>Page </a:t>
            </a:r>
            <a:fld id="{55DE4932-7FC9-4623-BE48-6D66D4970F57}" type="slidenum">
              <a:rPr lang="de-DE" smtClean="0"/>
              <a:pPr/>
              <a:t>‹#›</a:t>
            </a:fld>
            <a:endParaRPr lang="de-DE" dirty="0"/>
          </a:p>
        </p:txBody>
      </p:sp>
      <p:sp>
        <p:nvSpPr>
          <p:cNvPr id="5" name="Footer">
            <a:extLst>
              <a:ext uri="{FF2B5EF4-FFF2-40B4-BE49-F238E27FC236}">
                <a16:creationId xmlns:a16="http://schemas.microsoft.com/office/drawing/2014/main" id="{795F490E-3158-4861-B08E-2FF946DFA892}"/>
              </a:ext>
            </a:extLst>
          </p:cNvPr>
          <p:cNvSpPr>
            <a:spLocks noGrp="1"/>
          </p:cNvSpPr>
          <p:nvPr>
            <p:ph type="ftr" sz="quarter" idx="3"/>
          </p:nvPr>
        </p:nvSpPr>
        <p:spPr>
          <a:xfrm>
            <a:off x="647699" y="6083999"/>
            <a:ext cx="3168000" cy="180000"/>
          </a:xfrm>
          <a:prstGeom prst="rect">
            <a:avLst/>
          </a:prstGeom>
        </p:spPr>
        <p:txBody>
          <a:bodyPr vert="horz" lIns="0" tIns="0" rIns="0" bIns="0" rtlCol="0" anchor="t" anchorCtr="0">
            <a:noAutofit/>
          </a:bodyPr>
          <a:lstStyle>
            <a:lvl1pPr marL="0" indent="0" algn="l">
              <a:lnSpc>
                <a:spcPct val="100000"/>
              </a:lnSpc>
              <a:spcBef>
                <a:spcPts val="0"/>
              </a:spcBef>
              <a:buFont typeface="Arial" panose="020B0604020202020204" pitchFamily="34" charset="0"/>
              <a:buNone/>
              <a:defRPr sz="800">
                <a:solidFill>
                  <a:schemeClr val="tx1"/>
                </a:solidFill>
                <a:latin typeface="+mn-lt"/>
              </a:defRPr>
            </a:lvl1pPr>
            <a:lvl2pPr marL="0" indent="0" algn="l">
              <a:lnSpc>
                <a:spcPct val="100000"/>
              </a:lnSpc>
              <a:spcBef>
                <a:spcPts val="0"/>
              </a:spcBef>
              <a:defRPr sz="800">
                <a:latin typeface="+mn-lt"/>
              </a:defRPr>
            </a:lvl2pPr>
            <a:lvl3pPr marL="0" indent="0" algn="l">
              <a:lnSpc>
                <a:spcPct val="100000"/>
              </a:lnSpc>
              <a:spcBef>
                <a:spcPts val="0"/>
              </a:spcBef>
              <a:defRPr sz="800">
                <a:latin typeface="+mn-lt"/>
              </a:defRPr>
            </a:lvl3pPr>
            <a:lvl4pPr marL="0" indent="0" algn="l">
              <a:lnSpc>
                <a:spcPct val="100000"/>
              </a:lnSpc>
              <a:spcBef>
                <a:spcPts val="0"/>
              </a:spcBef>
              <a:defRPr sz="800">
                <a:latin typeface="+mn-lt"/>
              </a:defRPr>
            </a:lvl4pPr>
            <a:lvl5pPr marL="0" indent="0" algn="l">
              <a:lnSpc>
                <a:spcPct val="100000"/>
              </a:lnSpc>
              <a:spcBef>
                <a:spcPts val="0"/>
              </a:spcBef>
              <a:defRPr sz="800">
                <a:latin typeface="+mn-lt"/>
              </a:defRPr>
            </a:lvl5pPr>
            <a:lvl6pPr marL="0" indent="0" algn="l">
              <a:lnSpc>
                <a:spcPct val="100000"/>
              </a:lnSpc>
              <a:spcBef>
                <a:spcPts val="0"/>
              </a:spcBef>
              <a:defRPr sz="800">
                <a:latin typeface="+mn-lt"/>
              </a:defRPr>
            </a:lvl6pPr>
            <a:lvl7pPr marL="0" indent="0" algn="l">
              <a:lnSpc>
                <a:spcPct val="100000"/>
              </a:lnSpc>
              <a:spcBef>
                <a:spcPts val="0"/>
              </a:spcBef>
              <a:defRPr sz="800">
                <a:latin typeface="+mn-lt"/>
              </a:defRPr>
            </a:lvl7pPr>
            <a:lvl8pPr marL="0" indent="0" algn="l">
              <a:lnSpc>
                <a:spcPct val="100000"/>
              </a:lnSpc>
              <a:spcBef>
                <a:spcPts val="0"/>
              </a:spcBef>
              <a:defRPr sz="800">
                <a:latin typeface="+mn-lt"/>
              </a:defRPr>
            </a:lvl8pPr>
            <a:lvl9pPr marL="0" indent="0" algn="l">
              <a:lnSpc>
                <a:spcPct val="100000"/>
              </a:lnSpc>
              <a:spcBef>
                <a:spcPts val="0"/>
              </a:spcBef>
              <a:defRPr sz="800">
                <a:latin typeface="+mn-lt"/>
              </a:defRPr>
            </a:lvl9pPr>
          </a:lstStyle>
          <a:p>
            <a:pPr lvl="8"/>
            <a:r>
              <a:rPr lang="en-US"/>
              <a:t>"Presentation Title" or Public,  Protected, Confidential</a:t>
            </a:r>
            <a:endParaRPr lang="de-DE" dirty="0"/>
          </a:p>
        </p:txBody>
      </p:sp>
      <p:sp>
        <p:nvSpPr>
          <p:cNvPr id="3" name="Text">
            <a:extLst>
              <a:ext uri="{FF2B5EF4-FFF2-40B4-BE49-F238E27FC236}">
                <a16:creationId xmlns:a16="http://schemas.microsoft.com/office/drawing/2014/main" id="{6A6F4262-694E-4B1A-B5C4-85B5AE3FC36A}"/>
              </a:ext>
            </a:extLst>
          </p:cNvPr>
          <p:cNvSpPr>
            <a:spLocks noGrp="1"/>
          </p:cNvSpPr>
          <p:nvPr>
            <p:ph type="body" idx="1"/>
          </p:nvPr>
        </p:nvSpPr>
        <p:spPr>
          <a:xfrm>
            <a:off x="647700" y="1871664"/>
            <a:ext cx="10225088" cy="3889374"/>
          </a:xfrm>
          <a:prstGeom prst="rect">
            <a:avLst/>
          </a:prstGeom>
        </p:spPr>
        <p:txBody>
          <a:bodyPr vert="horz" lIns="0" tIns="0" rIns="0" bIns="0" rtlCol="0" anchor="t" anchorCtr="0">
            <a:noAutofit/>
          </a:bodyPr>
          <a:lstStyle/>
          <a:p>
            <a:pPr lvl="0"/>
            <a:r>
              <a:rPr lang="en-US" dirty="0"/>
              <a:t>Text on first level // for further text formats (bullets, subline and second bullet) </a:t>
            </a:r>
            <a:br>
              <a:rPr lang="en-US" dirty="0"/>
            </a:br>
            <a:r>
              <a:rPr lang="en-US" dirty="0"/>
              <a:t>&gt;&gt; Ribbon &gt; Home &gt; Paragraph &gt; Increase List Level </a:t>
            </a:r>
          </a:p>
          <a:p>
            <a:pPr lvl="1"/>
            <a:r>
              <a:rPr lang="en-US" dirty="0"/>
              <a:t>Second layer</a:t>
            </a:r>
          </a:p>
          <a:p>
            <a:pPr lvl="2"/>
            <a:r>
              <a:rPr lang="en-US" dirty="0"/>
              <a:t>Third layer</a:t>
            </a:r>
          </a:p>
          <a:p>
            <a:pPr lvl="3"/>
            <a:r>
              <a:rPr lang="en-US" dirty="0"/>
              <a:t>Fourth layer</a:t>
            </a:r>
          </a:p>
          <a:p>
            <a:pPr lvl="4"/>
            <a:r>
              <a:rPr lang="en-US" dirty="0"/>
              <a:t>Fifth layer</a:t>
            </a:r>
          </a:p>
          <a:p>
            <a:pPr lvl="5"/>
            <a:r>
              <a:rPr lang="en-US" dirty="0"/>
              <a:t>Sixth layer</a:t>
            </a:r>
          </a:p>
          <a:p>
            <a:pPr lvl="6"/>
            <a:r>
              <a:rPr lang="en-US" dirty="0"/>
              <a:t>Seventh layer</a:t>
            </a:r>
          </a:p>
          <a:p>
            <a:pPr lvl="7"/>
            <a:r>
              <a:rPr lang="en-US" dirty="0"/>
              <a:t>Eighth layer</a:t>
            </a:r>
          </a:p>
          <a:p>
            <a:pPr lvl="8"/>
            <a:r>
              <a:rPr lang="en-US" dirty="0"/>
              <a:t>Ninth layer</a:t>
            </a:r>
          </a:p>
        </p:txBody>
      </p:sp>
      <p:sp>
        <p:nvSpPr>
          <p:cNvPr id="2" name="Headline">
            <a:extLst>
              <a:ext uri="{FF2B5EF4-FFF2-40B4-BE49-F238E27FC236}">
                <a16:creationId xmlns:a16="http://schemas.microsoft.com/office/drawing/2014/main" id="{9EA5A89F-88BA-4C34-BD47-A4433A0D9202}"/>
              </a:ext>
            </a:extLst>
          </p:cNvPr>
          <p:cNvSpPr>
            <a:spLocks noGrp="1"/>
          </p:cNvSpPr>
          <p:nvPr>
            <p:ph type="title"/>
          </p:nvPr>
        </p:nvSpPr>
        <p:spPr>
          <a:xfrm>
            <a:off x="647700" y="576000"/>
            <a:ext cx="7920000" cy="432000"/>
          </a:xfrm>
          <a:prstGeom prst="rect">
            <a:avLst/>
          </a:prstGeom>
        </p:spPr>
        <p:txBody>
          <a:bodyPr vert="horz" lIns="0" tIns="0" rIns="0" bIns="0" rtlCol="0" anchor="t" anchorCtr="0">
            <a:noAutofit/>
          </a:bodyPr>
          <a:lstStyle/>
          <a:p>
            <a:r>
              <a:rPr lang="en-US" dirty="0"/>
              <a:t>Headline</a:t>
            </a:r>
            <a:endParaRPr lang="de-DE" dirty="0"/>
          </a:p>
        </p:txBody>
      </p:sp>
      <p:pic>
        <p:nvPicPr>
          <p:cNvPr id="4" name="Picture 3" descr="Logo&#10;&#10;Description automatically generated with medium confidence">
            <a:extLst>
              <a:ext uri="{FF2B5EF4-FFF2-40B4-BE49-F238E27FC236}">
                <a16:creationId xmlns:a16="http://schemas.microsoft.com/office/drawing/2014/main" id="{697E94CE-867C-06AD-EBEC-42817EBFFC5E}"/>
              </a:ext>
            </a:extLst>
          </p:cNvPr>
          <p:cNvPicPr>
            <a:picLocks noChangeAspect="1"/>
          </p:cNvPicPr>
          <p:nvPr userDrawn="1"/>
        </p:nvPicPr>
        <p:blipFill>
          <a:blip r:embed="rId30"/>
          <a:stretch>
            <a:fillRect/>
          </a:stretch>
        </p:blipFill>
        <p:spPr>
          <a:xfrm>
            <a:off x="8911987" y="634352"/>
            <a:ext cx="1978729" cy="370234"/>
          </a:xfrm>
          <a:prstGeom prst="rect">
            <a:avLst/>
          </a:prstGeom>
        </p:spPr>
      </p:pic>
    </p:spTree>
    <p:extLst>
      <p:ext uri="{BB962C8B-B14F-4D97-AF65-F5344CB8AC3E}">
        <p14:creationId xmlns:p14="http://schemas.microsoft.com/office/powerpoint/2010/main" val="3807178571"/>
      </p:ext>
    </p:extLst>
  </p:cSld>
  <p:clrMap bg1="lt1" tx1="dk1" bg2="lt2" tx2="dk2" accent1="accent1" accent2="accent2" accent3="accent3" accent4="accent4" accent5="accent5" accent6="accent6" hlink="hlink" folHlink="folHlink"/>
  <p:sldLayoutIdLst>
    <p:sldLayoutId id="2147483649" r:id="rId1"/>
    <p:sldLayoutId id="2147483675" r:id="rId2"/>
    <p:sldLayoutId id="2147483676" r:id="rId3"/>
    <p:sldLayoutId id="2147483677" r:id="rId4"/>
    <p:sldLayoutId id="2147483678" r:id="rId5"/>
    <p:sldLayoutId id="2147483707" r:id="rId6"/>
    <p:sldLayoutId id="2147483679" r:id="rId7"/>
    <p:sldLayoutId id="2147483680" r:id="rId8"/>
    <p:sldLayoutId id="2147483681" r:id="rId9"/>
    <p:sldLayoutId id="2147483682" r:id="rId10"/>
    <p:sldLayoutId id="2147483650" r:id="rId11"/>
    <p:sldLayoutId id="2147483683" r:id="rId12"/>
    <p:sldLayoutId id="2147483684" r:id="rId13"/>
    <p:sldLayoutId id="2147483685" r:id="rId14"/>
    <p:sldLayoutId id="2147483687" r:id="rId15"/>
    <p:sldLayoutId id="2147483688" r:id="rId16"/>
    <p:sldLayoutId id="2147483689" r:id="rId17"/>
    <p:sldLayoutId id="2147483690" r:id="rId18"/>
    <p:sldLayoutId id="2147483691" r:id="rId19"/>
    <p:sldLayoutId id="2147483692" r:id="rId20"/>
    <p:sldLayoutId id="2147483686" r:id="rId21"/>
    <p:sldLayoutId id="2147483705" r:id="rId22"/>
    <p:sldLayoutId id="2147483704" r:id="rId23"/>
    <p:sldLayoutId id="2147483706" r:id="rId24"/>
    <p:sldLayoutId id="2147483708" r:id="rId25"/>
  </p:sldLayoutIdLst>
  <p:hf hdr="0" dt="0"/>
  <p:txStyles>
    <p:titleStyle>
      <a:lvl1pPr marL="0" indent="0" algn="l" defTabSz="914400" rtl="0" eaLnBrk="1" latinLnBrk="0" hangingPunct="1">
        <a:lnSpc>
          <a:spcPct val="100000"/>
        </a:lnSpc>
        <a:spcBef>
          <a:spcPts val="0"/>
        </a:spcBef>
        <a:buFont typeface="Arial" panose="020B0604020202020204" pitchFamily="34" charset="0"/>
        <a:buNone/>
        <a:defRPr sz="26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0"/>
        </a:spcBef>
        <a:buFont typeface="Arial" panose="020B0604020202020204" pitchFamily="34" charset="0"/>
        <a:buNone/>
        <a:defRPr sz="1400" kern="1200">
          <a:solidFill>
            <a:schemeClr val="tx1"/>
          </a:solidFill>
          <a:latin typeface="+mn-lt"/>
          <a:ea typeface="+mn-ea"/>
          <a:cs typeface="+mn-cs"/>
        </a:defRPr>
      </a:lvl1pPr>
      <a:lvl2pPr marL="144000" indent="-144000" algn="l" defTabSz="914400" rtl="0" eaLnBrk="1" latinLnBrk="0" hangingPunct="1">
        <a:lnSpc>
          <a:spcPct val="110000"/>
        </a:lnSpc>
        <a:spcBef>
          <a:spcPts val="0"/>
        </a:spcBef>
        <a:spcAft>
          <a:spcPts val="0"/>
        </a:spcAft>
        <a:buSzPct val="100000"/>
        <a:buFontTx/>
        <a:buBlip>
          <a:blip r:embed="rId31"/>
        </a:buBlip>
        <a:defRPr sz="1400" kern="1200" baseline="0">
          <a:solidFill>
            <a:schemeClr val="tx1"/>
          </a:solidFill>
          <a:latin typeface="+mn-lt"/>
          <a:ea typeface="+mn-ea"/>
          <a:cs typeface="+mn-cs"/>
        </a:defRPr>
      </a:lvl2pPr>
      <a:lvl3pPr marL="288000" indent="-144000" algn="l" defTabSz="914400" rtl="0" eaLnBrk="1" latinLnBrk="0" hangingPunct="1">
        <a:lnSpc>
          <a:spcPct val="110000"/>
        </a:lnSpc>
        <a:spcBef>
          <a:spcPts val="0"/>
        </a:spcBef>
        <a:spcAft>
          <a:spcPts val="0"/>
        </a:spcAft>
        <a:buFontTx/>
        <a:buBlip>
          <a:blip r:embed="rId31"/>
        </a:buBlip>
        <a:defRPr sz="1400" kern="1200">
          <a:solidFill>
            <a:schemeClr val="tx1"/>
          </a:solidFill>
          <a:latin typeface="+mn-lt"/>
          <a:ea typeface="+mn-ea"/>
          <a:cs typeface="+mn-cs"/>
        </a:defRPr>
      </a:lvl3pPr>
      <a:lvl4pPr marL="432000" indent="-144000" algn="l" defTabSz="914400" rtl="0" eaLnBrk="1" latinLnBrk="0" hangingPunct="1">
        <a:lnSpc>
          <a:spcPct val="110000"/>
        </a:lnSpc>
        <a:spcBef>
          <a:spcPts val="0"/>
        </a:spcBef>
        <a:buClr>
          <a:schemeClr val="accent1"/>
        </a:buClr>
        <a:buFontTx/>
        <a:buBlip>
          <a:blip r:embed="rId31"/>
        </a:buBlip>
        <a:defRPr sz="1400" kern="1200">
          <a:solidFill>
            <a:schemeClr val="tx1"/>
          </a:solidFill>
          <a:latin typeface="+mn-lt"/>
          <a:ea typeface="+mn-ea"/>
          <a:cs typeface="+mn-cs"/>
        </a:defRPr>
      </a:lvl4pPr>
      <a:lvl5pPr marL="0" indent="0" algn="l" defTabSz="914400" rtl="0" eaLnBrk="1" latinLnBrk="0" hangingPunct="1">
        <a:lnSpc>
          <a:spcPct val="110000"/>
        </a:lnSpc>
        <a:spcBef>
          <a:spcPts val="0"/>
        </a:spcBef>
        <a:buFont typeface="Arial" panose="020B0604020202020204" pitchFamily="34" charset="0"/>
        <a:buNone/>
        <a:defRPr sz="1400" kern="1200">
          <a:solidFill>
            <a:schemeClr val="tx1"/>
          </a:solidFill>
          <a:latin typeface="+mj-lt"/>
          <a:ea typeface="+mn-ea"/>
          <a:cs typeface="+mn-cs"/>
        </a:defRPr>
      </a:lvl5pPr>
      <a:lvl6pPr marL="144000" indent="-144000" algn="l" defTabSz="914400" rtl="0" eaLnBrk="1" latinLnBrk="0" hangingPunct="1">
        <a:lnSpc>
          <a:spcPct val="110000"/>
        </a:lnSpc>
        <a:spcBef>
          <a:spcPts val="0"/>
        </a:spcBef>
        <a:buClr>
          <a:schemeClr val="accent1"/>
        </a:buClr>
        <a:buFont typeface="Wingdings 2" panose="05020102010507070707" pitchFamily="18" charset="2"/>
        <a:buChar char="¡"/>
        <a:defRPr sz="1400" kern="1200">
          <a:solidFill>
            <a:schemeClr val="tx1"/>
          </a:solidFill>
          <a:latin typeface="+mn-lt"/>
          <a:ea typeface="+mn-ea"/>
          <a:cs typeface="+mn-cs"/>
        </a:defRPr>
      </a:lvl6pPr>
      <a:lvl7pPr marL="288000" indent="-144000" algn="l" defTabSz="914400" rtl="0" eaLnBrk="1" latinLnBrk="0" hangingPunct="1">
        <a:lnSpc>
          <a:spcPct val="110000"/>
        </a:lnSpc>
        <a:spcBef>
          <a:spcPts val="0"/>
        </a:spcBef>
        <a:buClr>
          <a:schemeClr val="accent1"/>
        </a:buClr>
        <a:buFont typeface="Wingdings 2" panose="05020102010507070707" pitchFamily="18" charset="2"/>
        <a:buChar char="¡"/>
        <a:defRPr sz="1400" kern="1200">
          <a:solidFill>
            <a:schemeClr val="tx1"/>
          </a:solidFill>
          <a:latin typeface="+mn-lt"/>
          <a:ea typeface="+mn-ea"/>
          <a:cs typeface="+mn-cs"/>
        </a:defRPr>
      </a:lvl7pPr>
      <a:lvl8pPr marL="432000" indent="-144000" algn="l" defTabSz="914400" rtl="0" eaLnBrk="1" latinLnBrk="0" hangingPunct="1">
        <a:lnSpc>
          <a:spcPct val="110000"/>
        </a:lnSpc>
        <a:spcBef>
          <a:spcPts val="0"/>
        </a:spcBef>
        <a:buClr>
          <a:schemeClr val="accent1"/>
        </a:buClr>
        <a:buFont typeface="Wingdings 2" panose="05020102010507070707" pitchFamily="18" charset="2"/>
        <a:buChar char="¡"/>
        <a:defRPr sz="14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14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 userDrawn="1">
          <p15:clr>
            <a:srgbClr val="F26B43"/>
          </p15:clr>
        </p15:guide>
        <p15:guide id="2" pos="684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24.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oliennummernplatzhalter 31">
            <a:extLst>
              <a:ext uri="{FF2B5EF4-FFF2-40B4-BE49-F238E27FC236}">
                <a16:creationId xmlns:a16="http://schemas.microsoft.com/office/drawing/2014/main" id="{021216DD-FF04-4FA6-BAAA-D45168E9F8DC}"/>
              </a:ext>
            </a:extLst>
          </p:cNvPr>
          <p:cNvSpPr>
            <a:spLocks noGrp="1"/>
          </p:cNvSpPr>
          <p:nvPr>
            <p:ph type="sldNum" sz="quarter" idx="11"/>
          </p:nvPr>
        </p:nvSpPr>
        <p:spPr>
          <a:xfrm>
            <a:off x="10152788" y="6588000"/>
            <a:ext cx="720000" cy="180000"/>
          </a:xfrm>
        </p:spPr>
        <p:txBody>
          <a:bodyPr/>
          <a:lstStyle/>
          <a:p>
            <a:r>
              <a:rPr lang="de-DE"/>
              <a:t>Page </a:t>
            </a:r>
            <a:fld id="{55DE4932-7FC9-4623-BE48-6D66D4970F57}" type="slidenum">
              <a:rPr lang="de-DE" smtClean="0"/>
              <a:pPr/>
              <a:t>1</a:t>
            </a:fld>
            <a:endParaRPr lang="de-DE" dirty="0"/>
          </a:p>
        </p:txBody>
      </p:sp>
      <p:sp>
        <p:nvSpPr>
          <p:cNvPr id="31" name="Fußzeilenplatzhalter 30">
            <a:extLst>
              <a:ext uri="{FF2B5EF4-FFF2-40B4-BE49-F238E27FC236}">
                <a16:creationId xmlns:a16="http://schemas.microsoft.com/office/drawing/2014/main" id="{C79B44C5-C3FD-4D27-A51B-157D9C106B43}"/>
              </a:ext>
            </a:extLst>
          </p:cNvPr>
          <p:cNvSpPr>
            <a:spLocks noGrp="1"/>
          </p:cNvSpPr>
          <p:nvPr>
            <p:ph type="ftr" sz="quarter" idx="10"/>
          </p:nvPr>
        </p:nvSpPr>
        <p:spPr>
          <a:xfrm>
            <a:off x="647699" y="6588000"/>
            <a:ext cx="3168000" cy="180000"/>
          </a:xfrm>
        </p:spPr>
        <p:txBody>
          <a:bodyPr/>
          <a:lstStyle/>
          <a:p>
            <a:pPr lvl="8"/>
            <a:r>
              <a:rPr lang="en-US"/>
              <a:t>"Presentation Title" or Public,  Protected, Confidential</a:t>
            </a:r>
            <a:endParaRPr lang="de-DE" dirty="0"/>
          </a:p>
        </p:txBody>
      </p:sp>
      <p:sp>
        <p:nvSpPr>
          <p:cNvPr id="19" name="Subtitle 18">
            <a:extLst>
              <a:ext uri="{FF2B5EF4-FFF2-40B4-BE49-F238E27FC236}">
                <a16:creationId xmlns:a16="http://schemas.microsoft.com/office/drawing/2014/main" id="{69EF3E8C-4E42-486B-87F4-3B185891D760}"/>
              </a:ext>
            </a:extLst>
          </p:cNvPr>
          <p:cNvSpPr>
            <a:spLocks noGrp="1"/>
          </p:cNvSpPr>
          <p:nvPr>
            <p:ph type="subTitle" idx="1"/>
          </p:nvPr>
        </p:nvSpPr>
        <p:spPr>
          <a:xfrm>
            <a:off x="647699" y="4028307"/>
            <a:ext cx="5111751" cy="1044575"/>
          </a:xfrm>
        </p:spPr>
        <p:txBody>
          <a:bodyPr/>
          <a:lstStyle/>
          <a:p>
            <a:r>
              <a:rPr lang="en-US" dirty="0"/>
              <a:t>Co </a:t>
            </a:r>
            <a:r>
              <a:rPr lang="en-US" dirty="0" err="1"/>
              <a:t>może</a:t>
            </a:r>
            <a:r>
              <a:rPr lang="en-US" dirty="0"/>
              <a:t> </a:t>
            </a:r>
            <a:r>
              <a:rPr lang="en-US" dirty="0" err="1"/>
              <a:t>pójść</a:t>
            </a:r>
            <a:r>
              <a:rPr lang="en-US" dirty="0"/>
              <a:t> </a:t>
            </a:r>
            <a:r>
              <a:rPr lang="en-US" dirty="0" err="1"/>
              <a:t>nie</a:t>
            </a:r>
            <a:r>
              <a:rPr lang="en-US" dirty="0"/>
              <a:t> </a:t>
            </a:r>
            <a:r>
              <a:rPr lang="en-US" dirty="0" err="1"/>
              <a:t>tak</a:t>
            </a:r>
            <a:r>
              <a:rPr lang="en-US" dirty="0"/>
              <a:t>?</a:t>
            </a:r>
          </a:p>
          <a:p>
            <a:endParaRPr lang="en-US" dirty="0"/>
          </a:p>
          <a:p>
            <a:endParaRPr lang="de-DE" dirty="0"/>
          </a:p>
        </p:txBody>
      </p:sp>
      <p:sp>
        <p:nvSpPr>
          <p:cNvPr id="26" name="Vertikaler Textplatzhalter 25">
            <a:extLst>
              <a:ext uri="{FF2B5EF4-FFF2-40B4-BE49-F238E27FC236}">
                <a16:creationId xmlns:a16="http://schemas.microsoft.com/office/drawing/2014/main" id="{0A7778F3-AF0E-4D62-B1B7-1966472AAB74}"/>
              </a:ext>
            </a:extLst>
          </p:cNvPr>
          <p:cNvSpPr>
            <a:spLocks noGrp="1"/>
          </p:cNvSpPr>
          <p:nvPr>
            <p:ph type="body" orient="vert" idx="12"/>
          </p:nvPr>
        </p:nvSpPr>
        <p:spPr>
          <a:xfrm>
            <a:off x="647698" y="1183506"/>
            <a:ext cx="7054001" cy="2663825"/>
          </a:xfrm>
        </p:spPr>
        <p:txBody>
          <a:bodyPr/>
          <a:lstStyle/>
          <a:p>
            <a:pPr fontAlgn="base"/>
            <a:r>
              <a:rPr lang="pl-PL" dirty="0">
                <a:solidFill>
                  <a:schemeClr val="tx1"/>
                </a:solidFill>
                <a:latin typeface="Helvetica Neue Light"/>
                <a:sym typeface="Arial"/>
              </a:rPr>
              <a:t>Autonomiczne oferowanie </a:t>
            </a:r>
            <a:br>
              <a:rPr lang="pl-PL" dirty="0">
                <a:solidFill>
                  <a:schemeClr val="tx1"/>
                </a:solidFill>
                <a:latin typeface="Helvetica Neue Light"/>
                <a:sym typeface="Arial"/>
              </a:rPr>
            </a:br>
            <a:r>
              <a:rPr lang="pl-PL" dirty="0">
                <a:solidFill>
                  <a:schemeClr val="accent1"/>
                </a:solidFill>
                <a:latin typeface="Helvetica Neue Light"/>
                <a:sym typeface="Arial"/>
              </a:rPr>
              <a:t>i kwotowanie transportów.</a:t>
            </a:r>
          </a:p>
        </p:txBody>
      </p:sp>
      <p:pic>
        <p:nvPicPr>
          <p:cNvPr id="2" name="Picture 1" descr="A group of goats running in a line&#10;&#10;Description automatically generated with medium confidence">
            <a:extLst>
              <a:ext uri="{FF2B5EF4-FFF2-40B4-BE49-F238E27FC236}">
                <a16:creationId xmlns:a16="http://schemas.microsoft.com/office/drawing/2014/main" id="{7299C485-A64B-F480-2F62-BA8B5E1745C5}"/>
              </a:ext>
            </a:extLst>
          </p:cNvPr>
          <p:cNvPicPr>
            <a:picLocks noChangeAspect="1"/>
          </p:cNvPicPr>
          <p:nvPr/>
        </p:nvPicPr>
        <p:blipFill rotWithShape="1">
          <a:blip r:embed="rId2"/>
          <a:srcRect t="2139" b="2139"/>
          <a:stretch/>
        </p:blipFill>
        <p:spPr>
          <a:xfrm>
            <a:off x="3233619" y="103347"/>
            <a:ext cx="9204883" cy="6273479"/>
          </a:xfrm>
          <a:prstGeom prst="rect">
            <a:avLst/>
          </a:prstGeom>
        </p:spPr>
      </p:pic>
    </p:spTree>
    <p:extLst>
      <p:ext uri="{BB962C8B-B14F-4D97-AF65-F5344CB8AC3E}">
        <p14:creationId xmlns:p14="http://schemas.microsoft.com/office/powerpoint/2010/main" val="3272289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3F5240-3629-17C0-F788-8794D85A1EF8}"/>
              </a:ext>
            </a:extLst>
          </p:cNvPr>
          <p:cNvSpPr>
            <a:spLocks noGrp="1"/>
          </p:cNvSpPr>
          <p:nvPr>
            <p:ph type="sldNum" sz="quarter" idx="11"/>
          </p:nvPr>
        </p:nvSpPr>
        <p:spPr/>
        <p:txBody>
          <a:bodyPr/>
          <a:lstStyle/>
          <a:p>
            <a:r>
              <a:rPr lang="de-DE"/>
              <a:t>Page </a:t>
            </a:r>
            <a:fld id="{55DE4932-7FC9-4623-BE48-6D66D4970F57}" type="slidenum">
              <a:rPr lang="de-DE" smtClean="0"/>
              <a:pPr/>
              <a:t>10</a:t>
            </a:fld>
            <a:endParaRPr lang="de-DE" dirty="0"/>
          </a:p>
        </p:txBody>
      </p:sp>
      <p:sp>
        <p:nvSpPr>
          <p:cNvPr id="3" name="Footer Placeholder 2">
            <a:extLst>
              <a:ext uri="{FF2B5EF4-FFF2-40B4-BE49-F238E27FC236}">
                <a16:creationId xmlns:a16="http://schemas.microsoft.com/office/drawing/2014/main" id="{904A02F2-A3BD-49B5-36B3-F93D9CC2B42B}"/>
              </a:ext>
            </a:extLst>
          </p:cNvPr>
          <p:cNvSpPr>
            <a:spLocks noGrp="1"/>
          </p:cNvSpPr>
          <p:nvPr>
            <p:ph type="ftr" sz="quarter" idx="10"/>
          </p:nvPr>
        </p:nvSpPr>
        <p:spPr/>
        <p:txBody>
          <a:bodyPr/>
          <a:lstStyle/>
          <a:p>
            <a:pPr lvl="8"/>
            <a:r>
              <a:rPr lang="en-US"/>
              <a:t>"Presentation Title" or Public,  Protected, Confidential</a:t>
            </a:r>
            <a:endParaRPr lang="de-DE" dirty="0"/>
          </a:p>
        </p:txBody>
      </p:sp>
      <p:sp>
        <p:nvSpPr>
          <p:cNvPr id="9" name="TextBox 8">
            <a:extLst>
              <a:ext uri="{FF2B5EF4-FFF2-40B4-BE49-F238E27FC236}">
                <a16:creationId xmlns:a16="http://schemas.microsoft.com/office/drawing/2014/main" id="{EFD8D35D-2C92-849B-B3E6-87EF2110BF8B}"/>
              </a:ext>
            </a:extLst>
          </p:cNvPr>
          <p:cNvSpPr txBox="1"/>
          <p:nvPr/>
        </p:nvSpPr>
        <p:spPr>
          <a:xfrm>
            <a:off x="4066595" y="2839978"/>
            <a:ext cx="3387298" cy="523220"/>
          </a:xfrm>
          <a:prstGeom prst="rect">
            <a:avLst/>
          </a:prstGeom>
          <a:noFill/>
        </p:spPr>
        <p:txBody>
          <a:bodyPr wrap="square" rtlCol="0">
            <a:spAutoFit/>
          </a:bodyPr>
          <a:lstStyle/>
          <a:p>
            <a:pPr algn="ctr"/>
            <a:r>
              <a:rPr lang="pl-PL" sz="2800" dirty="0">
                <a:solidFill>
                  <a:schemeClr val="tx1"/>
                </a:solidFill>
                <a:latin typeface="+mn-lt"/>
              </a:rPr>
              <a:t>Jakość danych</a:t>
            </a:r>
          </a:p>
        </p:txBody>
      </p:sp>
      <p:sp>
        <p:nvSpPr>
          <p:cNvPr id="11" name="TextBox 10">
            <a:extLst>
              <a:ext uri="{FF2B5EF4-FFF2-40B4-BE49-F238E27FC236}">
                <a16:creationId xmlns:a16="http://schemas.microsoft.com/office/drawing/2014/main" id="{DC6926E8-8266-D5D0-D056-37F5E0EF4A53}"/>
              </a:ext>
            </a:extLst>
          </p:cNvPr>
          <p:cNvSpPr txBox="1"/>
          <p:nvPr/>
        </p:nvSpPr>
        <p:spPr>
          <a:xfrm>
            <a:off x="1870368" y="2839978"/>
            <a:ext cx="7553507" cy="523220"/>
          </a:xfrm>
          <a:prstGeom prst="rect">
            <a:avLst/>
          </a:prstGeom>
          <a:noFill/>
        </p:spPr>
        <p:txBody>
          <a:bodyPr wrap="square" rtlCol="0">
            <a:spAutoFit/>
          </a:bodyPr>
          <a:lstStyle/>
          <a:p>
            <a:pPr algn="ctr"/>
            <a:r>
              <a:rPr lang="pl-PL" sz="2800" dirty="0">
                <a:solidFill>
                  <a:schemeClr val="tx1"/>
                </a:solidFill>
                <a:latin typeface="+mn-lt"/>
              </a:rPr>
              <a:t>Sytuacje nietypowe / wydarzenia „alogiczne</a:t>
            </a:r>
            <a:r>
              <a:rPr lang="pl-PL" sz="2800" dirty="0"/>
              <a:t>”</a:t>
            </a:r>
            <a:endParaRPr lang="pl-PL" sz="2800" dirty="0">
              <a:solidFill>
                <a:schemeClr val="tx1"/>
              </a:solidFill>
              <a:latin typeface="+mn-lt"/>
            </a:endParaRPr>
          </a:p>
        </p:txBody>
      </p:sp>
      <p:sp>
        <p:nvSpPr>
          <p:cNvPr id="12" name="TextBox 11">
            <a:extLst>
              <a:ext uri="{FF2B5EF4-FFF2-40B4-BE49-F238E27FC236}">
                <a16:creationId xmlns:a16="http://schemas.microsoft.com/office/drawing/2014/main" id="{BF846A72-78ED-3DB0-1992-03377C5C07FC}"/>
              </a:ext>
            </a:extLst>
          </p:cNvPr>
          <p:cNvSpPr txBox="1"/>
          <p:nvPr/>
        </p:nvSpPr>
        <p:spPr>
          <a:xfrm>
            <a:off x="4501885" y="2642662"/>
            <a:ext cx="2018592" cy="1231106"/>
          </a:xfrm>
          <a:prstGeom prst="rect">
            <a:avLst/>
          </a:prstGeom>
          <a:noFill/>
        </p:spPr>
        <p:txBody>
          <a:bodyPr wrap="square" rtlCol="0">
            <a:spAutoFit/>
          </a:bodyPr>
          <a:lstStyle/>
          <a:p>
            <a:pPr algn="ctr"/>
            <a:r>
              <a:rPr lang="pl-PL" sz="2800" dirty="0">
                <a:solidFill>
                  <a:schemeClr val="tx1"/>
                </a:solidFill>
                <a:latin typeface="+mn-lt"/>
              </a:rPr>
              <a:t>Emocje / Zmiana</a:t>
            </a:r>
          </a:p>
          <a:p>
            <a:pPr algn="ctr"/>
            <a:endParaRPr lang="pl-PL" sz="1800" dirty="0">
              <a:solidFill>
                <a:schemeClr val="accent1"/>
              </a:solidFill>
              <a:latin typeface="+mn-lt"/>
            </a:endParaRPr>
          </a:p>
        </p:txBody>
      </p:sp>
      <p:sp>
        <p:nvSpPr>
          <p:cNvPr id="13" name="TextBox 12">
            <a:extLst>
              <a:ext uri="{FF2B5EF4-FFF2-40B4-BE49-F238E27FC236}">
                <a16:creationId xmlns:a16="http://schemas.microsoft.com/office/drawing/2014/main" id="{325CD761-87CA-6D51-8C24-3E83900D0C37}"/>
              </a:ext>
            </a:extLst>
          </p:cNvPr>
          <p:cNvSpPr txBox="1"/>
          <p:nvPr/>
        </p:nvSpPr>
        <p:spPr>
          <a:xfrm>
            <a:off x="3359855" y="2839978"/>
            <a:ext cx="4574534" cy="523220"/>
          </a:xfrm>
          <a:prstGeom prst="rect">
            <a:avLst/>
          </a:prstGeom>
          <a:noFill/>
        </p:spPr>
        <p:txBody>
          <a:bodyPr wrap="square" rtlCol="0">
            <a:spAutoFit/>
          </a:bodyPr>
          <a:lstStyle/>
          <a:p>
            <a:pPr algn="ctr"/>
            <a:r>
              <a:rPr lang="pl-PL" sz="2800" dirty="0">
                <a:solidFill>
                  <a:schemeClr val="tx1"/>
                </a:solidFill>
                <a:latin typeface="+mn-lt"/>
              </a:rPr>
              <a:t>Konkurujące standardy</a:t>
            </a:r>
          </a:p>
        </p:txBody>
      </p:sp>
      <p:sp>
        <p:nvSpPr>
          <p:cNvPr id="15" name="TextBox 14">
            <a:extLst>
              <a:ext uri="{FF2B5EF4-FFF2-40B4-BE49-F238E27FC236}">
                <a16:creationId xmlns:a16="http://schemas.microsoft.com/office/drawing/2014/main" id="{C588475E-5EBA-2F7E-A363-B4F14FE89519}"/>
              </a:ext>
            </a:extLst>
          </p:cNvPr>
          <p:cNvSpPr txBox="1"/>
          <p:nvPr/>
        </p:nvSpPr>
        <p:spPr>
          <a:xfrm>
            <a:off x="4179716" y="2839978"/>
            <a:ext cx="3387298" cy="523220"/>
          </a:xfrm>
          <a:prstGeom prst="rect">
            <a:avLst/>
          </a:prstGeom>
          <a:noFill/>
        </p:spPr>
        <p:txBody>
          <a:bodyPr wrap="square" rtlCol="0">
            <a:spAutoFit/>
          </a:bodyPr>
          <a:lstStyle/>
          <a:p>
            <a:pPr algn="ctr"/>
            <a:r>
              <a:rPr lang="pl-PL" sz="2800" dirty="0">
                <a:solidFill>
                  <a:schemeClr val="tx1"/>
                </a:solidFill>
                <a:latin typeface="+mn-lt"/>
              </a:rPr>
              <a:t>Potrzeba kontroli</a:t>
            </a:r>
          </a:p>
        </p:txBody>
      </p:sp>
      <p:sp>
        <p:nvSpPr>
          <p:cNvPr id="4" name="TextBox 3">
            <a:extLst>
              <a:ext uri="{FF2B5EF4-FFF2-40B4-BE49-F238E27FC236}">
                <a16:creationId xmlns:a16="http://schemas.microsoft.com/office/drawing/2014/main" id="{9446B16F-D2EC-605D-DA28-5C9E39EB4798}"/>
              </a:ext>
            </a:extLst>
          </p:cNvPr>
          <p:cNvSpPr txBox="1"/>
          <p:nvPr/>
        </p:nvSpPr>
        <p:spPr>
          <a:xfrm>
            <a:off x="12264306" y="2057887"/>
            <a:ext cx="6383109" cy="1169551"/>
          </a:xfrm>
          <a:prstGeom prst="rect">
            <a:avLst/>
          </a:prstGeom>
          <a:noFill/>
        </p:spPr>
        <p:txBody>
          <a:bodyPr wrap="square" rtlCol="0">
            <a:spAutoFit/>
          </a:bodyPr>
          <a:lstStyle/>
          <a:p>
            <a:r>
              <a:rPr lang="pl-PL" i="1" dirty="0">
                <a:solidFill>
                  <a:schemeClr val="tx2">
                    <a:lumMod val="75000"/>
                  </a:schemeClr>
                </a:solidFill>
              </a:rPr>
              <a:t>Preliminary </a:t>
            </a:r>
            <a:r>
              <a:rPr lang="pl-PL" i="1" dirty="0" err="1">
                <a:solidFill>
                  <a:schemeClr val="tx2">
                    <a:lumMod val="75000"/>
                  </a:schemeClr>
                </a:solidFill>
              </a:rPr>
              <a:t>animated</a:t>
            </a:r>
            <a:r>
              <a:rPr lang="pl-PL" i="1" dirty="0">
                <a:solidFill>
                  <a:schemeClr val="tx2">
                    <a:lumMod val="75000"/>
                  </a:schemeClr>
                </a:solidFill>
              </a:rPr>
              <a:t> ( </a:t>
            </a:r>
            <a:r>
              <a:rPr lang="pl-PL" i="1" dirty="0" err="1">
                <a:solidFill>
                  <a:schemeClr val="tx2">
                    <a:lumMod val="75000"/>
                  </a:schemeClr>
                </a:solidFill>
              </a:rPr>
              <a:t>finally</a:t>
            </a:r>
            <a:r>
              <a:rPr lang="pl-PL" i="1" dirty="0">
                <a:solidFill>
                  <a:schemeClr val="tx2">
                    <a:lumMod val="75000"/>
                  </a:schemeClr>
                </a:solidFill>
              </a:rPr>
              <a:t> </a:t>
            </a:r>
            <a:r>
              <a:rPr lang="pl-PL" i="1" dirty="0" err="1">
                <a:solidFill>
                  <a:schemeClr val="tx2">
                    <a:lumMod val="75000"/>
                  </a:schemeClr>
                </a:solidFill>
              </a:rPr>
              <a:t>each</a:t>
            </a:r>
            <a:r>
              <a:rPr lang="pl-PL" i="1" dirty="0">
                <a:solidFill>
                  <a:schemeClr val="tx2">
                    <a:lumMod val="75000"/>
                  </a:schemeClr>
                </a:solidFill>
              </a:rPr>
              <a:t> </a:t>
            </a:r>
            <a:r>
              <a:rPr lang="pl-PL" i="1" dirty="0" err="1">
                <a:solidFill>
                  <a:schemeClr val="tx2">
                    <a:lumMod val="75000"/>
                  </a:schemeClr>
                </a:solidFill>
              </a:rPr>
              <a:t>phrase</a:t>
            </a:r>
            <a:r>
              <a:rPr lang="pl-PL" i="1" dirty="0">
                <a:solidFill>
                  <a:schemeClr val="tx2">
                    <a:lumMod val="75000"/>
                  </a:schemeClr>
                </a:solidFill>
              </a:rPr>
              <a:t> </a:t>
            </a:r>
            <a:r>
              <a:rPr lang="pl-PL" i="1" dirty="0" err="1">
                <a:solidFill>
                  <a:schemeClr val="tx2">
                    <a:lumMod val="75000"/>
                  </a:schemeClr>
                </a:solidFill>
              </a:rPr>
              <a:t>will</a:t>
            </a:r>
            <a:r>
              <a:rPr lang="pl-PL" i="1" dirty="0">
                <a:solidFill>
                  <a:schemeClr val="tx2">
                    <a:lumMod val="75000"/>
                  </a:schemeClr>
                </a:solidFill>
              </a:rPr>
              <a:t> be </a:t>
            </a:r>
            <a:r>
              <a:rPr lang="pl-PL" i="1" dirty="0" err="1">
                <a:solidFill>
                  <a:schemeClr val="tx2">
                    <a:lumMod val="75000"/>
                  </a:schemeClr>
                </a:solidFill>
              </a:rPr>
              <a:t>poping</a:t>
            </a:r>
            <a:r>
              <a:rPr lang="pl-PL" i="1" dirty="0">
                <a:solidFill>
                  <a:schemeClr val="tx2">
                    <a:lumMod val="75000"/>
                  </a:schemeClr>
                </a:solidFill>
              </a:rPr>
              <a:t> in and the out </a:t>
            </a:r>
            <a:r>
              <a:rPr lang="pl-PL" i="1" dirty="0" err="1">
                <a:solidFill>
                  <a:schemeClr val="tx2">
                    <a:lumMod val="75000"/>
                  </a:schemeClr>
                </a:solidFill>
              </a:rPr>
              <a:t>before</a:t>
            </a:r>
            <a:r>
              <a:rPr lang="pl-PL" i="1" dirty="0">
                <a:solidFill>
                  <a:schemeClr val="tx2">
                    <a:lumMod val="75000"/>
                  </a:schemeClr>
                </a:solidFill>
              </a:rPr>
              <a:t> </a:t>
            </a:r>
            <a:r>
              <a:rPr lang="pl-PL" i="1" dirty="0" err="1">
                <a:solidFill>
                  <a:schemeClr val="tx2">
                    <a:lumMod val="75000"/>
                  </a:schemeClr>
                </a:solidFill>
              </a:rPr>
              <a:t>next</a:t>
            </a:r>
            <a:r>
              <a:rPr lang="pl-PL" i="1" dirty="0">
                <a:solidFill>
                  <a:schemeClr val="tx2">
                    <a:lumMod val="75000"/>
                  </a:schemeClr>
                </a:solidFill>
              </a:rPr>
              <a:t> </a:t>
            </a:r>
            <a:r>
              <a:rPr lang="pl-PL" i="1" dirty="0" err="1">
                <a:solidFill>
                  <a:schemeClr val="tx2">
                    <a:lumMod val="75000"/>
                  </a:schemeClr>
                </a:solidFill>
              </a:rPr>
              <a:t>come</a:t>
            </a:r>
            <a:r>
              <a:rPr lang="pl-PL" i="1" dirty="0">
                <a:solidFill>
                  <a:schemeClr val="tx2">
                    <a:lumMod val="75000"/>
                  </a:schemeClr>
                </a:solidFill>
              </a:rPr>
              <a:t>)  – I </a:t>
            </a:r>
            <a:r>
              <a:rPr lang="pl-PL" i="1" dirty="0" err="1">
                <a:solidFill>
                  <a:schemeClr val="tx2">
                    <a:lumMod val="75000"/>
                  </a:schemeClr>
                </a:solidFill>
              </a:rPr>
              <a:t>will</a:t>
            </a:r>
            <a:r>
              <a:rPr lang="pl-PL" i="1" dirty="0">
                <a:solidFill>
                  <a:schemeClr val="tx2">
                    <a:lumMod val="75000"/>
                  </a:schemeClr>
                </a:solidFill>
              </a:rPr>
              <a:t> </a:t>
            </a:r>
            <a:r>
              <a:rPr lang="pl-PL" i="1" dirty="0" err="1">
                <a:solidFill>
                  <a:schemeClr val="tx2">
                    <a:lumMod val="75000"/>
                  </a:schemeClr>
                </a:solidFill>
              </a:rPr>
              <a:t>use</a:t>
            </a:r>
            <a:r>
              <a:rPr lang="pl-PL" i="1" dirty="0">
                <a:solidFill>
                  <a:schemeClr val="tx2">
                    <a:lumMod val="75000"/>
                  </a:schemeClr>
                </a:solidFill>
              </a:rPr>
              <a:t> </a:t>
            </a:r>
            <a:r>
              <a:rPr lang="pl-PL" i="1" dirty="0" err="1">
                <a:solidFill>
                  <a:schemeClr val="tx2">
                    <a:lumMod val="75000"/>
                  </a:schemeClr>
                </a:solidFill>
              </a:rPr>
              <a:t>this</a:t>
            </a:r>
            <a:r>
              <a:rPr lang="pl-PL" i="1" dirty="0">
                <a:solidFill>
                  <a:schemeClr val="tx2">
                    <a:lumMod val="75000"/>
                  </a:schemeClr>
                </a:solidFill>
              </a:rPr>
              <a:t> for </a:t>
            </a:r>
            <a:r>
              <a:rPr lang="pl-PL" i="1" dirty="0" err="1">
                <a:solidFill>
                  <a:schemeClr val="tx2">
                    <a:lumMod val="75000"/>
                  </a:schemeClr>
                </a:solidFill>
              </a:rPr>
              <a:t>summary</a:t>
            </a:r>
            <a:r>
              <a:rPr lang="pl-PL" i="1" dirty="0">
                <a:solidFill>
                  <a:schemeClr val="tx2">
                    <a:lumMod val="75000"/>
                  </a:schemeClr>
                </a:solidFill>
              </a:rPr>
              <a:t>. </a:t>
            </a:r>
            <a:r>
              <a:rPr lang="pl-PL" i="1" dirty="0" err="1">
                <a:solidFill>
                  <a:schemeClr val="tx2">
                    <a:lumMod val="75000"/>
                  </a:schemeClr>
                </a:solidFill>
              </a:rPr>
              <a:t>Below</a:t>
            </a:r>
            <a:r>
              <a:rPr lang="pl-PL" i="1" dirty="0">
                <a:solidFill>
                  <a:schemeClr val="tx2">
                    <a:lumMod val="75000"/>
                  </a:schemeClr>
                </a:solidFill>
              </a:rPr>
              <a:t> </a:t>
            </a:r>
            <a:r>
              <a:rPr lang="pl-PL" i="1" dirty="0" err="1">
                <a:solidFill>
                  <a:schemeClr val="tx2">
                    <a:lumMod val="75000"/>
                  </a:schemeClr>
                </a:solidFill>
              </a:rPr>
              <a:t>each</a:t>
            </a:r>
            <a:r>
              <a:rPr lang="pl-PL" i="1" dirty="0">
                <a:solidFill>
                  <a:schemeClr val="tx2">
                    <a:lumMod val="75000"/>
                  </a:schemeClr>
                </a:solidFill>
              </a:rPr>
              <a:t> test I ‚</a:t>
            </a:r>
            <a:r>
              <a:rPr lang="pl-PL" i="1" dirty="0" err="1">
                <a:solidFill>
                  <a:schemeClr val="tx2">
                    <a:lumMod val="75000"/>
                  </a:schemeClr>
                </a:solidFill>
              </a:rPr>
              <a:t>ve</a:t>
            </a:r>
            <a:r>
              <a:rPr lang="pl-PL" i="1" dirty="0">
                <a:solidFill>
                  <a:schemeClr val="tx2">
                    <a:lumMod val="75000"/>
                  </a:schemeClr>
                </a:solidFill>
              </a:rPr>
              <a:t> </a:t>
            </a:r>
            <a:r>
              <a:rPr lang="pl-PL" i="1" dirty="0" err="1">
                <a:solidFill>
                  <a:schemeClr val="tx2">
                    <a:lumMod val="75000"/>
                  </a:schemeClr>
                </a:solidFill>
              </a:rPr>
              <a:t>added</a:t>
            </a:r>
            <a:r>
              <a:rPr lang="pl-PL" i="1" dirty="0">
                <a:solidFill>
                  <a:schemeClr val="tx2">
                    <a:lumMod val="75000"/>
                  </a:schemeClr>
                </a:solidFill>
              </a:rPr>
              <a:t> </a:t>
            </a:r>
            <a:r>
              <a:rPr lang="pl-PL" i="1" dirty="0" err="1">
                <a:solidFill>
                  <a:schemeClr val="tx2">
                    <a:lumMod val="75000"/>
                  </a:schemeClr>
                </a:solidFill>
              </a:rPr>
              <a:t>translation</a:t>
            </a:r>
            <a:r>
              <a:rPr lang="pl-PL" i="1" dirty="0">
                <a:solidFill>
                  <a:schemeClr val="tx2">
                    <a:lumMod val="75000"/>
                  </a:schemeClr>
                </a:solidFill>
              </a:rPr>
              <a:t> </a:t>
            </a:r>
            <a:r>
              <a:rPr lang="pl-PL" i="1" dirty="0" err="1">
                <a:solidFill>
                  <a:schemeClr val="tx2">
                    <a:lumMod val="75000"/>
                  </a:schemeClr>
                </a:solidFill>
              </a:rPr>
              <a:t>so</a:t>
            </a:r>
            <a:r>
              <a:rPr lang="pl-PL" i="1" dirty="0">
                <a:solidFill>
                  <a:schemeClr val="tx2">
                    <a:lumMod val="75000"/>
                  </a:schemeClr>
                </a:solidFill>
              </a:rPr>
              <a:t> </a:t>
            </a:r>
            <a:r>
              <a:rPr lang="pl-PL" i="1" dirty="0" err="1">
                <a:solidFill>
                  <a:schemeClr val="tx2">
                    <a:lumMod val="75000"/>
                  </a:schemeClr>
                </a:solidFill>
              </a:rPr>
              <a:t>if</a:t>
            </a:r>
            <a:r>
              <a:rPr lang="pl-PL" i="1" dirty="0">
                <a:solidFill>
                  <a:schemeClr val="tx2">
                    <a:lumMod val="75000"/>
                  </a:schemeClr>
                </a:solidFill>
              </a:rPr>
              <a:t> </a:t>
            </a:r>
            <a:r>
              <a:rPr lang="pl-PL" i="1" dirty="0" err="1">
                <a:solidFill>
                  <a:schemeClr val="tx2">
                    <a:lumMod val="75000"/>
                  </a:schemeClr>
                </a:solidFill>
              </a:rPr>
              <a:t>you</a:t>
            </a:r>
            <a:r>
              <a:rPr lang="pl-PL" i="1" dirty="0">
                <a:solidFill>
                  <a:schemeClr val="tx2">
                    <a:lumMod val="75000"/>
                  </a:schemeClr>
                </a:solidFill>
              </a:rPr>
              <a:t> </a:t>
            </a:r>
            <a:r>
              <a:rPr lang="pl-PL" i="1" dirty="0" err="1">
                <a:solidFill>
                  <a:schemeClr val="tx2">
                    <a:lumMod val="75000"/>
                  </a:schemeClr>
                </a:solidFill>
              </a:rPr>
              <a:t>find</a:t>
            </a:r>
            <a:r>
              <a:rPr lang="pl-PL" i="1" dirty="0">
                <a:solidFill>
                  <a:schemeClr val="tx2">
                    <a:lumMod val="75000"/>
                  </a:schemeClr>
                </a:solidFill>
              </a:rPr>
              <a:t> a </a:t>
            </a:r>
            <a:r>
              <a:rPr lang="pl-PL" i="1" dirty="0" err="1">
                <a:solidFill>
                  <a:schemeClr val="tx2">
                    <a:lumMod val="75000"/>
                  </a:schemeClr>
                </a:solidFill>
              </a:rPr>
              <a:t>way</a:t>
            </a:r>
            <a:r>
              <a:rPr lang="pl-PL" i="1" dirty="0">
                <a:solidFill>
                  <a:schemeClr val="tx2">
                    <a:lumMod val="75000"/>
                  </a:schemeClr>
                </a:solidFill>
              </a:rPr>
              <a:t> to </a:t>
            </a:r>
            <a:r>
              <a:rPr lang="pl-PL" i="1" dirty="0" err="1">
                <a:solidFill>
                  <a:schemeClr val="tx2">
                    <a:lumMod val="75000"/>
                  </a:schemeClr>
                </a:solidFill>
              </a:rPr>
              <a:t>underline</a:t>
            </a:r>
            <a:r>
              <a:rPr lang="pl-PL" i="1" dirty="0">
                <a:solidFill>
                  <a:schemeClr val="tx2">
                    <a:lumMod val="75000"/>
                  </a:schemeClr>
                </a:solidFill>
              </a:rPr>
              <a:t> / </a:t>
            </a:r>
            <a:r>
              <a:rPr lang="pl-PL" i="1" dirty="0" err="1">
                <a:solidFill>
                  <a:schemeClr val="tx2">
                    <a:lumMod val="75000"/>
                  </a:schemeClr>
                </a:solidFill>
              </a:rPr>
              <a:t>make</a:t>
            </a:r>
            <a:r>
              <a:rPr lang="pl-PL" i="1" dirty="0">
                <a:solidFill>
                  <a:schemeClr val="tx2">
                    <a:lumMod val="75000"/>
                  </a:schemeClr>
                </a:solidFill>
              </a:rPr>
              <a:t> </a:t>
            </a:r>
            <a:r>
              <a:rPr lang="pl-PL" i="1" dirty="0" err="1">
                <a:solidFill>
                  <a:schemeClr val="tx2">
                    <a:lumMod val="75000"/>
                  </a:schemeClr>
                </a:solidFill>
              </a:rPr>
              <a:t>it</a:t>
            </a:r>
            <a:r>
              <a:rPr lang="pl-PL" i="1" dirty="0">
                <a:solidFill>
                  <a:schemeClr val="tx2">
                    <a:lumMod val="75000"/>
                  </a:schemeClr>
                </a:solidFill>
              </a:rPr>
              <a:t> </a:t>
            </a:r>
            <a:r>
              <a:rPr lang="pl-PL" i="1" dirty="0" err="1">
                <a:solidFill>
                  <a:schemeClr val="tx2">
                    <a:lumMod val="75000"/>
                  </a:schemeClr>
                </a:solidFill>
              </a:rPr>
              <a:t>dynamic</a:t>
            </a:r>
            <a:r>
              <a:rPr lang="pl-PL" i="1" dirty="0">
                <a:solidFill>
                  <a:schemeClr val="tx2">
                    <a:lumMod val="75000"/>
                  </a:schemeClr>
                </a:solidFill>
              </a:rPr>
              <a:t>  / </a:t>
            </a:r>
            <a:r>
              <a:rPr lang="pl-PL" i="1" dirty="0" err="1">
                <a:solidFill>
                  <a:schemeClr val="tx2">
                    <a:lumMod val="75000"/>
                  </a:schemeClr>
                </a:solidFill>
              </a:rPr>
              <a:t>a’la</a:t>
            </a:r>
            <a:r>
              <a:rPr lang="pl-PL" i="1" dirty="0">
                <a:solidFill>
                  <a:schemeClr val="tx2">
                    <a:lumMod val="75000"/>
                  </a:schemeClr>
                </a:solidFill>
              </a:rPr>
              <a:t> </a:t>
            </a:r>
            <a:r>
              <a:rPr lang="pl-PL" i="1" dirty="0" err="1">
                <a:solidFill>
                  <a:schemeClr val="tx2">
                    <a:lumMod val="75000"/>
                  </a:schemeClr>
                </a:solidFill>
              </a:rPr>
              <a:t>last</a:t>
            </a:r>
            <a:r>
              <a:rPr lang="pl-PL" i="1" dirty="0">
                <a:solidFill>
                  <a:schemeClr val="tx2">
                    <a:lumMod val="75000"/>
                  </a:schemeClr>
                </a:solidFill>
              </a:rPr>
              <a:t> step in show </a:t>
            </a:r>
            <a:r>
              <a:rPr lang="pl-PL" i="1" dirty="0" err="1">
                <a:solidFill>
                  <a:schemeClr val="tx2">
                    <a:lumMod val="75000"/>
                  </a:schemeClr>
                </a:solidFill>
              </a:rPr>
              <a:t>would</a:t>
            </a:r>
            <a:r>
              <a:rPr lang="pl-PL" i="1" dirty="0">
                <a:solidFill>
                  <a:schemeClr val="tx2">
                    <a:lumMod val="75000"/>
                  </a:schemeClr>
                </a:solidFill>
              </a:rPr>
              <a:t> be </a:t>
            </a:r>
            <a:r>
              <a:rPr lang="pl-PL" i="1" dirty="0" err="1">
                <a:solidFill>
                  <a:schemeClr val="tx2">
                    <a:lumMod val="75000"/>
                  </a:schemeClr>
                </a:solidFill>
              </a:rPr>
              <a:t>great</a:t>
            </a:r>
            <a:r>
              <a:rPr lang="pl-PL" i="1" dirty="0">
                <a:solidFill>
                  <a:schemeClr val="tx2">
                    <a:lumMod val="75000"/>
                  </a:schemeClr>
                </a:solidFill>
              </a:rPr>
              <a:t>  </a:t>
            </a:r>
            <a:r>
              <a:rPr lang="pl-PL" i="1" dirty="0" err="1">
                <a:solidFill>
                  <a:schemeClr val="tx2">
                    <a:lumMod val="75000"/>
                  </a:schemeClr>
                </a:solidFill>
              </a:rPr>
              <a:t>whatever</a:t>
            </a:r>
            <a:r>
              <a:rPr lang="pl-PL" i="1" dirty="0">
                <a:solidFill>
                  <a:schemeClr val="tx2">
                    <a:lumMod val="75000"/>
                  </a:schemeClr>
                </a:solidFill>
              </a:rPr>
              <a:t> </a:t>
            </a:r>
            <a:r>
              <a:rPr lang="pl-PL" i="1" dirty="0" err="1">
                <a:solidFill>
                  <a:schemeClr val="tx2">
                    <a:lumMod val="75000"/>
                  </a:schemeClr>
                </a:solidFill>
              </a:rPr>
              <a:t>method</a:t>
            </a:r>
            <a:r>
              <a:rPr lang="pl-PL" i="1" dirty="0">
                <a:solidFill>
                  <a:schemeClr val="tx2">
                    <a:lumMod val="75000"/>
                  </a:schemeClr>
                </a:solidFill>
              </a:rPr>
              <a:t> </a:t>
            </a:r>
            <a:r>
              <a:rPr lang="pl-PL" i="1" dirty="0" err="1">
                <a:solidFill>
                  <a:schemeClr val="tx2">
                    <a:lumMod val="75000"/>
                  </a:schemeClr>
                </a:solidFill>
              </a:rPr>
              <a:t>you</a:t>
            </a:r>
            <a:r>
              <a:rPr lang="pl-PL" i="1" dirty="0">
                <a:solidFill>
                  <a:schemeClr val="tx2">
                    <a:lumMod val="75000"/>
                  </a:schemeClr>
                </a:solidFill>
              </a:rPr>
              <a:t> </a:t>
            </a:r>
            <a:r>
              <a:rPr lang="pl-PL" i="1" dirty="0" err="1">
                <a:solidFill>
                  <a:schemeClr val="tx2">
                    <a:lumMod val="75000"/>
                  </a:schemeClr>
                </a:solidFill>
              </a:rPr>
              <a:t>choose</a:t>
            </a:r>
            <a:r>
              <a:rPr lang="pl-PL" i="1" dirty="0">
                <a:solidFill>
                  <a:schemeClr val="tx2">
                    <a:lumMod val="75000"/>
                  </a:schemeClr>
                </a:solidFill>
              </a:rPr>
              <a:t>. </a:t>
            </a:r>
            <a:r>
              <a:rPr lang="pl-PL" i="1" dirty="0" err="1">
                <a:solidFill>
                  <a:schemeClr val="tx2">
                    <a:lumMod val="75000"/>
                  </a:schemeClr>
                </a:solidFill>
              </a:rPr>
              <a:t>Otherwise</a:t>
            </a:r>
            <a:r>
              <a:rPr lang="pl-PL" i="1" dirty="0">
                <a:solidFill>
                  <a:schemeClr val="tx2">
                    <a:lumMod val="75000"/>
                  </a:schemeClr>
                </a:solidFill>
              </a:rPr>
              <a:t> we </a:t>
            </a:r>
            <a:r>
              <a:rPr lang="pl-PL" i="1" dirty="0" err="1">
                <a:solidFill>
                  <a:schemeClr val="tx2">
                    <a:lumMod val="75000"/>
                  </a:schemeClr>
                </a:solidFill>
              </a:rPr>
              <a:t>can</a:t>
            </a:r>
            <a:r>
              <a:rPr lang="pl-PL" i="1" dirty="0">
                <a:solidFill>
                  <a:schemeClr val="tx2">
                    <a:lumMod val="75000"/>
                  </a:schemeClr>
                </a:solidFill>
              </a:rPr>
              <a:t> </a:t>
            </a:r>
            <a:r>
              <a:rPr lang="pl-PL" i="1" dirty="0" err="1">
                <a:solidFill>
                  <a:schemeClr val="tx2">
                    <a:lumMod val="75000"/>
                  </a:schemeClr>
                </a:solidFill>
              </a:rPr>
              <a:t>keep</a:t>
            </a:r>
            <a:r>
              <a:rPr lang="pl-PL" i="1" dirty="0">
                <a:solidFill>
                  <a:schemeClr val="tx2">
                    <a:lumMod val="75000"/>
                  </a:schemeClr>
                </a:solidFill>
              </a:rPr>
              <a:t> as </a:t>
            </a:r>
            <a:r>
              <a:rPr lang="pl-PL" i="1" dirty="0" err="1">
                <a:solidFill>
                  <a:schemeClr val="tx2">
                    <a:lumMod val="75000"/>
                  </a:schemeClr>
                </a:solidFill>
              </a:rPr>
              <a:t>it</a:t>
            </a:r>
            <a:r>
              <a:rPr lang="pl-PL" i="1" dirty="0">
                <a:solidFill>
                  <a:schemeClr val="tx2">
                    <a:lumMod val="75000"/>
                  </a:schemeClr>
                </a:solidFill>
              </a:rPr>
              <a:t> </a:t>
            </a:r>
            <a:r>
              <a:rPr lang="pl-PL" i="1" dirty="0" err="1">
                <a:solidFill>
                  <a:schemeClr val="tx2">
                    <a:lumMod val="75000"/>
                  </a:schemeClr>
                </a:solidFill>
              </a:rPr>
              <a:t>is</a:t>
            </a:r>
            <a:r>
              <a:rPr lang="pl-PL" i="1" dirty="0">
                <a:solidFill>
                  <a:schemeClr val="tx2">
                    <a:lumMod val="75000"/>
                  </a:schemeClr>
                </a:solidFill>
              </a:rPr>
              <a:t> </a:t>
            </a:r>
          </a:p>
        </p:txBody>
      </p:sp>
    </p:spTree>
    <p:extLst>
      <p:ext uri="{BB962C8B-B14F-4D97-AF65-F5344CB8AC3E}">
        <p14:creationId xmlns:p14="http://schemas.microsoft.com/office/powerpoint/2010/main" val="294973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3"/>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5"/>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1" grpId="0"/>
      <p:bldP spid="11" grpId="1"/>
      <p:bldP spid="12" grpId="0"/>
      <p:bldP spid="12" grpId="1"/>
      <p:bldP spid="13" grpId="0"/>
      <p:bldP spid="13" grpId="1"/>
      <p:bldP spid="15" grpId="0"/>
      <p:bldP spid="1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91470-F9E9-83CF-07B7-D805E4ED22F6}"/>
            </a:ext>
          </a:extLst>
        </p:cNvPr>
        <p:cNvGrpSpPr/>
        <p:nvPr/>
      </p:nvGrpSpPr>
      <p:grpSpPr>
        <a:xfrm>
          <a:off x="0" y="0"/>
          <a:ext cx="0" cy="0"/>
          <a:chOff x="0" y="0"/>
          <a:chExt cx="0" cy="0"/>
        </a:xfrm>
      </p:grpSpPr>
      <p:sp>
        <p:nvSpPr>
          <p:cNvPr id="32" name="Foliennummernplatzhalter 31">
            <a:extLst>
              <a:ext uri="{FF2B5EF4-FFF2-40B4-BE49-F238E27FC236}">
                <a16:creationId xmlns:a16="http://schemas.microsoft.com/office/drawing/2014/main" id="{6587579D-B09C-7581-4370-6AA644577996}"/>
              </a:ext>
            </a:extLst>
          </p:cNvPr>
          <p:cNvSpPr>
            <a:spLocks noGrp="1"/>
          </p:cNvSpPr>
          <p:nvPr>
            <p:ph type="sldNum" sz="quarter" idx="11"/>
          </p:nvPr>
        </p:nvSpPr>
        <p:spPr>
          <a:xfrm>
            <a:off x="10152788" y="6588000"/>
            <a:ext cx="720000" cy="180000"/>
          </a:xfrm>
        </p:spPr>
        <p:txBody>
          <a:bodyPr/>
          <a:lstStyle/>
          <a:p>
            <a:r>
              <a:rPr lang="de-DE"/>
              <a:t>Page </a:t>
            </a:r>
            <a:fld id="{55DE4932-7FC9-4623-BE48-6D66D4970F57}" type="slidenum">
              <a:rPr lang="de-DE" smtClean="0"/>
              <a:pPr/>
              <a:t>11</a:t>
            </a:fld>
            <a:endParaRPr lang="de-DE" dirty="0"/>
          </a:p>
        </p:txBody>
      </p:sp>
      <p:sp>
        <p:nvSpPr>
          <p:cNvPr id="31" name="Fußzeilenplatzhalter 30">
            <a:extLst>
              <a:ext uri="{FF2B5EF4-FFF2-40B4-BE49-F238E27FC236}">
                <a16:creationId xmlns:a16="http://schemas.microsoft.com/office/drawing/2014/main" id="{4A62A40D-8DCB-ADD4-ED59-62DB95B5D1DD}"/>
              </a:ext>
            </a:extLst>
          </p:cNvPr>
          <p:cNvSpPr>
            <a:spLocks noGrp="1"/>
          </p:cNvSpPr>
          <p:nvPr>
            <p:ph type="ftr" sz="quarter" idx="10"/>
          </p:nvPr>
        </p:nvSpPr>
        <p:spPr>
          <a:xfrm>
            <a:off x="647699" y="6588000"/>
            <a:ext cx="3168000" cy="180000"/>
          </a:xfrm>
        </p:spPr>
        <p:txBody>
          <a:bodyPr/>
          <a:lstStyle/>
          <a:p>
            <a:pPr lvl="8"/>
            <a:r>
              <a:rPr lang="en-US"/>
              <a:t>"Presentation Title" or Public,  Protected, Confidential</a:t>
            </a:r>
            <a:endParaRPr lang="de-DE" dirty="0"/>
          </a:p>
        </p:txBody>
      </p:sp>
      <p:pic>
        <p:nvPicPr>
          <p:cNvPr id="2" name="Picture 1" descr="A group of goats running in a line&#10;&#10;Description automatically generated with medium confidence">
            <a:extLst>
              <a:ext uri="{FF2B5EF4-FFF2-40B4-BE49-F238E27FC236}">
                <a16:creationId xmlns:a16="http://schemas.microsoft.com/office/drawing/2014/main" id="{9B49C8C3-1087-A890-03CE-6162945A6E55}"/>
              </a:ext>
            </a:extLst>
          </p:cNvPr>
          <p:cNvPicPr>
            <a:picLocks noChangeAspect="1"/>
          </p:cNvPicPr>
          <p:nvPr/>
        </p:nvPicPr>
        <p:blipFill rotWithShape="1">
          <a:blip r:embed="rId2"/>
          <a:srcRect t="2139" b="2139"/>
          <a:stretch/>
        </p:blipFill>
        <p:spPr>
          <a:xfrm>
            <a:off x="1307905" y="-198405"/>
            <a:ext cx="9204883" cy="6273479"/>
          </a:xfrm>
          <a:prstGeom prst="rect">
            <a:avLst/>
          </a:prstGeom>
        </p:spPr>
      </p:pic>
    </p:spTree>
    <p:extLst>
      <p:ext uri="{BB962C8B-B14F-4D97-AF65-F5344CB8AC3E}">
        <p14:creationId xmlns:p14="http://schemas.microsoft.com/office/powerpoint/2010/main" val="829415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Foliennummernplatzhalter 19">
            <a:extLst>
              <a:ext uri="{FF2B5EF4-FFF2-40B4-BE49-F238E27FC236}">
                <a16:creationId xmlns:a16="http://schemas.microsoft.com/office/drawing/2014/main" id="{C68BFE85-8976-422F-A1E9-0936A17CDD80}"/>
              </a:ext>
            </a:extLst>
          </p:cNvPr>
          <p:cNvSpPr>
            <a:spLocks noGrp="1"/>
          </p:cNvSpPr>
          <p:nvPr>
            <p:ph type="sldNum" sz="quarter" idx="11"/>
          </p:nvPr>
        </p:nvSpPr>
        <p:spPr>
          <a:xfrm>
            <a:off x="10152788" y="6588000"/>
            <a:ext cx="720000" cy="180000"/>
          </a:xfrm>
        </p:spPr>
        <p:txBody>
          <a:bodyPr/>
          <a:lstStyle/>
          <a:p>
            <a:r>
              <a:rPr lang="de-DE"/>
              <a:t>Page </a:t>
            </a:r>
            <a:fld id="{55DE4932-7FC9-4623-BE48-6D66D4970F57}" type="slidenum">
              <a:rPr lang="de-DE" smtClean="0"/>
              <a:pPr/>
              <a:t>12</a:t>
            </a:fld>
            <a:endParaRPr lang="de-DE" dirty="0"/>
          </a:p>
        </p:txBody>
      </p:sp>
      <p:sp>
        <p:nvSpPr>
          <p:cNvPr id="19" name="Fußzeilenplatzhalter 18">
            <a:extLst>
              <a:ext uri="{FF2B5EF4-FFF2-40B4-BE49-F238E27FC236}">
                <a16:creationId xmlns:a16="http://schemas.microsoft.com/office/drawing/2014/main" id="{D71BDF97-A3B8-410D-9CB7-13C81C0D0B92}"/>
              </a:ext>
            </a:extLst>
          </p:cNvPr>
          <p:cNvSpPr>
            <a:spLocks noGrp="1"/>
          </p:cNvSpPr>
          <p:nvPr>
            <p:ph type="ftr" sz="quarter" idx="10"/>
          </p:nvPr>
        </p:nvSpPr>
        <p:spPr>
          <a:xfrm>
            <a:off x="647699" y="6588000"/>
            <a:ext cx="3168000" cy="180000"/>
          </a:xfrm>
        </p:spPr>
        <p:txBody>
          <a:bodyPr/>
          <a:lstStyle/>
          <a:p>
            <a:pPr lvl="8"/>
            <a:r>
              <a:rPr lang="en-US"/>
              <a:t>"Presentation Title" or Public,  Protected, Confidential</a:t>
            </a:r>
            <a:endParaRPr lang="de-DE" dirty="0"/>
          </a:p>
        </p:txBody>
      </p:sp>
      <p:sp>
        <p:nvSpPr>
          <p:cNvPr id="23" name="Vertikaler Textplatzhalter 22">
            <a:extLst>
              <a:ext uri="{FF2B5EF4-FFF2-40B4-BE49-F238E27FC236}">
                <a16:creationId xmlns:a16="http://schemas.microsoft.com/office/drawing/2014/main" id="{1748BE64-BA8E-4971-BDE1-18FCC153E4FA}"/>
              </a:ext>
            </a:extLst>
          </p:cNvPr>
          <p:cNvSpPr>
            <a:spLocks noGrp="1"/>
          </p:cNvSpPr>
          <p:nvPr>
            <p:ph type="body" orient="vert" idx="12"/>
          </p:nvPr>
        </p:nvSpPr>
        <p:spPr>
          <a:xfrm>
            <a:off x="647699" y="1872000"/>
            <a:ext cx="5111750" cy="2071350"/>
          </a:xfrm>
        </p:spPr>
        <p:txBody>
          <a:bodyPr/>
          <a:lstStyle/>
          <a:p>
            <a:r>
              <a:rPr lang="en-US" dirty="0"/>
              <a:t>Contact data or further business information</a:t>
            </a:r>
          </a:p>
        </p:txBody>
      </p:sp>
    </p:spTree>
    <p:extLst>
      <p:ext uri="{BB962C8B-B14F-4D97-AF65-F5344CB8AC3E}">
        <p14:creationId xmlns:p14="http://schemas.microsoft.com/office/powerpoint/2010/main" val="3168311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 name="Signet">
            <a:extLst>
              <a:ext uri="{FF2B5EF4-FFF2-40B4-BE49-F238E27FC236}">
                <a16:creationId xmlns:a16="http://schemas.microsoft.com/office/drawing/2014/main" id="{D3BDB45D-9D7F-42D2-8012-B579BC08838A}"/>
              </a:ext>
            </a:extLst>
          </p:cNvPr>
          <p:cNvSpPr>
            <a:spLocks noChangeAspect="1" noEditPoints="1"/>
          </p:cNvSpPr>
          <p:nvPr/>
        </p:nvSpPr>
        <p:spPr bwMode="auto">
          <a:xfrm>
            <a:off x="1394948" y="2534360"/>
            <a:ext cx="558101" cy="540000"/>
          </a:xfrm>
          <a:custGeom>
            <a:avLst/>
            <a:gdLst>
              <a:gd name="T0" fmla="*/ 0 w 1627"/>
              <a:gd name="T1" fmla="*/ 787 h 1574"/>
              <a:gd name="T2" fmla="*/ 608 w 1627"/>
              <a:gd name="T3" fmla="*/ 0 h 1574"/>
              <a:gd name="T4" fmla="*/ 608 w 1627"/>
              <a:gd name="T5" fmla="*/ 323 h 1574"/>
              <a:gd name="T6" fmla="*/ 306 w 1627"/>
              <a:gd name="T7" fmla="*/ 787 h 1574"/>
              <a:gd name="T8" fmla="*/ 608 w 1627"/>
              <a:gd name="T9" fmla="*/ 1250 h 1574"/>
              <a:gd name="T10" fmla="*/ 608 w 1627"/>
              <a:gd name="T11" fmla="*/ 1574 h 1574"/>
              <a:gd name="T12" fmla="*/ 0 w 1627"/>
              <a:gd name="T13" fmla="*/ 787 h 1574"/>
              <a:gd name="T14" fmla="*/ 1019 w 1627"/>
              <a:gd name="T15" fmla="*/ 0 h 1574"/>
              <a:gd name="T16" fmla="*/ 1627 w 1627"/>
              <a:gd name="T17" fmla="*/ 787 h 1574"/>
              <a:gd name="T18" fmla="*/ 1019 w 1627"/>
              <a:gd name="T19" fmla="*/ 1574 h 1574"/>
              <a:gd name="T20" fmla="*/ 1019 w 1627"/>
              <a:gd name="T21" fmla="*/ 1250 h 1574"/>
              <a:gd name="T22" fmla="*/ 1321 w 1627"/>
              <a:gd name="T23" fmla="*/ 787 h 1574"/>
              <a:gd name="T24" fmla="*/ 1019 w 1627"/>
              <a:gd name="T25" fmla="*/ 323 h 1574"/>
              <a:gd name="T26" fmla="*/ 1019 w 1627"/>
              <a:gd name="T27" fmla="*/ 0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27" h="1574">
                <a:moveTo>
                  <a:pt x="0" y="787"/>
                </a:moveTo>
                <a:cubicBezTo>
                  <a:pt x="0" y="409"/>
                  <a:pt x="258" y="91"/>
                  <a:pt x="608" y="0"/>
                </a:cubicBezTo>
                <a:lnTo>
                  <a:pt x="608" y="323"/>
                </a:lnTo>
                <a:cubicBezTo>
                  <a:pt x="430" y="402"/>
                  <a:pt x="306" y="580"/>
                  <a:pt x="306" y="787"/>
                </a:cubicBezTo>
                <a:cubicBezTo>
                  <a:pt x="306" y="994"/>
                  <a:pt x="430" y="1172"/>
                  <a:pt x="608" y="1250"/>
                </a:cubicBezTo>
                <a:lnTo>
                  <a:pt x="608" y="1574"/>
                </a:lnTo>
                <a:cubicBezTo>
                  <a:pt x="258" y="1483"/>
                  <a:pt x="0" y="1165"/>
                  <a:pt x="0" y="787"/>
                </a:cubicBezTo>
                <a:close/>
                <a:moveTo>
                  <a:pt x="1019" y="0"/>
                </a:moveTo>
                <a:cubicBezTo>
                  <a:pt x="1369" y="91"/>
                  <a:pt x="1627" y="409"/>
                  <a:pt x="1627" y="787"/>
                </a:cubicBezTo>
                <a:cubicBezTo>
                  <a:pt x="1627" y="1165"/>
                  <a:pt x="1369" y="1483"/>
                  <a:pt x="1019" y="1574"/>
                </a:cubicBezTo>
                <a:lnTo>
                  <a:pt x="1019" y="1250"/>
                </a:lnTo>
                <a:cubicBezTo>
                  <a:pt x="1197" y="1172"/>
                  <a:pt x="1321" y="994"/>
                  <a:pt x="1321" y="787"/>
                </a:cubicBezTo>
                <a:cubicBezTo>
                  <a:pt x="1321" y="580"/>
                  <a:pt x="1197" y="402"/>
                  <a:pt x="1019" y="323"/>
                </a:cubicBezTo>
                <a:lnTo>
                  <a:pt x="1019" y="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Signet 90°">
            <a:extLst>
              <a:ext uri="{FF2B5EF4-FFF2-40B4-BE49-F238E27FC236}">
                <a16:creationId xmlns:a16="http://schemas.microsoft.com/office/drawing/2014/main" id="{86F54179-5E7A-444D-A9E6-78EB488FA2F8}"/>
              </a:ext>
            </a:extLst>
          </p:cNvPr>
          <p:cNvSpPr>
            <a:spLocks noChangeAspect="1" noEditPoints="1"/>
          </p:cNvSpPr>
          <p:nvPr/>
        </p:nvSpPr>
        <p:spPr bwMode="auto">
          <a:xfrm>
            <a:off x="647993" y="1872000"/>
            <a:ext cx="540000" cy="558101"/>
          </a:xfrm>
          <a:custGeom>
            <a:avLst/>
            <a:gdLst>
              <a:gd name="T0" fmla="*/ 788 w 1575"/>
              <a:gd name="T1" fmla="*/ 0 h 1627"/>
              <a:gd name="T2" fmla="*/ 1575 w 1575"/>
              <a:gd name="T3" fmla="*/ 608 h 1627"/>
              <a:gd name="T4" fmla="*/ 1251 w 1575"/>
              <a:gd name="T5" fmla="*/ 608 h 1627"/>
              <a:gd name="T6" fmla="*/ 788 w 1575"/>
              <a:gd name="T7" fmla="*/ 307 h 1627"/>
              <a:gd name="T8" fmla="*/ 324 w 1575"/>
              <a:gd name="T9" fmla="*/ 608 h 1627"/>
              <a:gd name="T10" fmla="*/ 0 w 1575"/>
              <a:gd name="T11" fmla="*/ 608 h 1627"/>
              <a:gd name="T12" fmla="*/ 788 w 1575"/>
              <a:gd name="T13" fmla="*/ 0 h 1627"/>
              <a:gd name="T14" fmla="*/ 1575 w 1575"/>
              <a:gd name="T15" fmla="*/ 1019 h 1627"/>
              <a:gd name="T16" fmla="*/ 788 w 1575"/>
              <a:gd name="T17" fmla="*/ 1627 h 1627"/>
              <a:gd name="T18" fmla="*/ 0 w 1575"/>
              <a:gd name="T19" fmla="*/ 1019 h 1627"/>
              <a:gd name="T20" fmla="*/ 324 w 1575"/>
              <a:gd name="T21" fmla="*/ 1019 h 1627"/>
              <a:gd name="T22" fmla="*/ 788 w 1575"/>
              <a:gd name="T23" fmla="*/ 1321 h 1627"/>
              <a:gd name="T24" fmla="*/ 1251 w 1575"/>
              <a:gd name="T25" fmla="*/ 1019 h 1627"/>
              <a:gd name="T26" fmla="*/ 1575 w 1575"/>
              <a:gd name="T27" fmla="*/ 1019 h 1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75" h="1627">
                <a:moveTo>
                  <a:pt x="788" y="0"/>
                </a:moveTo>
                <a:cubicBezTo>
                  <a:pt x="1166" y="0"/>
                  <a:pt x="1484" y="258"/>
                  <a:pt x="1575" y="608"/>
                </a:cubicBezTo>
                <a:lnTo>
                  <a:pt x="1251" y="608"/>
                </a:lnTo>
                <a:cubicBezTo>
                  <a:pt x="1172" y="431"/>
                  <a:pt x="994" y="307"/>
                  <a:pt x="788" y="307"/>
                </a:cubicBezTo>
                <a:cubicBezTo>
                  <a:pt x="581" y="307"/>
                  <a:pt x="403" y="431"/>
                  <a:pt x="324" y="608"/>
                </a:cubicBezTo>
                <a:lnTo>
                  <a:pt x="0" y="608"/>
                </a:lnTo>
                <a:cubicBezTo>
                  <a:pt x="91" y="258"/>
                  <a:pt x="409" y="0"/>
                  <a:pt x="788" y="0"/>
                </a:cubicBezTo>
                <a:close/>
                <a:moveTo>
                  <a:pt x="1575" y="1019"/>
                </a:moveTo>
                <a:cubicBezTo>
                  <a:pt x="1484" y="1369"/>
                  <a:pt x="1166" y="1627"/>
                  <a:pt x="788" y="1627"/>
                </a:cubicBezTo>
                <a:cubicBezTo>
                  <a:pt x="409" y="1627"/>
                  <a:pt x="91" y="1369"/>
                  <a:pt x="0" y="1019"/>
                </a:cubicBezTo>
                <a:lnTo>
                  <a:pt x="324" y="1019"/>
                </a:lnTo>
                <a:cubicBezTo>
                  <a:pt x="403" y="1197"/>
                  <a:pt x="581" y="1321"/>
                  <a:pt x="788" y="1321"/>
                </a:cubicBezTo>
                <a:cubicBezTo>
                  <a:pt x="994" y="1321"/>
                  <a:pt x="1172" y="1197"/>
                  <a:pt x="1251" y="1019"/>
                </a:cubicBezTo>
                <a:lnTo>
                  <a:pt x="1575" y="1019"/>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Signet contrary">
            <a:extLst>
              <a:ext uri="{FF2B5EF4-FFF2-40B4-BE49-F238E27FC236}">
                <a16:creationId xmlns:a16="http://schemas.microsoft.com/office/drawing/2014/main" id="{921322F3-764D-434E-8C66-64715B303839}"/>
              </a:ext>
            </a:extLst>
          </p:cNvPr>
          <p:cNvSpPr>
            <a:spLocks noChangeAspect="1" noEditPoints="1"/>
          </p:cNvSpPr>
          <p:nvPr/>
        </p:nvSpPr>
        <p:spPr bwMode="auto">
          <a:xfrm>
            <a:off x="2160004" y="1872000"/>
            <a:ext cx="558101" cy="540000"/>
          </a:xfrm>
          <a:custGeom>
            <a:avLst/>
            <a:gdLst>
              <a:gd name="T0" fmla="*/ 1019 w 1627"/>
              <a:gd name="T1" fmla="*/ 787 h 1574"/>
              <a:gd name="T2" fmla="*/ 1627 w 1627"/>
              <a:gd name="T3" fmla="*/ 0 h 1574"/>
              <a:gd name="T4" fmla="*/ 1627 w 1627"/>
              <a:gd name="T5" fmla="*/ 323 h 1574"/>
              <a:gd name="T6" fmla="*/ 1325 w 1627"/>
              <a:gd name="T7" fmla="*/ 787 h 1574"/>
              <a:gd name="T8" fmla="*/ 1627 w 1627"/>
              <a:gd name="T9" fmla="*/ 1250 h 1574"/>
              <a:gd name="T10" fmla="*/ 1627 w 1627"/>
              <a:gd name="T11" fmla="*/ 1574 h 1574"/>
              <a:gd name="T12" fmla="*/ 1019 w 1627"/>
              <a:gd name="T13" fmla="*/ 787 h 1574"/>
              <a:gd name="T14" fmla="*/ 0 w 1627"/>
              <a:gd name="T15" fmla="*/ 0 h 1574"/>
              <a:gd name="T16" fmla="*/ 608 w 1627"/>
              <a:gd name="T17" fmla="*/ 787 h 1574"/>
              <a:gd name="T18" fmla="*/ 0 w 1627"/>
              <a:gd name="T19" fmla="*/ 1574 h 1574"/>
              <a:gd name="T20" fmla="*/ 0 w 1627"/>
              <a:gd name="T21" fmla="*/ 1251 h 1574"/>
              <a:gd name="T22" fmla="*/ 302 w 1627"/>
              <a:gd name="T23" fmla="*/ 787 h 1574"/>
              <a:gd name="T24" fmla="*/ 0 w 1627"/>
              <a:gd name="T25" fmla="*/ 323 h 1574"/>
              <a:gd name="T26" fmla="*/ 0 w 1627"/>
              <a:gd name="T27" fmla="*/ 0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27" h="1574">
                <a:moveTo>
                  <a:pt x="1019" y="787"/>
                </a:moveTo>
                <a:cubicBezTo>
                  <a:pt x="1019" y="409"/>
                  <a:pt x="1277" y="91"/>
                  <a:pt x="1627" y="0"/>
                </a:cubicBezTo>
                <a:lnTo>
                  <a:pt x="1627" y="323"/>
                </a:lnTo>
                <a:cubicBezTo>
                  <a:pt x="1449" y="402"/>
                  <a:pt x="1325" y="580"/>
                  <a:pt x="1325" y="787"/>
                </a:cubicBezTo>
                <a:cubicBezTo>
                  <a:pt x="1325" y="994"/>
                  <a:pt x="1449" y="1172"/>
                  <a:pt x="1627" y="1250"/>
                </a:cubicBezTo>
                <a:lnTo>
                  <a:pt x="1627" y="1574"/>
                </a:lnTo>
                <a:cubicBezTo>
                  <a:pt x="1277" y="1483"/>
                  <a:pt x="1019" y="1165"/>
                  <a:pt x="1019" y="787"/>
                </a:cubicBezTo>
                <a:close/>
                <a:moveTo>
                  <a:pt x="0" y="0"/>
                </a:moveTo>
                <a:cubicBezTo>
                  <a:pt x="350" y="91"/>
                  <a:pt x="608" y="409"/>
                  <a:pt x="608" y="787"/>
                </a:cubicBezTo>
                <a:cubicBezTo>
                  <a:pt x="608" y="1165"/>
                  <a:pt x="350" y="1483"/>
                  <a:pt x="0" y="1574"/>
                </a:cubicBezTo>
                <a:lnTo>
                  <a:pt x="0" y="1251"/>
                </a:lnTo>
                <a:cubicBezTo>
                  <a:pt x="178" y="1172"/>
                  <a:pt x="302" y="994"/>
                  <a:pt x="302" y="787"/>
                </a:cubicBezTo>
                <a:cubicBezTo>
                  <a:pt x="302" y="580"/>
                  <a:pt x="178" y="402"/>
                  <a:pt x="0" y="323"/>
                </a:cubicBezTo>
                <a:lnTo>
                  <a:pt x="0" y="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Signet 3/4">
            <a:extLst>
              <a:ext uri="{FF2B5EF4-FFF2-40B4-BE49-F238E27FC236}">
                <a16:creationId xmlns:a16="http://schemas.microsoft.com/office/drawing/2014/main" id="{265B7C23-A81B-4082-BB42-2E8E8358A70B}"/>
              </a:ext>
            </a:extLst>
          </p:cNvPr>
          <p:cNvSpPr>
            <a:spLocks noChangeAspect="1" noEditPoints="1"/>
          </p:cNvSpPr>
          <p:nvPr/>
        </p:nvSpPr>
        <p:spPr bwMode="auto">
          <a:xfrm>
            <a:off x="1394948" y="1872000"/>
            <a:ext cx="558101" cy="540000"/>
          </a:xfrm>
          <a:custGeom>
            <a:avLst/>
            <a:gdLst>
              <a:gd name="T0" fmla="*/ 0 w 1627"/>
              <a:gd name="T1" fmla="*/ 787 h 1574"/>
              <a:gd name="T2" fmla="*/ 608 w 1627"/>
              <a:gd name="T3" fmla="*/ 0 h 1574"/>
              <a:gd name="T4" fmla="*/ 608 w 1627"/>
              <a:gd name="T5" fmla="*/ 323 h 1574"/>
              <a:gd name="T6" fmla="*/ 306 w 1627"/>
              <a:gd name="T7" fmla="*/ 787 h 1574"/>
              <a:gd name="T8" fmla="*/ 608 w 1627"/>
              <a:gd name="T9" fmla="*/ 1250 h 1574"/>
              <a:gd name="T10" fmla="*/ 608 w 1627"/>
              <a:gd name="T11" fmla="*/ 1574 h 1574"/>
              <a:gd name="T12" fmla="*/ 0 w 1627"/>
              <a:gd name="T13" fmla="*/ 787 h 1574"/>
              <a:gd name="T14" fmla="*/ 1019 w 1627"/>
              <a:gd name="T15" fmla="*/ 323 h 1574"/>
              <a:gd name="T16" fmla="*/ 1019 w 1627"/>
              <a:gd name="T17" fmla="*/ 0 h 1574"/>
              <a:gd name="T18" fmla="*/ 1627 w 1627"/>
              <a:gd name="T19" fmla="*/ 787 h 1574"/>
              <a:gd name="T20" fmla="*/ 1321 w 1627"/>
              <a:gd name="T21" fmla="*/ 787 h 1574"/>
              <a:gd name="T22" fmla="*/ 1019 w 1627"/>
              <a:gd name="T23" fmla="*/ 323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27" h="1574">
                <a:moveTo>
                  <a:pt x="0" y="787"/>
                </a:moveTo>
                <a:cubicBezTo>
                  <a:pt x="0" y="409"/>
                  <a:pt x="258" y="91"/>
                  <a:pt x="608" y="0"/>
                </a:cubicBezTo>
                <a:lnTo>
                  <a:pt x="608" y="323"/>
                </a:lnTo>
                <a:cubicBezTo>
                  <a:pt x="430" y="402"/>
                  <a:pt x="306" y="580"/>
                  <a:pt x="306" y="787"/>
                </a:cubicBezTo>
                <a:cubicBezTo>
                  <a:pt x="306" y="994"/>
                  <a:pt x="430" y="1172"/>
                  <a:pt x="608" y="1250"/>
                </a:cubicBezTo>
                <a:lnTo>
                  <a:pt x="608" y="1574"/>
                </a:lnTo>
                <a:cubicBezTo>
                  <a:pt x="258" y="1483"/>
                  <a:pt x="0" y="1165"/>
                  <a:pt x="0" y="787"/>
                </a:cubicBezTo>
                <a:close/>
                <a:moveTo>
                  <a:pt x="1019" y="323"/>
                </a:moveTo>
                <a:lnTo>
                  <a:pt x="1019" y="0"/>
                </a:lnTo>
                <a:cubicBezTo>
                  <a:pt x="1369" y="91"/>
                  <a:pt x="1627" y="409"/>
                  <a:pt x="1627" y="787"/>
                </a:cubicBezTo>
                <a:lnTo>
                  <a:pt x="1321" y="787"/>
                </a:lnTo>
                <a:cubicBezTo>
                  <a:pt x="1321" y="580"/>
                  <a:pt x="1197" y="402"/>
                  <a:pt x="1019" y="323"/>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Signet 3/4">
            <a:extLst>
              <a:ext uri="{FF2B5EF4-FFF2-40B4-BE49-F238E27FC236}">
                <a16:creationId xmlns:a16="http://schemas.microsoft.com/office/drawing/2014/main" id="{04FA0812-FAEF-449B-ACD3-85D7DA9CDECF}"/>
              </a:ext>
            </a:extLst>
          </p:cNvPr>
          <p:cNvSpPr>
            <a:spLocks noChangeAspect="1" noEditPoints="1"/>
          </p:cNvSpPr>
          <p:nvPr/>
        </p:nvSpPr>
        <p:spPr bwMode="auto">
          <a:xfrm>
            <a:off x="647993" y="5220000"/>
            <a:ext cx="558105" cy="540000"/>
          </a:xfrm>
          <a:custGeom>
            <a:avLst/>
            <a:gdLst>
              <a:gd name="T0" fmla="*/ 1627 w 1627"/>
              <a:gd name="T1" fmla="*/ 787 h 1574"/>
              <a:gd name="T2" fmla="*/ 1019 w 1627"/>
              <a:gd name="T3" fmla="*/ 0 h 1574"/>
              <a:gd name="T4" fmla="*/ 1019 w 1627"/>
              <a:gd name="T5" fmla="*/ 323 h 1574"/>
              <a:gd name="T6" fmla="*/ 1321 w 1627"/>
              <a:gd name="T7" fmla="*/ 787 h 1574"/>
              <a:gd name="T8" fmla="*/ 1019 w 1627"/>
              <a:gd name="T9" fmla="*/ 1250 h 1574"/>
              <a:gd name="T10" fmla="*/ 1019 w 1627"/>
              <a:gd name="T11" fmla="*/ 1574 h 1574"/>
              <a:gd name="T12" fmla="*/ 1627 w 1627"/>
              <a:gd name="T13" fmla="*/ 787 h 1574"/>
              <a:gd name="T14" fmla="*/ 608 w 1627"/>
              <a:gd name="T15" fmla="*/ 323 h 1574"/>
              <a:gd name="T16" fmla="*/ 608 w 1627"/>
              <a:gd name="T17" fmla="*/ 0 h 1574"/>
              <a:gd name="T18" fmla="*/ 0 w 1627"/>
              <a:gd name="T19" fmla="*/ 787 h 1574"/>
              <a:gd name="T20" fmla="*/ 306 w 1627"/>
              <a:gd name="T21" fmla="*/ 787 h 1574"/>
              <a:gd name="T22" fmla="*/ 608 w 1627"/>
              <a:gd name="T23" fmla="*/ 323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27" h="1574">
                <a:moveTo>
                  <a:pt x="1627" y="787"/>
                </a:moveTo>
                <a:cubicBezTo>
                  <a:pt x="1627" y="409"/>
                  <a:pt x="1369" y="91"/>
                  <a:pt x="1019" y="0"/>
                </a:cubicBezTo>
                <a:lnTo>
                  <a:pt x="1019" y="323"/>
                </a:lnTo>
                <a:cubicBezTo>
                  <a:pt x="1197" y="402"/>
                  <a:pt x="1321" y="580"/>
                  <a:pt x="1321" y="787"/>
                </a:cubicBezTo>
                <a:cubicBezTo>
                  <a:pt x="1321" y="994"/>
                  <a:pt x="1197" y="1172"/>
                  <a:pt x="1019" y="1250"/>
                </a:cubicBezTo>
                <a:lnTo>
                  <a:pt x="1019" y="1574"/>
                </a:lnTo>
                <a:cubicBezTo>
                  <a:pt x="1369" y="1483"/>
                  <a:pt x="1627" y="1165"/>
                  <a:pt x="1627" y="787"/>
                </a:cubicBezTo>
                <a:close/>
                <a:moveTo>
                  <a:pt x="608" y="323"/>
                </a:moveTo>
                <a:lnTo>
                  <a:pt x="608" y="0"/>
                </a:lnTo>
                <a:cubicBezTo>
                  <a:pt x="258" y="91"/>
                  <a:pt x="0" y="409"/>
                  <a:pt x="0" y="787"/>
                </a:cubicBezTo>
                <a:lnTo>
                  <a:pt x="306" y="787"/>
                </a:lnTo>
                <a:cubicBezTo>
                  <a:pt x="306" y="580"/>
                  <a:pt x="430" y="402"/>
                  <a:pt x="608" y="323"/>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Signet 3/4">
            <a:extLst>
              <a:ext uri="{FF2B5EF4-FFF2-40B4-BE49-F238E27FC236}">
                <a16:creationId xmlns:a16="http://schemas.microsoft.com/office/drawing/2014/main" id="{3869437E-E431-423E-A721-8AA4C943A570}"/>
              </a:ext>
            </a:extLst>
          </p:cNvPr>
          <p:cNvSpPr>
            <a:spLocks noChangeAspect="1" noEditPoints="1"/>
          </p:cNvSpPr>
          <p:nvPr/>
        </p:nvSpPr>
        <p:spPr bwMode="auto">
          <a:xfrm>
            <a:off x="2160000" y="5220000"/>
            <a:ext cx="558105" cy="540000"/>
          </a:xfrm>
          <a:custGeom>
            <a:avLst/>
            <a:gdLst>
              <a:gd name="T0" fmla="*/ 0 w 1627"/>
              <a:gd name="T1" fmla="*/ 787 h 1574"/>
              <a:gd name="T2" fmla="*/ 608 w 1627"/>
              <a:gd name="T3" fmla="*/ 1574 h 1574"/>
              <a:gd name="T4" fmla="*/ 608 w 1627"/>
              <a:gd name="T5" fmla="*/ 1250 h 1574"/>
              <a:gd name="T6" fmla="*/ 306 w 1627"/>
              <a:gd name="T7" fmla="*/ 787 h 1574"/>
              <a:gd name="T8" fmla="*/ 608 w 1627"/>
              <a:gd name="T9" fmla="*/ 323 h 1574"/>
              <a:gd name="T10" fmla="*/ 608 w 1627"/>
              <a:gd name="T11" fmla="*/ 0 h 1574"/>
              <a:gd name="T12" fmla="*/ 0 w 1627"/>
              <a:gd name="T13" fmla="*/ 787 h 1574"/>
              <a:gd name="T14" fmla="*/ 1019 w 1627"/>
              <a:gd name="T15" fmla="*/ 1250 h 1574"/>
              <a:gd name="T16" fmla="*/ 1019 w 1627"/>
              <a:gd name="T17" fmla="*/ 1574 h 1574"/>
              <a:gd name="T18" fmla="*/ 1627 w 1627"/>
              <a:gd name="T19" fmla="*/ 787 h 1574"/>
              <a:gd name="T20" fmla="*/ 1321 w 1627"/>
              <a:gd name="T21" fmla="*/ 787 h 1574"/>
              <a:gd name="T22" fmla="*/ 1019 w 1627"/>
              <a:gd name="T23" fmla="*/ 1250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27" h="1574">
                <a:moveTo>
                  <a:pt x="0" y="787"/>
                </a:moveTo>
                <a:cubicBezTo>
                  <a:pt x="0" y="1165"/>
                  <a:pt x="258" y="1483"/>
                  <a:pt x="608" y="1574"/>
                </a:cubicBezTo>
                <a:lnTo>
                  <a:pt x="608" y="1250"/>
                </a:lnTo>
                <a:cubicBezTo>
                  <a:pt x="430" y="1172"/>
                  <a:pt x="306" y="994"/>
                  <a:pt x="306" y="787"/>
                </a:cubicBezTo>
                <a:cubicBezTo>
                  <a:pt x="306" y="580"/>
                  <a:pt x="430" y="402"/>
                  <a:pt x="608" y="323"/>
                </a:cubicBezTo>
                <a:lnTo>
                  <a:pt x="608" y="0"/>
                </a:lnTo>
                <a:cubicBezTo>
                  <a:pt x="258" y="91"/>
                  <a:pt x="0" y="409"/>
                  <a:pt x="0" y="787"/>
                </a:cubicBezTo>
                <a:close/>
                <a:moveTo>
                  <a:pt x="1019" y="1250"/>
                </a:moveTo>
                <a:lnTo>
                  <a:pt x="1019" y="1574"/>
                </a:lnTo>
                <a:cubicBezTo>
                  <a:pt x="1369" y="1483"/>
                  <a:pt x="1627" y="1165"/>
                  <a:pt x="1627" y="787"/>
                </a:cubicBezTo>
                <a:lnTo>
                  <a:pt x="1321" y="787"/>
                </a:lnTo>
                <a:cubicBezTo>
                  <a:pt x="1321" y="994"/>
                  <a:pt x="1197" y="1172"/>
                  <a:pt x="1019" y="1250"/>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Signet 90° contrary">
            <a:extLst>
              <a:ext uri="{FF2B5EF4-FFF2-40B4-BE49-F238E27FC236}">
                <a16:creationId xmlns:a16="http://schemas.microsoft.com/office/drawing/2014/main" id="{ADA8E1DE-109A-4B9D-B05D-BF2C27BFB7C1}"/>
              </a:ext>
            </a:extLst>
          </p:cNvPr>
          <p:cNvSpPr>
            <a:spLocks noChangeAspect="1" noEditPoints="1"/>
          </p:cNvSpPr>
          <p:nvPr/>
        </p:nvSpPr>
        <p:spPr bwMode="auto">
          <a:xfrm>
            <a:off x="647993" y="4539541"/>
            <a:ext cx="540000" cy="558101"/>
          </a:xfrm>
          <a:custGeom>
            <a:avLst/>
            <a:gdLst>
              <a:gd name="T0" fmla="*/ 1575 w 1575"/>
              <a:gd name="T1" fmla="*/ 1627 h 1627"/>
              <a:gd name="T2" fmla="*/ 788 w 1575"/>
              <a:gd name="T3" fmla="*/ 1019 h 1627"/>
              <a:gd name="T4" fmla="*/ 0 w 1575"/>
              <a:gd name="T5" fmla="*/ 1627 h 1627"/>
              <a:gd name="T6" fmla="*/ 324 w 1575"/>
              <a:gd name="T7" fmla="*/ 1627 h 1627"/>
              <a:gd name="T8" fmla="*/ 788 w 1575"/>
              <a:gd name="T9" fmla="*/ 1326 h 1627"/>
              <a:gd name="T10" fmla="*/ 1251 w 1575"/>
              <a:gd name="T11" fmla="*/ 1627 h 1627"/>
              <a:gd name="T12" fmla="*/ 1575 w 1575"/>
              <a:gd name="T13" fmla="*/ 1627 h 1627"/>
              <a:gd name="T14" fmla="*/ 788 w 1575"/>
              <a:gd name="T15" fmla="*/ 608 h 1627"/>
              <a:gd name="T16" fmla="*/ 1575 w 1575"/>
              <a:gd name="T17" fmla="*/ 0 h 1627"/>
              <a:gd name="T18" fmla="*/ 1251 w 1575"/>
              <a:gd name="T19" fmla="*/ 0 h 1627"/>
              <a:gd name="T20" fmla="*/ 788 w 1575"/>
              <a:gd name="T21" fmla="*/ 302 h 1627"/>
              <a:gd name="T22" fmla="*/ 324 w 1575"/>
              <a:gd name="T23" fmla="*/ 0 h 1627"/>
              <a:gd name="T24" fmla="*/ 0 w 1575"/>
              <a:gd name="T25" fmla="*/ 0 h 1627"/>
              <a:gd name="T26" fmla="*/ 788 w 1575"/>
              <a:gd name="T27" fmla="*/ 608 h 1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75" h="1627">
                <a:moveTo>
                  <a:pt x="1575" y="1627"/>
                </a:moveTo>
                <a:cubicBezTo>
                  <a:pt x="1484" y="1278"/>
                  <a:pt x="1166" y="1019"/>
                  <a:pt x="788" y="1019"/>
                </a:cubicBezTo>
                <a:cubicBezTo>
                  <a:pt x="409" y="1019"/>
                  <a:pt x="91" y="1278"/>
                  <a:pt x="0" y="1627"/>
                </a:cubicBezTo>
                <a:lnTo>
                  <a:pt x="324" y="1627"/>
                </a:lnTo>
                <a:cubicBezTo>
                  <a:pt x="403" y="1450"/>
                  <a:pt x="581" y="1326"/>
                  <a:pt x="788" y="1326"/>
                </a:cubicBezTo>
                <a:cubicBezTo>
                  <a:pt x="994" y="1326"/>
                  <a:pt x="1172" y="1450"/>
                  <a:pt x="1251" y="1627"/>
                </a:cubicBezTo>
                <a:lnTo>
                  <a:pt x="1575" y="1627"/>
                </a:lnTo>
                <a:close/>
                <a:moveTo>
                  <a:pt x="788" y="608"/>
                </a:moveTo>
                <a:cubicBezTo>
                  <a:pt x="1166" y="608"/>
                  <a:pt x="1484" y="350"/>
                  <a:pt x="1575" y="0"/>
                </a:cubicBezTo>
                <a:lnTo>
                  <a:pt x="1251" y="0"/>
                </a:lnTo>
                <a:cubicBezTo>
                  <a:pt x="1172" y="178"/>
                  <a:pt x="994" y="302"/>
                  <a:pt x="788" y="302"/>
                </a:cubicBezTo>
                <a:cubicBezTo>
                  <a:pt x="581" y="302"/>
                  <a:pt x="403" y="178"/>
                  <a:pt x="324" y="0"/>
                </a:cubicBezTo>
                <a:lnTo>
                  <a:pt x="0" y="0"/>
                </a:lnTo>
                <a:cubicBezTo>
                  <a:pt x="91" y="350"/>
                  <a:pt x="409" y="608"/>
                  <a:pt x="788" y="608"/>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Signet half filled left">
            <a:extLst>
              <a:ext uri="{FF2B5EF4-FFF2-40B4-BE49-F238E27FC236}">
                <a16:creationId xmlns:a16="http://schemas.microsoft.com/office/drawing/2014/main" id="{2119352A-1DC5-4258-9A8E-944833141A63}"/>
              </a:ext>
            </a:extLst>
          </p:cNvPr>
          <p:cNvSpPr>
            <a:spLocks noChangeAspect="1" noEditPoints="1"/>
          </p:cNvSpPr>
          <p:nvPr/>
        </p:nvSpPr>
        <p:spPr bwMode="auto">
          <a:xfrm>
            <a:off x="2160000" y="3880800"/>
            <a:ext cx="558105" cy="540000"/>
          </a:xfrm>
          <a:custGeom>
            <a:avLst/>
            <a:gdLst>
              <a:gd name="T0" fmla="*/ 610 w 1627"/>
              <a:gd name="T1" fmla="*/ 0 h 1574"/>
              <a:gd name="T2" fmla="*/ 0 w 1627"/>
              <a:gd name="T3" fmla="*/ 785 h 1574"/>
              <a:gd name="T4" fmla="*/ 610 w 1627"/>
              <a:gd name="T5" fmla="*/ 1570 h 1574"/>
              <a:gd name="T6" fmla="*/ 610 w 1627"/>
              <a:gd name="T7" fmla="*/ 0 h 1574"/>
              <a:gd name="T8" fmla="*/ 1019 w 1627"/>
              <a:gd name="T9" fmla="*/ 0 h 1574"/>
              <a:gd name="T10" fmla="*/ 1627 w 1627"/>
              <a:gd name="T11" fmla="*/ 787 h 1574"/>
              <a:gd name="T12" fmla="*/ 1019 w 1627"/>
              <a:gd name="T13" fmla="*/ 1574 h 1574"/>
              <a:gd name="T14" fmla="*/ 1019 w 1627"/>
              <a:gd name="T15" fmla="*/ 1251 h 1574"/>
              <a:gd name="T16" fmla="*/ 1320 w 1627"/>
              <a:gd name="T17" fmla="*/ 787 h 1574"/>
              <a:gd name="T18" fmla="*/ 1019 w 1627"/>
              <a:gd name="T19" fmla="*/ 323 h 1574"/>
              <a:gd name="T20" fmla="*/ 1019 w 1627"/>
              <a:gd name="T21" fmla="*/ 0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27" h="1574">
                <a:moveTo>
                  <a:pt x="610" y="0"/>
                </a:moveTo>
                <a:cubicBezTo>
                  <a:pt x="259" y="89"/>
                  <a:pt x="0" y="406"/>
                  <a:pt x="0" y="785"/>
                </a:cubicBezTo>
                <a:cubicBezTo>
                  <a:pt x="0" y="1163"/>
                  <a:pt x="259" y="1481"/>
                  <a:pt x="610" y="1570"/>
                </a:cubicBezTo>
                <a:lnTo>
                  <a:pt x="610" y="0"/>
                </a:lnTo>
                <a:close/>
                <a:moveTo>
                  <a:pt x="1019" y="0"/>
                </a:moveTo>
                <a:cubicBezTo>
                  <a:pt x="1368" y="91"/>
                  <a:pt x="1627" y="409"/>
                  <a:pt x="1627" y="787"/>
                </a:cubicBezTo>
                <a:cubicBezTo>
                  <a:pt x="1627" y="1165"/>
                  <a:pt x="1368" y="1483"/>
                  <a:pt x="1019" y="1574"/>
                </a:cubicBezTo>
                <a:lnTo>
                  <a:pt x="1019" y="1251"/>
                </a:lnTo>
                <a:cubicBezTo>
                  <a:pt x="1196" y="1172"/>
                  <a:pt x="1320" y="994"/>
                  <a:pt x="1320" y="787"/>
                </a:cubicBezTo>
                <a:cubicBezTo>
                  <a:pt x="1320" y="580"/>
                  <a:pt x="1196" y="402"/>
                  <a:pt x="1019" y="323"/>
                </a:cubicBezTo>
                <a:lnTo>
                  <a:pt x="1019" y="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Signet filled">
            <a:extLst>
              <a:ext uri="{FF2B5EF4-FFF2-40B4-BE49-F238E27FC236}">
                <a16:creationId xmlns:a16="http://schemas.microsoft.com/office/drawing/2014/main" id="{9E4E4FD3-CB59-42CB-A2A0-F706684B2359}"/>
              </a:ext>
            </a:extLst>
          </p:cNvPr>
          <p:cNvSpPr>
            <a:spLocks noChangeAspect="1" noChangeArrowheads="1"/>
          </p:cNvSpPr>
          <p:nvPr/>
        </p:nvSpPr>
        <p:spPr bwMode="auto">
          <a:xfrm>
            <a:off x="1413049" y="3859080"/>
            <a:ext cx="540000" cy="540000"/>
          </a:xfrm>
          <a:prstGeom prst="ellipse">
            <a:avLst/>
          </a:pr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Signet 3/4">
            <a:extLst>
              <a:ext uri="{FF2B5EF4-FFF2-40B4-BE49-F238E27FC236}">
                <a16:creationId xmlns:a16="http://schemas.microsoft.com/office/drawing/2014/main" id="{1DA8CFE3-D830-4DD4-A17C-F762F702C256}"/>
              </a:ext>
            </a:extLst>
          </p:cNvPr>
          <p:cNvSpPr>
            <a:spLocks noChangeAspect="1" noEditPoints="1"/>
          </p:cNvSpPr>
          <p:nvPr/>
        </p:nvSpPr>
        <p:spPr bwMode="auto">
          <a:xfrm>
            <a:off x="647993" y="3877181"/>
            <a:ext cx="558105" cy="540000"/>
          </a:xfrm>
          <a:custGeom>
            <a:avLst/>
            <a:gdLst>
              <a:gd name="T0" fmla="*/ 1627 w 1627"/>
              <a:gd name="T1" fmla="*/ 787 h 1574"/>
              <a:gd name="T2" fmla="*/ 1019 w 1627"/>
              <a:gd name="T3" fmla="*/ 1574 h 1574"/>
              <a:gd name="T4" fmla="*/ 1019 w 1627"/>
              <a:gd name="T5" fmla="*/ 1251 h 1574"/>
              <a:gd name="T6" fmla="*/ 1321 w 1627"/>
              <a:gd name="T7" fmla="*/ 787 h 1574"/>
              <a:gd name="T8" fmla="*/ 1019 w 1627"/>
              <a:gd name="T9" fmla="*/ 323 h 1574"/>
              <a:gd name="T10" fmla="*/ 1019 w 1627"/>
              <a:gd name="T11" fmla="*/ 0 h 1574"/>
              <a:gd name="T12" fmla="*/ 1627 w 1627"/>
              <a:gd name="T13" fmla="*/ 787 h 1574"/>
              <a:gd name="T14" fmla="*/ 608 w 1627"/>
              <a:gd name="T15" fmla="*/ 1251 h 1574"/>
              <a:gd name="T16" fmla="*/ 608 w 1627"/>
              <a:gd name="T17" fmla="*/ 1574 h 1574"/>
              <a:gd name="T18" fmla="*/ 0 w 1627"/>
              <a:gd name="T19" fmla="*/ 787 h 1574"/>
              <a:gd name="T20" fmla="*/ 306 w 1627"/>
              <a:gd name="T21" fmla="*/ 787 h 1574"/>
              <a:gd name="T22" fmla="*/ 608 w 1627"/>
              <a:gd name="T23" fmla="*/ 1251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27" h="1574">
                <a:moveTo>
                  <a:pt x="1627" y="787"/>
                </a:moveTo>
                <a:cubicBezTo>
                  <a:pt x="1627" y="1165"/>
                  <a:pt x="1369" y="1483"/>
                  <a:pt x="1019" y="1574"/>
                </a:cubicBezTo>
                <a:lnTo>
                  <a:pt x="1019" y="1251"/>
                </a:lnTo>
                <a:cubicBezTo>
                  <a:pt x="1197" y="1172"/>
                  <a:pt x="1321" y="994"/>
                  <a:pt x="1321" y="787"/>
                </a:cubicBezTo>
                <a:cubicBezTo>
                  <a:pt x="1321" y="580"/>
                  <a:pt x="1197" y="402"/>
                  <a:pt x="1019" y="323"/>
                </a:cubicBezTo>
                <a:lnTo>
                  <a:pt x="1019" y="0"/>
                </a:lnTo>
                <a:cubicBezTo>
                  <a:pt x="1369" y="91"/>
                  <a:pt x="1627" y="409"/>
                  <a:pt x="1627" y="787"/>
                </a:cubicBezTo>
                <a:close/>
                <a:moveTo>
                  <a:pt x="608" y="1251"/>
                </a:moveTo>
                <a:lnTo>
                  <a:pt x="608" y="1574"/>
                </a:lnTo>
                <a:cubicBezTo>
                  <a:pt x="258" y="1483"/>
                  <a:pt x="0" y="1165"/>
                  <a:pt x="0" y="787"/>
                </a:cubicBezTo>
                <a:lnTo>
                  <a:pt x="306" y="787"/>
                </a:lnTo>
                <a:cubicBezTo>
                  <a:pt x="306" y="994"/>
                  <a:pt x="430" y="1172"/>
                  <a:pt x="608" y="1251"/>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Signet 3/4 filled 1/4">
            <a:extLst>
              <a:ext uri="{FF2B5EF4-FFF2-40B4-BE49-F238E27FC236}">
                <a16:creationId xmlns:a16="http://schemas.microsoft.com/office/drawing/2014/main" id="{6BA97403-818D-4759-BD87-D82A2609B466}"/>
              </a:ext>
            </a:extLst>
          </p:cNvPr>
          <p:cNvSpPr>
            <a:spLocks noChangeAspect="1" noEditPoints="1"/>
          </p:cNvSpPr>
          <p:nvPr/>
        </p:nvSpPr>
        <p:spPr bwMode="auto">
          <a:xfrm>
            <a:off x="647993" y="3214821"/>
            <a:ext cx="558105" cy="540000"/>
          </a:xfrm>
          <a:custGeom>
            <a:avLst/>
            <a:gdLst>
              <a:gd name="T0" fmla="*/ 1627 w 1627"/>
              <a:gd name="T1" fmla="*/ 787 h 1574"/>
              <a:gd name="T2" fmla="*/ 1627 w 1627"/>
              <a:gd name="T3" fmla="*/ 769 h 1574"/>
              <a:gd name="T4" fmla="*/ 1627 w 1627"/>
              <a:gd name="T5" fmla="*/ 769 h 1574"/>
              <a:gd name="T6" fmla="*/ 1626 w 1627"/>
              <a:gd name="T7" fmla="*/ 752 h 1574"/>
              <a:gd name="T8" fmla="*/ 1626 w 1627"/>
              <a:gd name="T9" fmla="*/ 752 h 1574"/>
              <a:gd name="T10" fmla="*/ 1625 w 1627"/>
              <a:gd name="T11" fmla="*/ 734 h 1574"/>
              <a:gd name="T12" fmla="*/ 1625 w 1627"/>
              <a:gd name="T13" fmla="*/ 734 h 1574"/>
              <a:gd name="T14" fmla="*/ 1019 w 1627"/>
              <a:gd name="T15" fmla="*/ 0 h 1574"/>
              <a:gd name="T16" fmla="*/ 1019 w 1627"/>
              <a:gd name="T17" fmla="*/ 1 h 1574"/>
              <a:gd name="T18" fmla="*/ 1017 w 1627"/>
              <a:gd name="T19" fmla="*/ 1 h 1574"/>
              <a:gd name="T20" fmla="*/ 1017 w 1627"/>
              <a:gd name="T21" fmla="*/ 787 h 1574"/>
              <a:gd name="T22" fmla="*/ 1321 w 1627"/>
              <a:gd name="T23" fmla="*/ 787 h 1574"/>
              <a:gd name="T24" fmla="*/ 1019 w 1627"/>
              <a:gd name="T25" fmla="*/ 1251 h 1574"/>
              <a:gd name="T26" fmla="*/ 1019 w 1627"/>
              <a:gd name="T27" fmla="*/ 1574 h 1574"/>
              <a:gd name="T28" fmla="*/ 1627 w 1627"/>
              <a:gd name="T29" fmla="*/ 787 h 1574"/>
              <a:gd name="T30" fmla="*/ 608 w 1627"/>
              <a:gd name="T31" fmla="*/ 323 h 1574"/>
              <a:gd name="T32" fmla="*/ 608 w 1627"/>
              <a:gd name="T33" fmla="*/ 0 h 1574"/>
              <a:gd name="T34" fmla="*/ 0 w 1627"/>
              <a:gd name="T35" fmla="*/ 787 h 1574"/>
              <a:gd name="T36" fmla="*/ 306 w 1627"/>
              <a:gd name="T37" fmla="*/ 787 h 1574"/>
              <a:gd name="T38" fmla="*/ 608 w 1627"/>
              <a:gd name="T39" fmla="*/ 323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27" h="1574">
                <a:moveTo>
                  <a:pt x="1627" y="787"/>
                </a:moveTo>
                <a:cubicBezTo>
                  <a:pt x="1627" y="781"/>
                  <a:pt x="1627" y="775"/>
                  <a:pt x="1627" y="769"/>
                </a:cubicBezTo>
                <a:lnTo>
                  <a:pt x="1627" y="769"/>
                </a:lnTo>
                <a:cubicBezTo>
                  <a:pt x="1627" y="763"/>
                  <a:pt x="1627" y="757"/>
                  <a:pt x="1626" y="752"/>
                </a:cubicBezTo>
                <a:lnTo>
                  <a:pt x="1626" y="752"/>
                </a:lnTo>
                <a:cubicBezTo>
                  <a:pt x="1626" y="746"/>
                  <a:pt x="1626" y="740"/>
                  <a:pt x="1625" y="734"/>
                </a:cubicBezTo>
                <a:lnTo>
                  <a:pt x="1625" y="734"/>
                </a:lnTo>
                <a:cubicBezTo>
                  <a:pt x="1603" y="379"/>
                  <a:pt x="1352" y="86"/>
                  <a:pt x="1019" y="0"/>
                </a:cubicBezTo>
                <a:lnTo>
                  <a:pt x="1019" y="1"/>
                </a:lnTo>
                <a:lnTo>
                  <a:pt x="1017" y="1"/>
                </a:lnTo>
                <a:lnTo>
                  <a:pt x="1017" y="787"/>
                </a:lnTo>
                <a:lnTo>
                  <a:pt x="1321" y="787"/>
                </a:lnTo>
                <a:cubicBezTo>
                  <a:pt x="1321" y="994"/>
                  <a:pt x="1197" y="1172"/>
                  <a:pt x="1019" y="1251"/>
                </a:cubicBezTo>
                <a:lnTo>
                  <a:pt x="1019" y="1574"/>
                </a:lnTo>
                <a:cubicBezTo>
                  <a:pt x="1369" y="1483"/>
                  <a:pt x="1627" y="1165"/>
                  <a:pt x="1627" y="787"/>
                </a:cubicBezTo>
                <a:close/>
                <a:moveTo>
                  <a:pt x="608" y="323"/>
                </a:moveTo>
                <a:lnTo>
                  <a:pt x="608" y="0"/>
                </a:lnTo>
                <a:cubicBezTo>
                  <a:pt x="258" y="91"/>
                  <a:pt x="0" y="409"/>
                  <a:pt x="0" y="787"/>
                </a:cubicBezTo>
                <a:lnTo>
                  <a:pt x="306" y="787"/>
                </a:lnTo>
                <a:cubicBezTo>
                  <a:pt x="306" y="580"/>
                  <a:pt x="430" y="402"/>
                  <a:pt x="608" y="323"/>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Signet full ring">
            <a:extLst>
              <a:ext uri="{FF2B5EF4-FFF2-40B4-BE49-F238E27FC236}">
                <a16:creationId xmlns:a16="http://schemas.microsoft.com/office/drawing/2014/main" id="{C480D757-8F3C-48C9-AC8B-21A04C91EC18}"/>
              </a:ext>
            </a:extLst>
          </p:cNvPr>
          <p:cNvSpPr>
            <a:spLocks noChangeAspect="1" noEditPoints="1"/>
          </p:cNvSpPr>
          <p:nvPr/>
        </p:nvSpPr>
        <p:spPr bwMode="auto">
          <a:xfrm>
            <a:off x="2178105" y="3211200"/>
            <a:ext cx="540000" cy="540000"/>
          </a:xfrm>
          <a:custGeom>
            <a:avLst/>
            <a:gdLst>
              <a:gd name="T0" fmla="*/ 299 w 1627"/>
              <a:gd name="T1" fmla="*/ 184 h 1627"/>
              <a:gd name="T2" fmla="*/ 312 w 1627"/>
              <a:gd name="T3" fmla="*/ 173 h 1627"/>
              <a:gd name="T4" fmla="*/ 338 w 1627"/>
              <a:gd name="T5" fmla="*/ 154 h 1627"/>
              <a:gd name="T6" fmla="*/ 393 w 1627"/>
              <a:gd name="T7" fmla="*/ 117 h 1627"/>
              <a:gd name="T8" fmla="*/ 1340 w 1627"/>
              <a:gd name="T9" fmla="*/ 194 h 1627"/>
              <a:gd name="T10" fmla="*/ 1353 w 1627"/>
              <a:gd name="T11" fmla="*/ 205 h 1627"/>
              <a:gd name="T12" fmla="*/ 1377 w 1627"/>
              <a:gd name="T13" fmla="*/ 227 h 1627"/>
              <a:gd name="T14" fmla="*/ 1389 w 1627"/>
              <a:gd name="T15" fmla="*/ 239 h 1627"/>
              <a:gd name="T16" fmla="*/ 1411 w 1627"/>
              <a:gd name="T17" fmla="*/ 262 h 1627"/>
              <a:gd name="T18" fmla="*/ 1423 w 1627"/>
              <a:gd name="T19" fmla="*/ 275 h 1627"/>
              <a:gd name="T20" fmla="*/ 1444 w 1627"/>
              <a:gd name="T21" fmla="*/ 300 h 1627"/>
              <a:gd name="T22" fmla="*/ 1527 w 1627"/>
              <a:gd name="T23" fmla="*/ 1205 h 1627"/>
              <a:gd name="T24" fmla="*/ 1510 w 1627"/>
              <a:gd name="T25" fmla="*/ 1234 h 1627"/>
              <a:gd name="T26" fmla="*/ 1493 w 1627"/>
              <a:gd name="T27" fmla="*/ 1262 h 1627"/>
              <a:gd name="T28" fmla="*/ 1483 w 1627"/>
              <a:gd name="T29" fmla="*/ 1276 h 1627"/>
              <a:gd name="T30" fmla="*/ 1464 w 1627"/>
              <a:gd name="T31" fmla="*/ 1302 h 1627"/>
              <a:gd name="T32" fmla="*/ 1454 w 1627"/>
              <a:gd name="T33" fmla="*/ 1315 h 1627"/>
              <a:gd name="T34" fmla="*/ 1433 w 1627"/>
              <a:gd name="T35" fmla="*/ 1341 h 1627"/>
              <a:gd name="T36" fmla="*/ 814 w 1627"/>
              <a:gd name="T37" fmla="*/ 1627 h 1627"/>
              <a:gd name="T38" fmla="*/ 262 w 1627"/>
              <a:gd name="T39" fmla="*/ 1412 h 1627"/>
              <a:gd name="T40" fmla="*/ 238 w 1627"/>
              <a:gd name="T41" fmla="*/ 1389 h 1627"/>
              <a:gd name="T42" fmla="*/ 0 w 1627"/>
              <a:gd name="T43" fmla="*/ 814 h 1627"/>
              <a:gd name="T44" fmla="*/ 473 w 1627"/>
              <a:gd name="T45" fmla="*/ 438 h 1627"/>
              <a:gd name="T46" fmla="*/ 465 w 1627"/>
              <a:gd name="T47" fmla="*/ 446 h 1627"/>
              <a:gd name="T48" fmla="*/ 455 w 1627"/>
              <a:gd name="T49" fmla="*/ 455 h 1627"/>
              <a:gd name="T50" fmla="*/ 445 w 1627"/>
              <a:gd name="T51" fmla="*/ 466 h 1627"/>
              <a:gd name="T52" fmla="*/ 350 w 1627"/>
              <a:gd name="T53" fmla="*/ 608 h 1627"/>
              <a:gd name="T54" fmla="*/ 350 w 1627"/>
              <a:gd name="T55" fmla="*/ 1019 h 1627"/>
              <a:gd name="T56" fmla="*/ 450 w 1627"/>
              <a:gd name="T57" fmla="*/ 1167 h 1627"/>
              <a:gd name="T58" fmla="*/ 459 w 1627"/>
              <a:gd name="T59" fmla="*/ 1176 h 1627"/>
              <a:gd name="T60" fmla="*/ 467 w 1627"/>
              <a:gd name="T61" fmla="*/ 1184 h 1627"/>
              <a:gd name="T62" fmla="*/ 814 w 1627"/>
              <a:gd name="T63" fmla="*/ 1321 h 1627"/>
              <a:gd name="T64" fmla="*/ 1141 w 1627"/>
              <a:gd name="T65" fmla="*/ 1201 h 1627"/>
              <a:gd name="T66" fmla="*/ 1148 w 1627"/>
              <a:gd name="T67" fmla="*/ 1195 h 1627"/>
              <a:gd name="T68" fmla="*/ 1159 w 1627"/>
              <a:gd name="T69" fmla="*/ 1185 h 1627"/>
              <a:gd name="T70" fmla="*/ 1169 w 1627"/>
              <a:gd name="T71" fmla="*/ 1175 h 1627"/>
              <a:gd name="T72" fmla="*/ 1177 w 1627"/>
              <a:gd name="T73" fmla="*/ 1168 h 1627"/>
              <a:gd name="T74" fmla="*/ 1321 w 1627"/>
              <a:gd name="T75" fmla="*/ 814 h 1627"/>
              <a:gd name="T76" fmla="*/ 1171 w 1627"/>
              <a:gd name="T77" fmla="*/ 454 h 1627"/>
              <a:gd name="T78" fmla="*/ 1163 w 1627"/>
              <a:gd name="T79" fmla="*/ 446 h 1627"/>
              <a:gd name="T80" fmla="*/ 1153 w 1627"/>
              <a:gd name="T81" fmla="*/ 437 h 1627"/>
              <a:gd name="T82" fmla="*/ 1141 w 1627"/>
              <a:gd name="T83" fmla="*/ 427 h 1627"/>
              <a:gd name="T84" fmla="*/ 1134 w 1627"/>
              <a:gd name="T85" fmla="*/ 421 h 1627"/>
              <a:gd name="T86" fmla="*/ 814 w 1627"/>
              <a:gd name="T87" fmla="*/ 307 h 1627"/>
              <a:gd name="T88" fmla="*/ 1389 w 1627"/>
              <a:gd name="T89" fmla="*/ 239 h 1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1627">
                <a:moveTo>
                  <a:pt x="0" y="814"/>
                </a:moveTo>
                <a:cubicBezTo>
                  <a:pt x="0" y="565"/>
                  <a:pt x="111" y="343"/>
                  <a:pt x="287" y="194"/>
                </a:cubicBezTo>
                <a:cubicBezTo>
                  <a:pt x="291" y="190"/>
                  <a:pt x="295" y="187"/>
                  <a:pt x="299" y="184"/>
                </a:cubicBezTo>
                <a:lnTo>
                  <a:pt x="299" y="183"/>
                </a:lnTo>
                <a:cubicBezTo>
                  <a:pt x="304" y="180"/>
                  <a:pt x="308" y="177"/>
                  <a:pt x="312" y="173"/>
                </a:cubicBezTo>
                <a:lnTo>
                  <a:pt x="312" y="173"/>
                </a:lnTo>
                <a:cubicBezTo>
                  <a:pt x="316" y="170"/>
                  <a:pt x="321" y="167"/>
                  <a:pt x="325" y="163"/>
                </a:cubicBezTo>
                <a:lnTo>
                  <a:pt x="325" y="163"/>
                </a:lnTo>
                <a:cubicBezTo>
                  <a:pt x="330" y="160"/>
                  <a:pt x="334" y="157"/>
                  <a:pt x="338" y="154"/>
                </a:cubicBezTo>
                <a:cubicBezTo>
                  <a:pt x="352" y="144"/>
                  <a:pt x="365" y="135"/>
                  <a:pt x="379" y="126"/>
                </a:cubicBezTo>
                <a:lnTo>
                  <a:pt x="380" y="126"/>
                </a:lnTo>
                <a:cubicBezTo>
                  <a:pt x="384" y="123"/>
                  <a:pt x="389" y="120"/>
                  <a:pt x="393" y="117"/>
                </a:cubicBezTo>
                <a:cubicBezTo>
                  <a:pt x="516" y="43"/>
                  <a:pt x="660" y="0"/>
                  <a:pt x="814" y="0"/>
                </a:cubicBezTo>
                <a:cubicBezTo>
                  <a:pt x="1009" y="0"/>
                  <a:pt x="1188" y="69"/>
                  <a:pt x="1328" y="184"/>
                </a:cubicBezTo>
                <a:cubicBezTo>
                  <a:pt x="1332" y="187"/>
                  <a:pt x="1336" y="190"/>
                  <a:pt x="1340" y="194"/>
                </a:cubicBezTo>
                <a:lnTo>
                  <a:pt x="1341" y="194"/>
                </a:lnTo>
                <a:cubicBezTo>
                  <a:pt x="1345" y="198"/>
                  <a:pt x="1349" y="201"/>
                  <a:pt x="1353" y="205"/>
                </a:cubicBezTo>
                <a:lnTo>
                  <a:pt x="1353" y="205"/>
                </a:lnTo>
                <a:cubicBezTo>
                  <a:pt x="1357" y="208"/>
                  <a:pt x="1361" y="212"/>
                  <a:pt x="1365" y="216"/>
                </a:cubicBezTo>
                <a:lnTo>
                  <a:pt x="1365" y="216"/>
                </a:lnTo>
                <a:cubicBezTo>
                  <a:pt x="1369" y="220"/>
                  <a:pt x="1373" y="223"/>
                  <a:pt x="1377" y="227"/>
                </a:cubicBezTo>
                <a:lnTo>
                  <a:pt x="1377" y="227"/>
                </a:lnTo>
                <a:lnTo>
                  <a:pt x="1380" y="230"/>
                </a:lnTo>
                <a:cubicBezTo>
                  <a:pt x="1383" y="233"/>
                  <a:pt x="1386" y="236"/>
                  <a:pt x="1389" y="239"/>
                </a:cubicBezTo>
                <a:cubicBezTo>
                  <a:pt x="1393" y="243"/>
                  <a:pt x="1396" y="246"/>
                  <a:pt x="1400" y="250"/>
                </a:cubicBezTo>
                <a:lnTo>
                  <a:pt x="1400" y="250"/>
                </a:lnTo>
                <a:cubicBezTo>
                  <a:pt x="1404" y="254"/>
                  <a:pt x="1408" y="258"/>
                  <a:pt x="1411" y="262"/>
                </a:cubicBezTo>
                <a:lnTo>
                  <a:pt x="1412" y="262"/>
                </a:lnTo>
                <a:cubicBezTo>
                  <a:pt x="1415" y="266"/>
                  <a:pt x="1419" y="270"/>
                  <a:pt x="1422" y="274"/>
                </a:cubicBezTo>
                <a:lnTo>
                  <a:pt x="1423" y="275"/>
                </a:lnTo>
                <a:cubicBezTo>
                  <a:pt x="1426" y="279"/>
                  <a:pt x="1430" y="283"/>
                  <a:pt x="1433" y="287"/>
                </a:cubicBezTo>
                <a:cubicBezTo>
                  <a:pt x="1437" y="291"/>
                  <a:pt x="1440" y="295"/>
                  <a:pt x="1444" y="299"/>
                </a:cubicBezTo>
                <a:lnTo>
                  <a:pt x="1444" y="300"/>
                </a:lnTo>
                <a:cubicBezTo>
                  <a:pt x="1447" y="304"/>
                  <a:pt x="1451" y="308"/>
                  <a:pt x="1454" y="312"/>
                </a:cubicBezTo>
                <a:cubicBezTo>
                  <a:pt x="1562" y="450"/>
                  <a:pt x="1627" y="625"/>
                  <a:pt x="1627" y="814"/>
                </a:cubicBezTo>
                <a:cubicBezTo>
                  <a:pt x="1627" y="956"/>
                  <a:pt x="1591" y="1089"/>
                  <a:pt x="1527" y="1205"/>
                </a:cubicBezTo>
                <a:cubicBezTo>
                  <a:pt x="1524" y="1210"/>
                  <a:pt x="1522" y="1215"/>
                  <a:pt x="1519" y="1220"/>
                </a:cubicBezTo>
                <a:lnTo>
                  <a:pt x="1519" y="1220"/>
                </a:lnTo>
                <a:cubicBezTo>
                  <a:pt x="1516" y="1225"/>
                  <a:pt x="1513" y="1229"/>
                  <a:pt x="1510" y="1234"/>
                </a:cubicBezTo>
                <a:lnTo>
                  <a:pt x="1510" y="1234"/>
                </a:lnTo>
                <a:cubicBezTo>
                  <a:pt x="1507" y="1239"/>
                  <a:pt x="1504" y="1243"/>
                  <a:pt x="1502" y="1248"/>
                </a:cubicBezTo>
                <a:cubicBezTo>
                  <a:pt x="1499" y="1253"/>
                  <a:pt x="1496" y="1257"/>
                  <a:pt x="1493" y="1262"/>
                </a:cubicBezTo>
                <a:lnTo>
                  <a:pt x="1493" y="1262"/>
                </a:lnTo>
                <a:cubicBezTo>
                  <a:pt x="1490" y="1266"/>
                  <a:pt x="1487" y="1271"/>
                  <a:pt x="1484" y="1275"/>
                </a:cubicBezTo>
                <a:lnTo>
                  <a:pt x="1483" y="1276"/>
                </a:lnTo>
                <a:cubicBezTo>
                  <a:pt x="1480" y="1280"/>
                  <a:pt x="1477" y="1284"/>
                  <a:pt x="1474" y="1289"/>
                </a:cubicBezTo>
                <a:lnTo>
                  <a:pt x="1474" y="1289"/>
                </a:lnTo>
                <a:cubicBezTo>
                  <a:pt x="1471" y="1293"/>
                  <a:pt x="1468" y="1298"/>
                  <a:pt x="1464" y="1302"/>
                </a:cubicBezTo>
                <a:lnTo>
                  <a:pt x="1464" y="1302"/>
                </a:lnTo>
                <a:cubicBezTo>
                  <a:pt x="1461" y="1307"/>
                  <a:pt x="1458" y="1311"/>
                  <a:pt x="1454" y="1315"/>
                </a:cubicBezTo>
                <a:lnTo>
                  <a:pt x="1454" y="1315"/>
                </a:lnTo>
                <a:cubicBezTo>
                  <a:pt x="1451" y="1320"/>
                  <a:pt x="1447" y="1324"/>
                  <a:pt x="1444" y="1328"/>
                </a:cubicBezTo>
                <a:cubicBezTo>
                  <a:pt x="1441" y="1332"/>
                  <a:pt x="1438" y="1335"/>
                  <a:pt x="1435" y="1339"/>
                </a:cubicBezTo>
                <a:lnTo>
                  <a:pt x="1433" y="1341"/>
                </a:lnTo>
                <a:lnTo>
                  <a:pt x="1433" y="1341"/>
                </a:lnTo>
                <a:cubicBezTo>
                  <a:pt x="1430" y="1345"/>
                  <a:pt x="1426" y="1349"/>
                  <a:pt x="1423" y="1353"/>
                </a:cubicBezTo>
                <a:cubicBezTo>
                  <a:pt x="1274" y="1521"/>
                  <a:pt x="1056" y="1627"/>
                  <a:pt x="814" y="1627"/>
                </a:cubicBezTo>
                <a:cubicBezTo>
                  <a:pt x="607" y="1627"/>
                  <a:pt x="418" y="1550"/>
                  <a:pt x="274" y="1423"/>
                </a:cubicBezTo>
                <a:cubicBezTo>
                  <a:pt x="270" y="1419"/>
                  <a:pt x="266" y="1416"/>
                  <a:pt x="262" y="1412"/>
                </a:cubicBezTo>
                <a:lnTo>
                  <a:pt x="262" y="1412"/>
                </a:lnTo>
                <a:cubicBezTo>
                  <a:pt x="258" y="1408"/>
                  <a:pt x="254" y="1404"/>
                  <a:pt x="250" y="1401"/>
                </a:cubicBezTo>
                <a:lnTo>
                  <a:pt x="250" y="1400"/>
                </a:lnTo>
                <a:cubicBezTo>
                  <a:pt x="246" y="1397"/>
                  <a:pt x="242" y="1393"/>
                  <a:pt x="238" y="1389"/>
                </a:cubicBezTo>
                <a:lnTo>
                  <a:pt x="238" y="1389"/>
                </a:lnTo>
                <a:cubicBezTo>
                  <a:pt x="234" y="1385"/>
                  <a:pt x="231" y="1381"/>
                  <a:pt x="227" y="1377"/>
                </a:cubicBezTo>
                <a:cubicBezTo>
                  <a:pt x="86" y="1231"/>
                  <a:pt x="0" y="1033"/>
                  <a:pt x="0" y="814"/>
                </a:cubicBezTo>
                <a:close/>
                <a:moveTo>
                  <a:pt x="608" y="350"/>
                </a:moveTo>
                <a:lnTo>
                  <a:pt x="608" y="350"/>
                </a:lnTo>
                <a:cubicBezTo>
                  <a:pt x="558" y="372"/>
                  <a:pt x="513" y="402"/>
                  <a:pt x="473" y="438"/>
                </a:cubicBezTo>
                <a:lnTo>
                  <a:pt x="472" y="439"/>
                </a:lnTo>
                <a:lnTo>
                  <a:pt x="467" y="443"/>
                </a:lnTo>
                <a:lnTo>
                  <a:pt x="465" y="446"/>
                </a:lnTo>
                <a:lnTo>
                  <a:pt x="461" y="450"/>
                </a:lnTo>
                <a:lnTo>
                  <a:pt x="459" y="452"/>
                </a:lnTo>
                <a:lnTo>
                  <a:pt x="455" y="455"/>
                </a:lnTo>
                <a:lnTo>
                  <a:pt x="451" y="459"/>
                </a:lnTo>
                <a:lnTo>
                  <a:pt x="450" y="460"/>
                </a:lnTo>
                <a:lnTo>
                  <a:pt x="445" y="466"/>
                </a:lnTo>
                <a:lnTo>
                  <a:pt x="444" y="466"/>
                </a:lnTo>
                <a:cubicBezTo>
                  <a:pt x="405" y="508"/>
                  <a:pt x="373" y="556"/>
                  <a:pt x="350" y="608"/>
                </a:cubicBezTo>
                <a:lnTo>
                  <a:pt x="350" y="608"/>
                </a:lnTo>
                <a:cubicBezTo>
                  <a:pt x="322" y="671"/>
                  <a:pt x="306" y="741"/>
                  <a:pt x="306" y="814"/>
                </a:cubicBezTo>
                <a:cubicBezTo>
                  <a:pt x="306" y="887"/>
                  <a:pt x="322" y="957"/>
                  <a:pt x="350" y="1019"/>
                </a:cubicBezTo>
                <a:lnTo>
                  <a:pt x="350" y="1019"/>
                </a:lnTo>
                <a:cubicBezTo>
                  <a:pt x="372" y="1069"/>
                  <a:pt x="402" y="1115"/>
                  <a:pt x="438" y="1155"/>
                </a:cubicBezTo>
                <a:lnTo>
                  <a:pt x="438" y="1155"/>
                </a:lnTo>
                <a:cubicBezTo>
                  <a:pt x="442" y="1159"/>
                  <a:pt x="446" y="1163"/>
                  <a:pt x="450" y="1167"/>
                </a:cubicBezTo>
                <a:lnTo>
                  <a:pt x="452" y="1169"/>
                </a:lnTo>
                <a:lnTo>
                  <a:pt x="454" y="1172"/>
                </a:lnTo>
                <a:lnTo>
                  <a:pt x="459" y="1176"/>
                </a:lnTo>
                <a:lnTo>
                  <a:pt x="461" y="1178"/>
                </a:lnTo>
                <a:lnTo>
                  <a:pt x="465" y="1182"/>
                </a:lnTo>
                <a:lnTo>
                  <a:pt x="467" y="1184"/>
                </a:lnTo>
                <a:cubicBezTo>
                  <a:pt x="508" y="1223"/>
                  <a:pt x="556" y="1254"/>
                  <a:pt x="608" y="1277"/>
                </a:cubicBezTo>
                <a:lnTo>
                  <a:pt x="608" y="1278"/>
                </a:lnTo>
                <a:cubicBezTo>
                  <a:pt x="671" y="1306"/>
                  <a:pt x="740" y="1321"/>
                  <a:pt x="814" y="1321"/>
                </a:cubicBezTo>
                <a:cubicBezTo>
                  <a:pt x="887" y="1321"/>
                  <a:pt x="956" y="1306"/>
                  <a:pt x="1019" y="1278"/>
                </a:cubicBezTo>
                <a:lnTo>
                  <a:pt x="1019" y="1277"/>
                </a:lnTo>
                <a:cubicBezTo>
                  <a:pt x="1064" y="1258"/>
                  <a:pt x="1105" y="1232"/>
                  <a:pt x="1141" y="1201"/>
                </a:cubicBezTo>
                <a:lnTo>
                  <a:pt x="1141" y="1201"/>
                </a:lnTo>
                <a:lnTo>
                  <a:pt x="1147" y="1196"/>
                </a:lnTo>
                <a:lnTo>
                  <a:pt x="1148" y="1195"/>
                </a:lnTo>
                <a:lnTo>
                  <a:pt x="1154" y="1190"/>
                </a:lnTo>
                <a:lnTo>
                  <a:pt x="1156" y="1188"/>
                </a:lnTo>
                <a:lnTo>
                  <a:pt x="1159" y="1185"/>
                </a:lnTo>
                <a:lnTo>
                  <a:pt x="1163" y="1182"/>
                </a:lnTo>
                <a:lnTo>
                  <a:pt x="1165" y="1179"/>
                </a:lnTo>
                <a:lnTo>
                  <a:pt x="1169" y="1175"/>
                </a:lnTo>
                <a:lnTo>
                  <a:pt x="1171" y="1173"/>
                </a:lnTo>
                <a:lnTo>
                  <a:pt x="1176" y="1169"/>
                </a:lnTo>
                <a:lnTo>
                  <a:pt x="1177" y="1168"/>
                </a:lnTo>
                <a:cubicBezTo>
                  <a:pt x="1219" y="1125"/>
                  <a:pt x="1253" y="1075"/>
                  <a:pt x="1277" y="1019"/>
                </a:cubicBezTo>
                <a:lnTo>
                  <a:pt x="1277" y="1019"/>
                </a:lnTo>
                <a:cubicBezTo>
                  <a:pt x="1305" y="957"/>
                  <a:pt x="1321" y="887"/>
                  <a:pt x="1321" y="814"/>
                </a:cubicBezTo>
                <a:cubicBezTo>
                  <a:pt x="1321" y="741"/>
                  <a:pt x="1305" y="671"/>
                  <a:pt x="1277" y="608"/>
                </a:cubicBezTo>
                <a:lnTo>
                  <a:pt x="1277" y="608"/>
                </a:lnTo>
                <a:cubicBezTo>
                  <a:pt x="1251" y="550"/>
                  <a:pt x="1215" y="498"/>
                  <a:pt x="1171" y="454"/>
                </a:cubicBezTo>
                <a:lnTo>
                  <a:pt x="1169" y="453"/>
                </a:lnTo>
                <a:lnTo>
                  <a:pt x="1165" y="448"/>
                </a:lnTo>
                <a:lnTo>
                  <a:pt x="1163" y="446"/>
                </a:lnTo>
                <a:lnTo>
                  <a:pt x="1159" y="442"/>
                </a:lnTo>
                <a:lnTo>
                  <a:pt x="1156" y="440"/>
                </a:lnTo>
                <a:lnTo>
                  <a:pt x="1153" y="437"/>
                </a:lnTo>
                <a:lnTo>
                  <a:pt x="1149" y="433"/>
                </a:lnTo>
                <a:lnTo>
                  <a:pt x="1147" y="432"/>
                </a:lnTo>
                <a:lnTo>
                  <a:pt x="1141" y="427"/>
                </a:lnTo>
                <a:lnTo>
                  <a:pt x="1141" y="426"/>
                </a:lnTo>
                <a:lnTo>
                  <a:pt x="1134" y="421"/>
                </a:lnTo>
                <a:lnTo>
                  <a:pt x="1134" y="421"/>
                </a:lnTo>
                <a:cubicBezTo>
                  <a:pt x="1099" y="392"/>
                  <a:pt x="1061" y="369"/>
                  <a:pt x="1019" y="350"/>
                </a:cubicBezTo>
                <a:lnTo>
                  <a:pt x="1019" y="350"/>
                </a:lnTo>
                <a:cubicBezTo>
                  <a:pt x="956" y="322"/>
                  <a:pt x="887" y="307"/>
                  <a:pt x="814" y="307"/>
                </a:cubicBezTo>
                <a:cubicBezTo>
                  <a:pt x="740" y="307"/>
                  <a:pt x="671" y="322"/>
                  <a:pt x="608" y="350"/>
                </a:cubicBezTo>
                <a:close/>
                <a:moveTo>
                  <a:pt x="1380" y="230"/>
                </a:moveTo>
                <a:cubicBezTo>
                  <a:pt x="1383" y="233"/>
                  <a:pt x="1386" y="236"/>
                  <a:pt x="1389" y="239"/>
                </a:cubicBezTo>
                <a:moveTo>
                  <a:pt x="1444" y="1328"/>
                </a:moveTo>
                <a:cubicBezTo>
                  <a:pt x="1441" y="1332"/>
                  <a:pt x="1438" y="1335"/>
                  <a:pt x="1435" y="1339"/>
                </a:cubicBezTo>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Signet half filled right">
            <a:extLst>
              <a:ext uri="{FF2B5EF4-FFF2-40B4-BE49-F238E27FC236}">
                <a16:creationId xmlns:a16="http://schemas.microsoft.com/office/drawing/2014/main" id="{538067D8-280F-4921-80FE-F262CC64A726}"/>
              </a:ext>
            </a:extLst>
          </p:cNvPr>
          <p:cNvSpPr>
            <a:spLocks noChangeAspect="1" noEditPoints="1"/>
          </p:cNvSpPr>
          <p:nvPr/>
        </p:nvSpPr>
        <p:spPr bwMode="auto">
          <a:xfrm>
            <a:off x="2158440" y="4550400"/>
            <a:ext cx="559665" cy="540000"/>
          </a:xfrm>
          <a:custGeom>
            <a:avLst/>
            <a:gdLst>
              <a:gd name="T0" fmla="*/ 1017 w 1627"/>
              <a:gd name="T1" fmla="*/ 0 h 1574"/>
              <a:gd name="T2" fmla="*/ 1627 w 1627"/>
              <a:gd name="T3" fmla="*/ 785 h 1574"/>
              <a:gd name="T4" fmla="*/ 1017 w 1627"/>
              <a:gd name="T5" fmla="*/ 1570 h 1574"/>
              <a:gd name="T6" fmla="*/ 1017 w 1627"/>
              <a:gd name="T7" fmla="*/ 0 h 1574"/>
              <a:gd name="T8" fmla="*/ 608 w 1627"/>
              <a:gd name="T9" fmla="*/ 0 h 1574"/>
              <a:gd name="T10" fmla="*/ 0 w 1627"/>
              <a:gd name="T11" fmla="*/ 787 h 1574"/>
              <a:gd name="T12" fmla="*/ 608 w 1627"/>
              <a:gd name="T13" fmla="*/ 1574 h 1574"/>
              <a:gd name="T14" fmla="*/ 608 w 1627"/>
              <a:gd name="T15" fmla="*/ 1251 h 1574"/>
              <a:gd name="T16" fmla="*/ 306 w 1627"/>
              <a:gd name="T17" fmla="*/ 787 h 1574"/>
              <a:gd name="T18" fmla="*/ 608 w 1627"/>
              <a:gd name="T19" fmla="*/ 323 h 1574"/>
              <a:gd name="T20" fmla="*/ 608 w 1627"/>
              <a:gd name="T21" fmla="*/ 0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27" h="1574">
                <a:moveTo>
                  <a:pt x="1017" y="0"/>
                </a:moveTo>
                <a:cubicBezTo>
                  <a:pt x="1367" y="89"/>
                  <a:pt x="1627" y="406"/>
                  <a:pt x="1627" y="785"/>
                </a:cubicBezTo>
                <a:cubicBezTo>
                  <a:pt x="1627" y="1163"/>
                  <a:pt x="1367" y="1481"/>
                  <a:pt x="1017" y="1570"/>
                </a:cubicBezTo>
                <a:lnTo>
                  <a:pt x="1017" y="0"/>
                </a:lnTo>
                <a:close/>
                <a:moveTo>
                  <a:pt x="608" y="0"/>
                </a:moveTo>
                <a:cubicBezTo>
                  <a:pt x="258" y="91"/>
                  <a:pt x="0" y="409"/>
                  <a:pt x="0" y="787"/>
                </a:cubicBezTo>
                <a:cubicBezTo>
                  <a:pt x="0" y="1165"/>
                  <a:pt x="258" y="1483"/>
                  <a:pt x="608" y="1574"/>
                </a:cubicBezTo>
                <a:lnTo>
                  <a:pt x="608" y="1251"/>
                </a:lnTo>
                <a:cubicBezTo>
                  <a:pt x="430" y="1172"/>
                  <a:pt x="306" y="994"/>
                  <a:pt x="306" y="787"/>
                </a:cubicBezTo>
                <a:cubicBezTo>
                  <a:pt x="306" y="580"/>
                  <a:pt x="430" y="402"/>
                  <a:pt x="608" y="323"/>
                </a:cubicBezTo>
                <a:lnTo>
                  <a:pt x="608" y="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Signet 90° half filled down">
            <a:extLst>
              <a:ext uri="{FF2B5EF4-FFF2-40B4-BE49-F238E27FC236}">
                <a16:creationId xmlns:a16="http://schemas.microsoft.com/office/drawing/2014/main" id="{1FCCDD1A-EB78-433C-8895-5B366B40DA4F}"/>
              </a:ext>
            </a:extLst>
          </p:cNvPr>
          <p:cNvSpPr>
            <a:spLocks noChangeAspect="1" noEditPoints="1"/>
          </p:cNvSpPr>
          <p:nvPr/>
        </p:nvSpPr>
        <p:spPr bwMode="auto">
          <a:xfrm>
            <a:off x="1413049" y="4521440"/>
            <a:ext cx="540000" cy="558101"/>
          </a:xfrm>
          <a:custGeom>
            <a:avLst/>
            <a:gdLst>
              <a:gd name="T0" fmla="*/ 1575 w 1575"/>
              <a:gd name="T1" fmla="*/ 1017 h 1627"/>
              <a:gd name="T2" fmla="*/ 790 w 1575"/>
              <a:gd name="T3" fmla="*/ 1627 h 1627"/>
              <a:gd name="T4" fmla="*/ 4 w 1575"/>
              <a:gd name="T5" fmla="*/ 1017 h 1627"/>
              <a:gd name="T6" fmla="*/ 1575 w 1575"/>
              <a:gd name="T7" fmla="*/ 1017 h 1627"/>
              <a:gd name="T8" fmla="*/ 1575 w 1575"/>
              <a:gd name="T9" fmla="*/ 608 h 1627"/>
              <a:gd name="T10" fmla="*/ 788 w 1575"/>
              <a:gd name="T11" fmla="*/ 0 h 1627"/>
              <a:gd name="T12" fmla="*/ 0 w 1575"/>
              <a:gd name="T13" fmla="*/ 608 h 1627"/>
              <a:gd name="T14" fmla="*/ 324 w 1575"/>
              <a:gd name="T15" fmla="*/ 608 h 1627"/>
              <a:gd name="T16" fmla="*/ 788 w 1575"/>
              <a:gd name="T17" fmla="*/ 307 h 1627"/>
              <a:gd name="T18" fmla="*/ 1251 w 1575"/>
              <a:gd name="T19" fmla="*/ 608 h 1627"/>
              <a:gd name="T20" fmla="*/ 1575 w 1575"/>
              <a:gd name="T21" fmla="*/ 608 h 1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5" h="1627">
                <a:moveTo>
                  <a:pt x="1575" y="1017"/>
                </a:moveTo>
                <a:cubicBezTo>
                  <a:pt x="1485" y="1368"/>
                  <a:pt x="1168" y="1627"/>
                  <a:pt x="790" y="1627"/>
                </a:cubicBezTo>
                <a:cubicBezTo>
                  <a:pt x="411" y="1627"/>
                  <a:pt x="94" y="1368"/>
                  <a:pt x="4" y="1017"/>
                </a:cubicBezTo>
                <a:lnTo>
                  <a:pt x="1575" y="1017"/>
                </a:lnTo>
                <a:close/>
                <a:moveTo>
                  <a:pt x="1575" y="608"/>
                </a:moveTo>
                <a:cubicBezTo>
                  <a:pt x="1484" y="258"/>
                  <a:pt x="1166" y="0"/>
                  <a:pt x="788" y="0"/>
                </a:cubicBezTo>
                <a:cubicBezTo>
                  <a:pt x="409" y="0"/>
                  <a:pt x="91" y="258"/>
                  <a:pt x="0" y="608"/>
                </a:cubicBezTo>
                <a:lnTo>
                  <a:pt x="324" y="608"/>
                </a:lnTo>
                <a:cubicBezTo>
                  <a:pt x="403" y="431"/>
                  <a:pt x="581" y="307"/>
                  <a:pt x="788" y="307"/>
                </a:cubicBezTo>
                <a:cubicBezTo>
                  <a:pt x="994" y="307"/>
                  <a:pt x="1172" y="431"/>
                  <a:pt x="1251" y="608"/>
                </a:cubicBezTo>
                <a:lnTo>
                  <a:pt x="1575" y="608"/>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Signet 90° half filled up">
            <a:extLst>
              <a:ext uri="{FF2B5EF4-FFF2-40B4-BE49-F238E27FC236}">
                <a16:creationId xmlns:a16="http://schemas.microsoft.com/office/drawing/2014/main" id="{4FE0A5C3-CB4F-4098-BF53-DC46083B1EC5}"/>
              </a:ext>
            </a:extLst>
          </p:cNvPr>
          <p:cNvSpPr>
            <a:spLocks noChangeAspect="1" noEditPoints="1"/>
          </p:cNvSpPr>
          <p:nvPr/>
        </p:nvSpPr>
        <p:spPr bwMode="auto">
          <a:xfrm>
            <a:off x="1413049" y="5201899"/>
            <a:ext cx="540000" cy="558101"/>
          </a:xfrm>
          <a:custGeom>
            <a:avLst/>
            <a:gdLst>
              <a:gd name="T0" fmla="*/ 1575 w 1575"/>
              <a:gd name="T1" fmla="*/ 611 h 1627"/>
              <a:gd name="T2" fmla="*/ 790 w 1575"/>
              <a:gd name="T3" fmla="*/ 0 h 1627"/>
              <a:gd name="T4" fmla="*/ 4 w 1575"/>
              <a:gd name="T5" fmla="*/ 611 h 1627"/>
              <a:gd name="T6" fmla="*/ 1575 w 1575"/>
              <a:gd name="T7" fmla="*/ 611 h 1627"/>
              <a:gd name="T8" fmla="*/ 1575 w 1575"/>
              <a:gd name="T9" fmla="*/ 1019 h 1627"/>
              <a:gd name="T10" fmla="*/ 788 w 1575"/>
              <a:gd name="T11" fmla="*/ 1627 h 1627"/>
              <a:gd name="T12" fmla="*/ 0 w 1575"/>
              <a:gd name="T13" fmla="*/ 1019 h 1627"/>
              <a:gd name="T14" fmla="*/ 324 w 1575"/>
              <a:gd name="T15" fmla="*/ 1019 h 1627"/>
              <a:gd name="T16" fmla="*/ 788 w 1575"/>
              <a:gd name="T17" fmla="*/ 1321 h 1627"/>
              <a:gd name="T18" fmla="*/ 1251 w 1575"/>
              <a:gd name="T19" fmla="*/ 1019 h 1627"/>
              <a:gd name="T20" fmla="*/ 1575 w 1575"/>
              <a:gd name="T21" fmla="*/ 1019 h 1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5" h="1627">
                <a:moveTo>
                  <a:pt x="1575" y="611"/>
                </a:moveTo>
                <a:cubicBezTo>
                  <a:pt x="1485" y="260"/>
                  <a:pt x="1168" y="0"/>
                  <a:pt x="790" y="0"/>
                </a:cubicBezTo>
                <a:cubicBezTo>
                  <a:pt x="411" y="0"/>
                  <a:pt x="94" y="260"/>
                  <a:pt x="4" y="611"/>
                </a:cubicBezTo>
                <a:lnTo>
                  <a:pt x="1575" y="611"/>
                </a:lnTo>
                <a:close/>
                <a:moveTo>
                  <a:pt x="1575" y="1019"/>
                </a:moveTo>
                <a:cubicBezTo>
                  <a:pt x="1484" y="1369"/>
                  <a:pt x="1166" y="1627"/>
                  <a:pt x="788" y="1627"/>
                </a:cubicBezTo>
                <a:cubicBezTo>
                  <a:pt x="409" y="1627"/>
                  <a:pt x="91" y="1369"/>
                  <a:pt x="0" y="1019"/>
                </a:cubicBezTo>
                <a:lnTo>
                  <a:pt x="324" y="1019"/>
                </a:lnTo>
                <a:cubicBezTo>
                  <a:pt x="403" y="1197"/>
                  <a:pt x="581" y="1321"/>
                  <a:pt x="788" y="1321"/>
                </a:cubicBezTo>
                <a:cubicBezTo>
                  <a:pt x="994" y="1321"/>
                  <a:pt x="1172" y="1197"/>
                  <a:pt x="1251" y="1019"/>
                </a:cubicBezTo>
                <a:lnTo>
                  <a:pt x="1575" y="1019"/>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Signet 3/4 filled 1/4">
            <a:extLst>
              <a:ext uri="{FF2B5EF4-FFF2-40B4-BE49-F238E27FC236}">
                <a16:creationId xmlns:a16="http://schemas.microsoft.com/office/drawing/2014/main" id="{F8B9D704-548B-48D1-B520-5C35A595FC83}"/>
              </a:ext>
            </a:extLst>
          </p:cNvPr>
          <p:cNvSpPr>
            <a:spLocks noChangeAspect="1" noEditPoints="1"/>
          </p:cNvSpPr>
          <p:nvPr/>
        </p:nvSpPr>
        <p:spPr bwMode="auto">
          <a:xfrm>
            <a:off x="2160004" y="2541600"/>
            <a:ext cx="558101" cy="540000"/>
          </a:xfrm>
          <a:custGeom>
            <a:avLst/>
            <a:gdLst>
              <a:gd name="T0" fmla="*/ 0 w 1627"/>
              <a:gd name="T1" fmla="*/ 787 h 1574"/>
              <a:gd name="T2" fmla="*/ 0 w 1627"/>
              <a:gd name="T3" fmla="*/ 805 h 1574"/>
              <a:gd name="T4" fmla="*/ 0 w 1627"/>
              <a:gd name="T5" fmla="*/ 805 h 1574"/>
              <a:gd name="T6" fmla="*/ 1 w 1627"/>
              <a:gd name="T7" fmla="*/ 822 h 1574"/>
              <a:gd name="T8" fmla="*/ 1 w 1627"/>
              <a:gd name="T9" fmla="*/ 822 h 1574"/>
              <a:gd name="T10" fmla="*/ 2 w 1627"/>
              <a:gd name="T11" fmla="*/ 840 h 1574"/>
              <a:gd name="T12" fmla="*/ 2 w 1627"/>
              <a:gd name="T13" fmla="*/ 840 h 1574"/>
              <a:gd name="T14" fmla="*/ 608 w 1627"/>
              <a:gd name="T15" fmla="*/ 1574 h 1574"/>
              <a:gd name="T16" fmla="*/ 608 w 1627"/>
              <a:gd name="T17" fmla="*/ 1572 h 1574"/>
              <a:gd name="T18" fmla="*/ 610 w 1627"/>
              <a:gd name="T19" fmla="*/ 1573 h 1574"/>
              <a:gd name="T20" fmla="*/ 610 w 1627"/>
              <a:gd name="T21" fmla="*/ 787 h 1574"/>
              <a:gd name="T22" fmla="*/ 306 w 1627"/>
              <a:gd name="T23" fmla="*/ 787 h 1574"/>
              <a:gd name="T24" fmla="*/ 608 w 1627"/>
              <a:gd name="T25" fmla="*/ 323 h 1574"/>
              <a:gd name="T26" fmla="*/ 608 w 1627"/>
              <a:gd name="T27" fmla="*/ 0 h 1574"/>
              <a:gd name="T28" fmla="*/ 0 w 1627"/>
              <a:gd name="T29" fmla="*/ 787 h 1574"/>
              <a:gd name="T30" fmla="*/ 1019 w 1627"/>
              <a:gd name="T31" fmla="*/ 1251 h 1574"/>
              <a:gd name="T32" fmla="*/ 1019 w 1627"/>
              <a:gd name="T33" fmla="*/ 1574 h 1574"/>
              <a:gd name="T34" fmla="*/ 1627 w 1627"/>
              <a:gd name="T35" fmla="*/ 787 h 1574"/>
              <a:gd name="T36" fmla="*/ 1321 w 1627"/>
              <a:gd name="T37" fmla="*/ 787 h 1574"/>
              <a:gd name="T38" fmla="*/ 1019 w 1627"/>
              <a:gd name="T39" fmla="*/ 1251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27" h="1574">
                <a:moveTo>
                  <a:pt x="0" y="787"/>
                </a:moveTo>
                <a:cubicBezTo>
                  <a:pt x="0" y="793"/>
                  <a:pt x="0" y="799"/>
                  <a:pt x="0" y="805"/>
                </a:cubicBezTo>
                <a:lnTo>
                  <a:pt x="0" y="805"/>
                </a:lnTo>
                <a:cubicBezTo>
                  <a:pt x="0" y="810"/>
                  <a:pt x="1" y="816"/>
                  <a:pt x="1" y="822"/>
                </a:cubicBezTo>
                <a:lnTo>
                  <a:pt x="1" y="822"/>
                </a:lnTo>
                <a:cubicBezTo>
                  <a:pt x="1" y="828"/>
                  <a:pt x="1" y="834"/>
                  <a:pt x="2" y="840"/>
                </a:cubicBezTo>
                <a:lnTo>
                  <a:pt x="2" y="840"/>
                </a:lnTo>
                <a:cubicBezTo>
                  <a:pt x="24" y="1194"/>
                  <a:pt x="275" y="1487"/>
                  <a:pt x="608" y="1574"/>
                </a:cubicBezTo>
                <a:lnTo>
                  <a:pt x="608" y="1572"/>
                </a:lnTo>
                <a:lnTo>
                  <a:pt x="610" y="1573"/>
                </a:lnTo>
                <a:lnTo>
                  <a:pt x="610" y="787"/>
                </a:lnTo>
                <a:lnTo>
                  <a:pt x="306" y="787"/>
                </a:lnTo>
                <a:cubicBezTo>
                  <a:pt x="306" y="580"/>
                  <a:pt x="430" y="402"/>
                  <a:pt x="608" y="323"/>
                </a:cubicBezTo>
                <a:lnTo>
                  <a:pt x="608" y="0"/>
                </a:lnTo>
                <a:cubicBezTo>
                  <a:pt x="258" y="91"/>
                  <a:pt x="0" y="409"/>
                  <a:pt x="0" y="787"/>
                </a:cubicBezTo>
                <a:close/>
                <a:moveTo>
                  <a:pt x="1019" y="1251"/>
                </a:moveTo>
                <a:lnTo>
                  <a:pt x="1019" y="1574"/>
                </a:lnTo>
                <a:cubicBezTo>
                  <a:pt x="1369" y="1483"/>
                  <a:pt x="1627" y="1165"/>
                  <a:pt x="1627" y="787"/>
                </a:cubicBezTo>
                <a:lnTo>
                  <a:pt x="1321" y="787"/>
                </a:lnTo>
                <a:cubicBezTo>
                  <a:pt x="1321" y="994"/>
                  <a:pt x="1197" y="1172"/>
                  <a:pt x="1019" y="1251"/>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Signet 2/4">
            <a:extLst>
              <a:ext uri="{FF2B5EF4-FFF2-40B4-BE49-F238E27FC236}">
                <a16:creationId xmlns:a16="http://schemas.microsoft.com/office/drawing/2014/main" id="{87524AE8-33AD-4AC3-992C-ECCA080372B5}"/>
              </a:ext>
            </a:extLst>
          </p:cNvPr>
          <p:cNvSpPr>
            <a:spLocks noChangeAspect="1" noEditPoints="1"/>
          </p:cNvSpPr>
          <p:nvPr/>
        </p:nvSpPr>
        <p:spPr bwMode="auto">
          <a:xfrm>
            <a:off x="1394944" y="3196720"/>
            <a:ext cx="558105" cy="540000"/>
          </a:xfrm>
          <a:custGeom>
            <a:avLst/>
            <a:gdLst>
              <a:gd name="T0" fmla="*/ 1019 w 1627"/>
              <a:gd name="T1" fmla="*/ 1251 h 1574"/>
              <a:gd name="T2" fmla="*/ 1019 w 1627"/>
              <a:gd name="T3" fmla="*/ 1574 h 1574"/>
              <a:gd name="T4" fmla="*/ 1627 w 1627"/>
              <a:gd name="T5" fmla="*/ 787 h 1574"/>
              <a:gd name="T6" fmla="*/ 1321 w 1627"/>
              <a:gd name="T7" fmla="*/ 787 h 1574"/>
              <a:gd name="T8" fmla="*/ 1019 w 1627"/>
              <a:gd name="T9" fmla="*/ 1251 h 1574"/>
              <a:gd name="T10" fmla="*/ 608 w 1627"/>
              <a:gd name="T11" fmla="*/ 323 h 1574"/>
              <a:gd name="T12" fmla="*/ 608 w 1627"/>
              <a:gd name="T13" fmla="*/ 0 h 1574"/>
              <a:gd name="T14" fmla="*/ 0 w 1627"/>
              <a:gd name="T15" fmla="*/ 787 h 1574"/>
              <a:gd name="T16" fmla="*/ 306 w 1627"/>
              <a:gd name="T17" fmla="*/ 787 h 1574"/>
              <a:gd name="T18" fmla="*/ 608 w 1627"/>
              <a:gd name="T19" fmla="*/ 323 h 1574"/>
              <a:gd name="T20" fmla="*/ 1627 w 1627"/>
              <a:gd name="T21" fmla="*/ 787 h 1574"/>
              <a:gd name="T22" fmla="*/ 1019 w 1627"/>
              <a:gd name="T23" fmla="*/ 1251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27" h="1574">
                <a:moveTo>
                  <a:pt x="1019" y="1251"/>
                </a:moveTo>
                <a:lnTo>
                  <a:pt x="1019" y="1574"/>
                </a:lnTo>
                <a:cubicBezTo>
                  <a:pt x="1369" y="1483"/>
                  <a:pt x="1627" y="1165"/>
                  <a:pt x="1627" y="787"/>
                </a:cubicBezTo>
                <a:lnTo>
                  <a:pt x="1321" y="787"/>
                </a:lnTo>
                <a:cubicBezTo>
                  <a:pt x="1321" y="994"/>
                  <a:pt x="1197" y="1172"/>
                  <a:pt x="1019" y="1251"/>
                </a:cubicBezTo>
                <a:close/>
                <a:moveTo>
                  <a:pt x="608" y="323"/>
                </a:moveTo>
                <a:lnTo>
                  <a:pt x="608" y="0"/>
                </a:lnTo>
                <a:cubicBezTo>
                  <a:pt x="258" y="91"/>
                  <a:pt x="0" y="409"/>
                  <a:pt x="0" y="787"/>
                </a:cubicBezTo>
                <a:lnTo>
                  <a:pt x="306" y="787"/>
                </a:lnTo>
                <a:cubicBezTo>
                  <a:pt x="306" y="580"/>
                  <a:pt x="430" y="402"/>
                  <a:pt x="608" y="323"/>
                </a:cubicBezTo>
                <a:close/>
                <a:moveTo>
                  <a:pt x="1627" y="787"/>
                </a:moveTo>
                <a:lnTo>
                  <a:pt x="1019" y="1251"/>
                </a:lnTo>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Signet 2/4">
            <a:extLst>
              <a:ext uri="{FF2B5EF4-FFF2-40B4-BE49-F238E27FC236}">
                <a16:creationId xmlns:a16="http://schemas.microsoft.com/office/drawing/2014/main" id="{9D4B3681-E396-4E7C-B0D1-E787B0B419AB}"/>
              </a:ext>
            </a:extLst>
          </p:cNvPr>
          <p:cNvSpPr>
            <a:spLocks noChangeAspect="1" noEditPoints="1"/>
          </p:cNvSpPr>
          <p:nvPr/>
        </p:nvSpPr>
        <p:spPr bwMode="auto">
          <a:xfrm>
            <a:off x="647993" y="2552461"/>
            <a:ext cx="558101" cy="540000"/>
          </a:xfrm>
          <a:custGeom>
            <a:avLst/>
            <a:gdLst>
              <a:gd name="T0" fmla="*/ 608 w 1627"/>
              <a:gd name="T1" fmla="*/ 1251 h 1574"/>
              <a:gd name="T2" fmla="*/ 608 w 1627"/>
              <a:gd name="T3" fmla="*/ 1574 h 1574"/>
              <a:gd name="T4" fmla="*/ 0 w 1627"/>
              <a:gd name="T5" fmla="*/ 787 h 1574"/>
              <a:gd name="T6" fmla="*/ 306 w 1627"/>
              <a:gd name="T7" fmla="*/ 787 h 1574"/>
              <a:gd name="T8" fmla="*/ 608 w 1627"/>
              <a:gd name="T9" fmla="*/ 1251 h 1574"/>
              <a:gd name="T10" fmla="*/ 1019 w 1627"/>
              <a:gd name="T11" fmla="*/ 323 h 1574"/>
              <a:gd name="T12" fmla="*/ 1019 w 1627"/>
              <a:gd name="T13" fmla="*/ 0 h 1574"/>
              <a:gd name="T14" fmla="*/ 1627 w 1627"/>
              <a:gd name="T15" fmla="*/ 787 h 1574"/>
              <a:gd name="T16" fmla="*/ 1321 w 1627"/>
              <a:gd name="T17" fmla="*/ 787 h 1574"/>
              <a:gd name="T18" fmla="*/ 1019 w 1627"/>
              <a:gd name="T19" fmla="*/ 323 h 1574"/>
              <a:gd name="T20" fmla="*/ 0 w 1627"/>
              <a:gd name="T21" fmla="*/ 787 h 1574"/>
              <a:gd name="T22" fmla="*/ 608 w 1627"/>
              <a:gd name="T23" fmla="*/ 1251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27" h="1574">
                <a:moveTo>
                  <a:pt x="608" y="1251"/>
                </a:moveTo>
                <a:lnTo>
                  <a:pt x="608" y="1574"/>
                </a:lnTo>
                <a:cubicBezTo>
                  <a:pt x="258" y="1483"/>
                  <a:pt x="0" y="1165"/>
                  <a:pt x="0" y="787"/>
                </a:cubicBezTo>
                <a:lnTo>
                  <a:pt x="306" y="787"/>
                </a:lnTo>
                <a:cubicBezTo>
                  <a:pt x="306" y="994"/>
                  <a:pt x="430" y="1172"/>
                  <a:pt x="608" y="1251"/>
                </a:cubicBezTo>
                <a:close/>
                <a:moveTo>
                  <a:pt x="1019" y="323"/>
                </a:moveTo>
                <a:lnTo>
                  <a:pt x="1019" y="0"/>
                </a:lnTo>
                <a:cubicBezTo>
                  <a:pt x="1369" y="91"/>
                  <a:pt x="1627" y="409"/>
                  <a:pt x="1627" y="787"/>
                </a:cubicBezTo>
                <a:lnTo>
                  <a:pt x="1321" y="787"/>
                </a:lnTo>
                <a:cubicBezTo>
                  <a:pt x="1321" y="580"/>
                  <a:pt x="1197" y="402"/>
                  <a:pt x="1019" y="323"/>
                </a:cubicBezTo>
                <a:close/>
                <a:moveTo>
                  <a:pt x="0" y="787"/>
                </a:moveTo>
                <a:lnTo>
                  <a:pt x="608" y="1251"/>
                </a:lnTo>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Text">
            <a:extLst>
              <a:ext uri="{FF2B5EF4-FFF2-40B4-BE49-F238E27FC236}">
                <a16:creationId xmlns:a16="http://schemas.microsoft.com/office/drawing/2014/main" id="{FB2E9ECF-7095-46BA-83A2-A033671ABCB4}"/>
              </a:ext>
            </a:extLst>
          </p:cNvPr>
          <p:cNvSpPr txBox="1"/>
          <p:nvPr/>
        </p:nvSpPr>
        <p:spPr>
          <a:xfrm>
            <a:off x="4860000" y="1870886"/>
            <a:ext cx="2700000" cy="2340000"/>
          </a:xfrm>
          <a:prstGeom prst="rect">
            <a:avLst/>
          </a:prstGeom>
          <a:noFill/>
        </p:spPr>
        <p:txBody>
          <a:bodyPr wrap="square" lIns="0" tIns="0" rIns="0" bIns="0" rtlCol="0">
            <a:noAutofit/>
          </a:bodyPr>
          <a:lstStyle/>
          <a:p>
            <a:pPr defTabSz="720000">
              <a:lnSpc>
                <a:spcPct val="110000"/>
              </a:lnSpc>
              <a:tabLst>
                <a:tab pos="432000" algn="l"/>
              </a:tabLst>
            </a:pPr>
            <a:r>
              <a:rPr lang="en-US" sz="1200" dirty="0">
                <a:solidFill>
                  <a:schemeClr val="accent1"/>
                </a:solidFill>
                <a:latin typeface="+mj-lt"/>
              </a:rPr>
              <a:t>Note:</a:t>
            </a:r>
            <a:r>
              <a:rPr lang="en-US" sz="1200" dirty="0">
                <a:latin typeface="+mj-lt"/>
              </a:rPr>
              <a:t>	</a:t>
            </a:r>
            <a:r>
              <a:rPr lang="en-US" sz="1200" dirty="0"/>
              <a:t>The contrast colors can also 	be used sparingly for recording.</a:t>
            </a:r>
          </a:p>
          <a:p>
            <a:pPr defTabSz="720000">
              <a:lnSpc>
                <a:spcPct val="110000"/>
              </a:lnSpc>
              <a:tabLst>
                <a:tab pos="432000" algn="l"/>
              </a:tabLst>
            </a:pPr>
            <a:endParaRPr lang="en-US" sz="1200" dirty="0"/>
          </a:p>
          <a:p>
            <a:pPr defTabSz="720000">
              <a:lnSpc>
                <a:spcPct val="110000"/>
              </a:lnSpc>
              <a:tabLst>
                <a:tab pos="432000" algn="l"/>
              </a:tabLst>
            </a:pPr>
            <a:endParaRPr lang="en-US" sz="1200" dirty="0"/>
          </a:p>
          <a:p>
            <a:pPr defTabSz="720000">
              <a:lnSpc>
                <a:spcPct val="110000"/>
              </a:lnSpc>
              <a:tabLst>
                <a:tab pos="432000" algn="l"/>
              </a:tabLst>
            </a:pPr>
            <a:r>
              <a:rPr lang="en-US" sz="1200" dirty="0"/>
              <a:t>	The yellow color can also be</a:t>
            </a:r>
          </a:p>
          <a:p>
            <a:pPr defTabSz="720000">
              <a:lnSpc>
                <a:spcPct val="110000"/>
              </a:lnSpc>
              <a:tabLst>
                <a:tab pos="432000" algn="l"/>
              </a:tabLst>
            </a:pPr>
            <a:r>
              <a:rPr lang="en-US" sz="1200" dirty="0"/>
              <a:t>	used in it‘s fund color.</a:t>
            </a:r>
          </a:p>
          <a:p>
            <a:pPr defTabSz="720000">
              <a:lnSpc>
                <a:spcPct val="110000"/>
              </a:lnSpc>
              <a:tabLst>
                <a:tab pos="432000" algn="l"/>
              </a:tabLst>
            </a:pPr>
            <a:endParaRPr lang="en-US" sz="1200" dirty="0"/>
          </a:p>
          <a:p>
            <a:pPr defTabSz="720000">
              <a:lnSpc>
                <a:spcPct val="110000"/>
              </a:lnSpc>
              <a:tabLst>
                <a:tab pos="432000" algn="l"/>
              </a:tabLst>
            </a:pPr>
            <a:endParaRPr lang="en-US" sz="1200" dirty="0"/>
          </a:p>
          <a:p>
            <a:pPr defTabSz="720000">
              <a:lnSpc>
                <a:spcPct val="110000"/>
              </a:lnSpc>
              <a:tabLst>
                <a:tab pos="432000" algn="l"/>
              </a:tabLst>
            </a:pPr>
            <a:r>
              <a:rPr lang="en-US" sz="1200" dirty="0">
                <a:latin typeface="+mj-lt"/>
              </a:rPr>
              <a:t>	Here is a download link for our 	image database: https//: </a:t>
            </a:r>
            <a:r>
              <a:rPr lang="en-US" sz="1200" dirty="0" err="1">
                <a:latin typeface="+mj-lt"/>
              </a:rPr>
              <a:t>xxxxx</a:t>
            </a:r>
            <a:endParaRPr lang="en-US" sz="1200" dirty="0">
              <a:latin typeface="+mj-lt"/>
            </a:endParaRPr>
          </a:p>
        </p:txBody>
      </p:sp>
      <p:sp>
        <p:nvSpPr>
          <p:cNvPr id="16" name="Point">
            <a:extLst>
              <a:ext uri="{FF2B5EF4-FFF2-40B4-BE49-F238E27FC236}">
                <a16:creationId xmlns:a16="http://schemas.microsoft.com/office/drawing/2014/main" id="{1A225201-D301-451A-BCF1-C6BE9C6392A3}"/>
              </a:ext>
            </a:extLst>
          </p:cNvPr>
          <p:cNvSpPr>
            <a:spLocks noChangeAspect="1" noChangeArrowheads="1"/>
          </p:cNvSpPr>
          <p:nvPr/>
        </p:nvSpPr>
        <p:spPr bwMode="auto">
          <a:xfrm>
            <a:off x="5292000" y="2304000"/>
            <a:ext cx="144000" cy="144000"/>
          </a:xfrm>
          <a:prstGeom prst="ellipse">
            <a:avLst/>
          </a:pr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a:lnSpc>
                <a:spcPct val="110000"/>
              </a:lnSpc>
            </a:pPr>
            <a:endParaRPr lang="en-US" sz="1200"/>
          </a:p>
        </p:txBody>
      </p:sp>
      <p:sp>
        <p:nvSpPr>
          <p:cNvPr id="17" name="Point">
            <a:extLst>
              <a:ext uri="{FF2B5EF4-FFF2-40B4-BE49-F238E27FC236}">
                <a16:creationId xmlns:a16="http://schemas.microsoft.com/office/drawing/2014/main" id="{ED926AB4-82F8-4BE0-93F3-4E64562C69B3}"/>
              </a:ext>
            </a:extLst>
          </p:cNvPr>
          <p:cNvSpPr>
            <a:spLocks noChangeAspect="1" noChangeArrowheads="1"/>
          </p:cNvSpPr>
          <p:nvPr/>
        </p:nvSpPr>
        <p:spPr bwMode="auto">
          <a:xfrm>
            <a:off x="5457600" y="2304000"/>
            <a:ext cx="144000" cy="144000"/>
          </a:xfrm>
          <a:prstGeom prst="ellipse">
            <a:avLst/>
          </a:pr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pPr>
              <a:lnSpc>
                <a:spcPct val="110000"/>
              </a:lnSpc>
            </a:pPr>
            <a:endParaRPr lang="en-US" sz="1200"/>
          </a:p>
        </p:txBody>
      </p:sp>
      <p:sp>
        <p:nvSpPr>
          <p:cNvPr id="18" name="Point">
            <a:extLst>
              <a:ext uri="{FF2B5EF4-FFF2-40B4-BE49-F238E27FC236}">
                <a16:creationId xmlns:a16="http://schemas.microsoft.com/office/drawing/2014/main" id="{CC78DFDF-52E5-4C6F-AB76-69881499A39F}"/>
              </a:ext>
            </a:extLst>
          </p:cNvPr>
          <p:cNvSpPr>
            <a:spLocks noChangeAspect="1" noChangeArrowheads="1"/>
          </p:cNvSpPr>
          <p:nvPr/>
        </p:nvSpPr>
        <p:spPr bwMode="auto">
          <a:xfrm>
            <a:off x="5623200" y="2304000"/>
            <a:ext cx="144000" cy="144000"/>
          </a:xfrm>
          <a:prstGeom prst="ellipse">
            <a:avLst/>
          </a:pr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pPr>
              <a:lnSpc>
                <a:spcPct val="110000"/>
              </a:lnSpc>
            </a:pPr>
            <a:endParaRPr lang="en-US" sz="1200"/>
          </a:p>
        </p:txBody>
      </p:sp>
      <p:sp>
        <p:nvSpPr>
          <p:cNvPr id="19" name="Point">
            <a:extLst>
              <a:ext uri="{FF2B5EF4-FFF2-40B4-BE49-F238E27FC236}">
                <a16:creationId xmlns:a16="http://schemas.microsoft.com/office/drawing/2014/main" id="{0A6F2A51-5F6A-44F5-BBD6-994731FE21DE}"/>
              </a:ext>
            </a:extLst>
          </p:cNvPr>
          <p:cNvSpPr>
            <a:spLocks noChangeAspect="1" noChangeArrowheads="1"/>
          </p:cNvSpPr>
          <p:nvPr/>
        </p:nvSpPr>
        <p:spPr bwMode="auto">
          <a:xfrm>
            <a:off x="5788800" y="2304000"/>
            <a:ext cx="144000" cy="144000"/>
          </a:xfrm>
          <a:prstGeom prst="ellipse">
            <a:avLst/>
          </a:pr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pPr>
              <a:lnSpc>
                <a:spcPct val="110000"/>
              </a:lnSpc>
            </a:pPr>
            <a:endParaRPr lang="en-US" sz="1200"/>
          </a:p>
        </p:txBody>
      </p:sp>
      <p:sp>
        <p:nvSpPr>
          <p:cNvPr id="20" name="Point">
            <a:extLst>
              <a:ext uri="{FF2B5EF4-FFF2-40B4-BE49-F238E27FC236}">
                <a16:creationId xmlns:a16="http://schemas.microsoft.com/office/drawing/2014/main" id="{50B97309-D037-4469-87F3-4B30206E8B63}"/>
              </a:ext>
            </a:extLst>
          </p:cNvPr>
          <p:cNvSpPr>
            <a:spLocks noChangeAspect="1" noChangeArrowheads="1"/>
          </p:cNvSpPr>
          <p:nvPr/>
        </p:nvSpPr>
        <p:spPr bwMode="auto">
          <a:xfrm>
            <a:off x="5954400" y="2304000"/>
            <a:ext cx="144000" cy="144000"/>
          </a:xfrm>
          <a:prstGeom prst="ellipse">
            <a:avLst/>
          </a:prstGeom>
          <a:solidFill>
            <a:schemeClr val="accent6"/>
          </a:solidFill>
          <a:ln w="9525">
            <a:noFill/>
            <a:round/>
            <a:headEnd/>
            <a:tailEnd/>
          </a:ln>
        </p:spPr>
        <p:txBody>
          <a:bodyPr vert="horz" wrap="square" lIns="91440" tIns="45720" rIns="91440" bIns="45720" numCol="1" anchor="t" anchorCtr="0" compatLnSpc="1">
            <a:prstTxWarp prst="textNoShape">
              <a:avLst/>
            </a:prstTxWarp>
          </a:bodyPr>
          <a:lstStyle/>
          <a:p>
            <a:pPr>
              <a:lnSpc>
                <a:spcPct val="110000"/>
              </a:lnSpc>
            </a:pPr>
            <a:endParaRPr lang="en-US" sz="1200"/>
          </a:p>
        </p:txBody>
      </p:sp>
      <p:sp>
        <p:nvSpPr>
          <p:cNvPr id="21" name="Point">
            <a:extLst>
              <a:ext uri="{FF2B5EF4-FFF2-40B4-BE49-F238E27FC236}">
                <a16:creationId xmlns:a16="http://schemas.microsoft.com/office/drawing/2014/main" id="{6D28729A-BE3E-48F8-8539-D71A2C09F28B}"/>
              </a:ext>
            </a:extLst>
          </p:cNvPr>
          <p:cNvSpPr>
            <a:spLocks noChangeAspect="1" noChangeArrowheads="1"/>
          </p:cNvSpPr>
          <p:nvPr/>
        </p:nvSpPr>
        <p:spPr bwMode="auto">
          <a:xfrm>
            <a:off x="6120000" y="2304000"/>
            <a:ext cx="144000" cy="144000"/>
          </a:xfrm>
          <a:prstGeom prst="ellipse">
            <a:avLst/>
          </a:pr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pPr>
              <a:lnSpc>
                <a:spcPct val="110000"/>
              </a:lnSpc>
            </a:pPr>
            <a:endParaRPr lang="en-US" sz="1200"/>
          </a:p>
        </p:txBody>
      </p:sp>
      <p:sp>
        <p:nvSpPr>
          <p:cNvPr id="26" name="Point">
            <a:extLst>
              <a:ext uri="{FF2B5EF4-FFF2-40B4-BE49-F238E27FC236}">
                <a16:creationId xmlns:a16="http://schemas.microsoft.com/office/drawing/2014/main" id="{7F9BA93F-D0A1-4F12-ABA2-363C52BB9FC1}"/>
              </a:ext>
            </a:extLst>
          </p:cNvPr>
          <p:cNvSpPr>
            <a:spLocks noChangeAspect="1" noChangeArrowheads="1"/>
          </p:cNvSpPr>
          <p:nvPr/>
        </p:nvSpPr>
        <p:spPr bwMode="auto">
          <a:xfrm>
            <a:off x="5292000" y="3132000"/>
            <a:ext cx="144000" cy="144000"/>
          </a:xfrm>
          <a:prstGeom prst="ellipse">
            <a:avLst/>
          </a:pr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a:lnSpc>
                <a:spcPct val="110000"/>
              </a:lnSpc>
            </a:pPr>
            <a:endParaRPr lang="en-US" sz="1200"/>
          </a:p>
        </p:txBody>
      </p:sp>
      <p:sp>
        <p:nvSpPr>
          <p:cNvPr id="27" name="Point">
            <a:extLst>
              <a:ext uri="{FF2B5EF4-FFF2-40B4-BE49-F238E27FC236}">
                <a16:creationId xmlns:a16="http://schemas.microsoft.com/office/drawing/2014/main" id="{813993F9-C88D-48B4-8A2A-1E6BE4433AF0}"/>
              </a:ext>
            </a:extLst>
          </p:cNvPr>
          <p:cNvSpPr>
            <a:spLocks noChangeAspect="1" noChangeArrowheads="1"/>
          </p:cNvSpPr>
          <p:nvPr/>
        </p:nvSpPr>
        <p:spPr bwMode="auto">
          <a:xfrm>
            <a:off x="5457600" y="3132000"/>
            <a:ext cx="144000" cy="144000"/>
          </a:xfrm>
          <a:prstGeom prst="ellipse">
            <a:avLst/>
          </a:prstGeom>
          <a:solidFill>
            <a:schemeClr val="accent1">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pPr>
              <a:lnSpc>
                <a:spcPct val="110000"/>
              </a:lnSpc>
            </a:pPr>
            <a:endParaRPr lang="en-US" sz="1200"/>
          </a:p>
        </p:txBody>
      </p:sp>
      <p:sp>
        <p:nvSpPr>
          <p:cNvPr id="28" name="Point">
            <a:extLst>
              <a:ext uri="{FF2B5EF4-FFF2-40B4-BE49-F238E27FC236}">
                <a16:creationId xmlns:a16="http://schemas.microsoft.com/office/drawing/2014/main" id="{6E5D84D8-84DD-43FC-B501-7C6B59E2F40F}"/>
              </a:ext>
            </a:extLst>
          </p:cNvPr>
          <p:cNvSpPr>
            <a:spLocks noChangeAspect="1" noChangeArrowheads="1"/>
          </p:cNvSpPr>
          <p:nvPr/>
        </p:nvSpPr>
        <p:spPr bwMode="auto">
          <a:xfrm>
            <a:off x="5623200" y="3132000"/>
            <a:ext cx="144000" cy="144000"/>
          </a:xfrm>
          <a:prstGeom prst="ellipse">
            <a:avLst/>
          </a:prstGeom>
          <a:solidFill>
            <a:schemeClr val="accent1">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pPr>
              <a:lnSpc>
                <a:spcPct val="110000"/>
              </a:lnSpc>
            </a:pPr>
            <a:endParaRPr lang="en-US" sz="1200"/>
          </a:p>
        </p:txBody>
      </p:sp>
      <p:sp>
        <p:nvSpPr>
          <p:cNvPr id="29" name="Point">
            <a:extLst>
              <a:ext uri="{FF2B5EF4-FFF2-40B4-BE49-F238E27FC236}">
                <a16:creationId xmlns:a16="http://schemas.microsoft.com/office/drawing/2014/main" id="{A1013FB3-A02F-4360-BCAA-E2D3DF938E81}"/>
              </a:ext>
            </a:extLst>
          </p:cNvPr>
          <p:cNvSpPr>
            <a:spLocks noChangeAspect="1" noChangeArrowheads="1"/>
          </p:cNvSpPr>
          <p:nvPr/>
        </p:nvSpPr>
        <p:spPr bwMode="auto">
          <a:xfrm>
            <a:off x="5788800" y="3132000"/>
            <a:ext cx="144000" cy="144000"/>
          </a:xfrm>
          <a:prstGeom prst="ellipse">
            <a:avLst/>
          </a:prstGeom>
          <a:solidFill>
            <a:schemeClr val="accent1">
              <a:lumMod val="20000"/>
              <a:lumOff val="80000"/>
            </a:schemeClr>
          </a:solidFill>
          <a:ln w="9525">
            <a:noFill/>
            <a:round/>
            <a:headEnd/>
            <a:tailEnd/>
          </a:ln>
        </p:spPr>
        <p:txBody>
          <a:bodyPr vert="horz" wrap="square" lIns="91440" tIns="45720" rIns="91440" bIns="45720" numCol="1" anchor="t" anchorCtr="0" compatLnSpc="1">
            <a:prstTxWarp prst="textNoShape">
              <a:avLst/>
            </a:prstTxWarp>
          </a:bodyPr>
          <a:lstStyle/>
          <a:p>
            <a:pPr>
              <a:lnSpc>
                <a:spcPct val="110000"/>
              </a:lnSpc>
            </a:pPr>
            <a:endParaRPr lang="en-US" sz="1200"/>
          </a:p>
        </p:txBody>
      </p:sp>
      <p:sp>
        <p:nvSpPr>
          <p:cNvPr id="50" name="Bar">
            <a:extLst>
              <a:ext uri="{FF2B5EF4-FFF2-40B4-BE49-F238E27FC236}">
                <a16:creationId xmlns:a16="http://schemas.microsoft.com/office/drawing/2014/main" id="{3B3D15FC-943F-47C9-953B-0306AA9B9C0C}"/>
              </a:ext>
            </a:extLst>
          </p:cNvPr>
          <p:cNvSpPr>
            <a:spLocks noChangeArrowheads="1"/>
          </p:cNvSpPr>
          <p:nvPr/>
        </p:nvSpPr>
        <p:spPr bwMode="auto">
          <a:xfrm>
            <a:off x="3240000" y="4803426"/>
            <a:ext cx="1080000" cy="468000"/>
          </a:xfrm>
          <a:prstGeom prst="rect">
            <a:avLst/>
          </a:prstGeom>
          <a:solidFill>
            <a:schemeClr val="tx1">
              <a:lumMod val="40000"/>
              <a:lumOff val="60000"/>
            </a:schemeClr>
          </a:solidFill>
          <a:ln w="9525">
            <a:noFill/>
            <a:miter lim="800000"/>
            <a:headEnd/>
            <a:tailEnd/>
          </a:ln>
        </p:spPr>
        <p:txBody>
          <a:bodyPr vert="horz" wrap="square" lIns="108000" tIns="72000" rIns="108000" bIns="72000" numCol="1" anchor="t" anchorCtr="0" compatLnSpc="1">
            <a:prstTxWarp prst="textNoShape">
              <a:avLst/>
            </a:prstTxWarp>
          </a:bodyPr>
          <a:lstStyle/>
          <a:p>
            <a:pPr>
              <a:lnSpc>
                <a:spcPct val="110000"/>
              </a:lnSpc>
            </a:pPr>
            <a:endParaRPr lang="en-US" sz="1200" dirty="0"/>
          </a:p>
        </p:txBody>
      </p:sp>
      <p:sp>
        <p:nvSpPr>
          <p:cNvPr id="52" name="Bar">
            <a:extLst>
              <a:ext uri="{FF2B5EF4-FFF2-40B4-BE49-F238E27FC236}">
                <a16:creationId xmlns:a16="http://schemas.microsoft.com/office/drawing/2014/main" id="{8EE5E5C0-33D7-4D0E-B71A-CDB8DD424176}"/>
              </a:ext>
            </a:extLst>
          </p:cNvPr>
          <p:cNvSpPr>
            <a:spLocks noChangeArrowheads="1"/>
          </p:cNvSpPr>
          <p:nvPr/>
        </p:nvSpPr>
        <p:spPr bwMode="auto">
          <a:xfrm>
            <a:off x="3240000" y="2849142"/>
            <a:ext cx="1080000" cy="468000"/>
          </a:xfrm>
          <a:prstGeom prst="rect">
            <a:avLst/>
          </a:prstGeom>
          <a:solidFill>
            <a:schemeClr val="accent1">
              <a:lumMod val="40000"/>
              <a:lumOff val="60000"/>
            </a:schemeClr>
          </a:solidFill>
          <a:ln w="9525">
            <a:noFill/>
            <a:miter lim="800000"/>
            <a:headEnd/>
            <a:tailEnd/>
          </a:ln>
        </p:spPr>
        <p:txBody>
          <a:bodyPr vert="horz" wrap="square" lIns="108000" tIns="72000" rIns="108000" bIns="72000" numCol="1" anchor="t" anchorCtr="0" compatLnSpc="1">
            <a:prstTxWarp prst="textNoShape">
              <a:avLst/>
            </a:prstTxWarp>
          </a:bodyPr>
          <a:lstStyle/>
          <a:p>
            <a:pPr>
              <a:lnSpc>
                <a:spcPct val="110000"/>
              </a:lnSpc>
            </a:pPr>
            <a:endParaRPr lang="en-US" sz="1200" dirty="0"/>
          </a:p>
        </p:txBody>
      </p:sp>
      <p:sp>
        <p:nvSpPr>
          <p:cNvPr id="53" name="Bar">
            <a:extLst>
              <a:ext uri="{FF2B5EF4-FFF2-40B4-BE49-F238E27FC236}">
                <a16:creationId xmlns:a16="http://schemas.microsoft.com/office/drawing/2014/main" id="{08B7781F-6A8E-41D8-8FD8-EBC01CB0BC78}"/>
              </a:ext>
            </a:extLst>
          </p:cNvPr>
          <p:cNvSpPr>
            <a:spLocks noChangeArrowheads="1"/>
          </p:cNvSpPr>
          <p:nvPr/>
        </p:nvSpPr>
        <p:spPr bwMode="auto">
          <a:xfrm>
            <a:off x="3240000" y="3826284"/>
            <a:ext cx="1080000" cy="468000"/>
          </a:xfrm>
          <a:prstGeom prst="rect">
            <a:avLst/>
          </a:prstGeom>
          <a:solidFill>
            <a:schemeClr val="tx1"/>
          </a:solidFill>
          <a:ln w="9525">
            <a:noFill/>
            <a:miter lim="800000"/>
            <a:headEnd/>
            <a:tailEnd/>
          </a:ln>
        </p:spPr>
        <p:txBody>
          <a:bodyPr vert="horz" wrap="square" lIns="108000" tIns="72000" rIns="108000" bIns="72000" numCol="1" anchor="t" anchorCtr="0" compatLnSpc="1">
            <a:prstTxWarp prst="textNoShape">
              <a:avLst/>
            </a:prstTxWarp>
          </a:bodyPr>
          <a:lstStyle/>
          <a:p>
            <a:pPr>
              <a:lnSpc>
                <a:spcPct val="110000"/>
              </a:lnSpc>
            </a:pPr>
            <a:endParaRPr lang="en-US" sz="1200" dirty="0">
              <a:solidFill>
                <a:schemeClr val="bg1"/>
              </a:solidFill>
            </a:endParaRPr>
          </a:p>
        </p:txBody>
      </p:sp>
      <p:sp>
        <p:nvSpPr>
          <p:cNvPr id="54" name="Bar">
            <a:extLst>
              <a:ext uri="{FF2B5EF4-FFF2-40B4-BE49-F238E27FC236}">
                <a16:creationId xmlns:a16="http://schemas.microsoft.com/office/drawing/2014/main" id="{D08A52D4-80A1-42CB-AFD2-F8535BF0A036}"/>
              </a:ext>
            </a:extLst>
          </p:cNvPr>
          <p:cNvSpPr>
            <a:spLocks noChangeArrowheads="1"/>
          </p:cNvSpPr>
          <p:nvPr/>
        </p:nvSpPr>
        <p:spPr bwMode="auto">
          <a:xfrm>
            <a:off x="3240000" y="1872000"/>
            <a:ext cx="1080000" cy="468000"/>
          </a:xfrm>
          <a:prstGeom prst="rect">
            <a:avLst/>
          </a:prstGeom>
          <a:solidFill>
            <a:schemeClr val="accent1"/>
          </a:solidFill>
          <a:ln w="9525">
            <a:noFill/>
            <a:miter lim="800000"/>
            <a:headEnd/>
            <a:tailEnd/>
          </a:ln>
        </p:spPr>
        <p:txBody>
          <a:bodyPr vert="horz" wrap="square" lIns="108000" tIns="72000" rIns="108000" bIns="72000" numCol="1" anchor="t" anchorCtr="0" compatLnSpc="1">
            <a:prstTxWarp prst="textNoShape">
              <a:avLst/>
            </a:prstTxWarp>
          </a:bodyPr>
          <a:lstStyle/>
          <a:p>
            <a:pPr>
              <a:lnSpc>
                <a:spcPct val="110000"/>
              </a:lnSpc>
            </a:pPr>
            <a:endParaRPr lang="en-US" sz="1200" dirty="0"/>
          </a:p>
        </p:txBody>
      </p:sp>
      <p:sp>
        <p:nvSpPr>
          <p:cNvPr id="55" name="Bar">
            <a:extLst>
              <a:ext uri="{FF2B5EF4-FFF2-40B4-BE49-F238E27FC236}">
                <a16:creationId xmlns:a16="http://schemas.microsoft.com/office/drawing/2014/main" id="{E4467ED0-44EB-4CFD-86D2-B8E0E79DE0C7}"/>
              </a:ext>
            </a:extLst>
          </p:cNvPr>
          <p:cNvSpPr>
            <a:spLocks noChangeArrowheads="1"/>
          </p:cNvSpPr>
          <p:nvPr/>
        </p:nvSpPr>
        <p:spPr bwMode="auto">
          <a:xfrm>
            <a:off x="3240000" y="4314855"/>
            <a:ext cx="1080000" cy="468000"/>
          </a:xfrm>
          <a:prstGeom prst="rect">
            <a:avLst/>
          </a:prstGeom>
          <a:solidFill>
            <a:schemeClr val="tx1">
              <a:lumMod val="60000"/>
              <a:lumOff val="40000"/>
            </a:schemeClr>
          </a:solidFill>
          <a:ln w="9525">
            <a:noFill/>
            <a:miter lim="800000"/>
            <a:headEnd/>
            <a:tailEnd/>
          </a:ln>
        </p:spPr>
        <p:txBody>
          <a:bodyPr vert="horz" wrap="square" lIns="108000" tIns="72000" rIns="108000" bIns="72000" numCol="1" anchor="t" anchorCtr="0" compatLnSpc="1">
            <a:prstTxWarp prst="textNoShape">
              <a:avLst/>
            </a:prstTxWarp>
          </a:bodyPr>
          <a:lstStyle/>
          <a:p>
            <a:pPr>
              <a:lnSpc>
                <a:spcPct val="110000"/>
              </a:lnSpc>
            </a:pPr>
            <a:endParaRPr lang="en-US" sz="1200" dirty="0">
              <a:solidFill>
                <a:schemeClr val="bg1"/>
              </a:solidFill>
            </a:endParaRPr>
          </a:p>
        </p:txBody>
      </p:sp>
      <p:sp>
        <p:nvSpPr>
          <p:cNvPr id="56" name="Bar">
            <a:extLst>
              <a:ext uri="{FF2B5EF4-FFF2-40B4-BE49-F238E27FC236}">
                <a16:creationId xmlns:a16="http://schemas.microsoft.com/office/drawing/2014/main" id="{F33ED892-6059-4225-A1F8-47441D247723}"/>
              </a:ext>
            </a:extLst>
          </p:cNvPr>
          <p:cNvSpPr>
            <a:spLocks noChangeArrowheads="1"/>
          </p:cNvSpPr>
          <p:nvPr/>
        </p:nvSpPr>
        <p:spPr bwMode="auto">
          <a:xfrm>
            <a:off x="3240000" y="5292000"/>
            <a:ext cx="1080000" cy="468000"/>
          </a:xfrm>
          <a:prstGeom prst="rect">
            <a:avLst/>
          </a:prstGeom>
          <a:solidFill>
            <a:schemeClr val="tx1">
              <a:lumMod val="20000"/>
              <a:lumOff val="80000"/>
            </a:schemeClr>
          </a:solidFill>
          <a:ln w="9525">
            <a:noFill/>
            <a:miter lim="800000"/>
            <a:headEnd/>
            <a:tailEnd/>
          </a:ln>
        </p:spPr>
        <p:txBody>
          <a:bodyPr vert="horz" wrap="square" lIns="108000" tIns="72000" rIns="108000" bIns="72000" numCol="1" anchor="t" anchorCtr="0" compatLnSpc="1">
            <a:prstTxWarp prst="textNoShape">
              <a:avLst/>
            </a:prstTxWarp>
          </a:bodyPr>
          <a:lstStyle/>
          <a:p>
            <a:pPr>
              <a:lnSpc>
                <a:spcPct val="110000"/>
              </a:lnSpc>
            </a:pPr>
            <a:endParaRPr lang="en-US" sz="1200" dirty="0"/>
          </a:p>
        </p:txBody>
      </p:sp>
      <p:sp>
        <p:nvSpPr>
          <p:cNvPr id="57" name="Bar">
            <a:extLst>
              <a:ext uri="{FF2B5EF4-FFF2-40B4-BE49-F238E27FC236}">
                <a16:creationId xmlns:a16="http://schemas.microsoft.com/office/drawing/2014/main" id="{42586182-A1A6-4CD1-8B50-75199569E8BA}"/>
              </a:ext>
            </a:extLst>
          </p:cNvPr>
          <p:cNvSpPr>
            <a:spLocks noChangeArrowheads="1"/>
          </p:cNvSpPr>
          <p:nvPr/>
        </p:nvSpPr>
        <p:spPr bwMode="auto">
          <a:xfrm>
            <a:off x="3240000" y="2360571"/>
            <a:ext cx="1080000" cy="468000"/>
          </a:xfrm>
          <a:prstGeom prst="rect">
            <a:avLst/>
          </a:prstGeom>
          <a:solidFill>
            <a:schemeClr val="accent1">
              <a:lumMod val="60000"/>
              <a:lumOff val="40000"/>
            </a:schemeClr>
          </a:solidFill>
          <a:ln w="9525">
            <a:noFill/>
            <a:miter lim="800000"/>
            <a:headEnd/>
            <a:tailEnd/>
          </a:ln>
        </p:spPr>
        <p:txBody>
          <a:bodyPr vert="horz" wrap="square" lIns="108000" tIns="72000" rIns="108000" bIns="72000" numCol="1" anchor="t" anchorCtr="0" compatLnSpc="1">
            <a:prstTxWarp prst="textNoShape">
              <a:avLst/>
            </a:prstTxWarp>
          </a:bodyPr>
          <a:lstStyle/>
          <a:p>
            <a:pPr>
              <a:lnSpc>
                <a:spcPct val="110000"/>
              </a:lnSpc>
            </a:pPr>
            <a:endParaRPr lang="en-US" sz="1200" dirty="0"/>
          </a:p>
        </p:txBody>
      </p:sp>
      <p:sp>
        <p:nvSpPr>
          <p:cNvPr id="58" name="Bar">
            <a:extLst>
              <a:ext uri="{FF2B5EF4-FFF2-40B4-BE49-F238E27FC236}">
                <a16:creationId xmlns:a16="http://schemas.microsoft.com/office/drawing/2014/main" id="{16D91FA1-49DC-4A5A-BD15-87177C4D4691}"/>
              </a:ext>
            </a:extLst>
          </p:cNvPr>
          <p:cNvSpPr>
            <a:spLocks noChangeArrowheads="1"/>
          </p:cNvSpPr>
          <p:nvPr/>
        </p:nvSpPr>
        <p:spPr bwMode="auto">
          <a:xfrm>
            <a:off x="3240000" y="3337713"/>
            <a:ext cx="1080000" cy="468000"/>
          </a:xfrm>
          <a:prstGeom prst="rect">
            <a:avLst/>
          </a:prstGeom>
          <a:solidFill>
            <a:schemeClr val="accent1">
              <a:lumMod val="20000"/>
              <a:lumOff val="80000"/>
            </a:schemeClr>
          </a:solidFill>
          <a:ln w="9525">
            <a:noFill/>
            <a:miter lim="800000"/>
            <a:headEnd/>
            <a:tailEnd/>
          </a:ln>
        </p:spPr>
        <p:txBody>
          <a:bodyPr vert="horz" wrap="square" lIns="108000" tIns="72000" rIns="108000" bIns="72000" numCol="1" anchor="t" anchorCtr="0" compatLnSpc="1">
            <a:prstTxWarp prst="textNoShape">
              <a:avLst/>
            </a:prstTxWarp>
          </a:bodyPr>
          <a:lstStyle/>
          <a:p>
            <a:pPr>
              <a:lnSpc>
                <a:spcPct val="110000"/>
              </a:lnSpc>
            </a:pPr>
            <a:endParaRPr lang="en-US" sz="1200" dirty="0"/>
          </a:p>
        </p:txBody>
      </p:sp>
      <p:grpSp>
        <p:nvGrpSpPr>
          <p:cNvPr id="7" name="Arrow combi">
            <a:extLst>
              <a:ext uri="{FF2B5EF4-FFF2-40B4-BE49-F238E27FC236}">
                <a16:creationId xmlns:a16="http://schemas.microsoft.com/office/drawing/2014/main" id="{AD6F576F-A50E-4125-80A1-55A9169A3949}"/>
              </a:ext>
            </a:extLst>
          </p:cNvPr>
          <p:cNvGrpSpPr>
            <a:grpSpLocks noChangeAspect="1"/>
          </p:cNvGrpSpPr>
          <p:nvPr/>
        </p:nvGrpSpPr>
        <p:grpSpPr>
          <a:xfrm>
            <a:off x="6300000" y="5148000"/>
            <a:ext cx="583011" cy="612000"/>
            <a:chOff x="7304388" y="5019813"/>
            <a:chExt cx="574675" cy="603250"/>
          </a:xfrm>
        </p:grpSpPr>
        <p:sp>
          <p:nvSpPr>
            <p:cNvPr id="86" name="Arrow">
              <a:extLst>
                <a:ext uri="{FF2B5EF4-FFF2-40B4-BE49-F238E27FC236}">
                  <a16:creationId xmlns:a16="http://schemas.microsoft.com/office/drawing/2014/main" id="{114D1772-AEBA-4CEB-882C-A832ECBC0F72}"/>
                </a:ext>
              </a:extLst>
            </p:cNvPr>
            <p:cNvSpPr>
              <a:spLocks noChangeAspect="1"/>
            </p:cNvSpPr>
            <p:nvPr/>
          </p:nvSpPr>
          <p:spPr bwMode="auto">
            <a:xfrm>
              <a:off x="7661575" y="5019813"/>
              <a:ext cx="217488" cy="603250"/>
            </a:xfrm>
            <a:custGeom>
              <a:avLst/>
              <a:gdLst>
                <a:gd name="T0" fmla="*/ 0 w 602"/>
                <a:gd name="T1" fmla="*/ 0 h 1675"/>
                <a:gd name="T2" fmla="*/ 371 w 602"/>
                <a:gd name="T3" fmla="*/ 838 h 1675"/>
                <a:gd name="T4" fmla="*/ 0 w 602"/>
                <a:gd name="T5" fmla="*/ 1675 h 1675"/>
                <a:gd name="T6" fmla="*/ 233 w 602"/>
                <a:gd name="T7" fmla="*/ 1675 h 1675"/>
                <a:gd name="T8" fmla="*/ 602 w 602"/>
                <a:gd name="T9" fmla="*/ 838 h 1675"/>
                <a:gd name="T10" fmla="*/ 233 w 602"/>
                <a:gd name="T11" fmla="*/ 0 h 1675"/>
                <a:gd name="T12" fmla="*/ 0 w 602"/>
                <a:gd name="T13" fmla="*/ 0 h 1675"/>
              </a:gdLst>
              <a:ahLst/>
              <a:cxnLst>
                <a:cxn ang="0">
                  <a:pos x="T0" y="T1"/>
                </a:cxn>
                <a:cxn ang="0">
                  <a:pos x="T2" y="T3"/>
                </a:cxn>
                <a:cxn ang="0">
                  <a:pos x="T4" y="T5"/>
                </a:cxn>
                <a:cxn ang="0">
                  <a:pos x="T6" y="T7"/>
                </a:cxn>
                <a:cxn ang="0">
                  <a:pos x="T8" y="T9"/>
                </a:cxn>
                <a:cxn ang="0">
                  <a:pos x="T10" y="T11"/>
                </a:cxn>
                <a:cxn ang="0">
                  <a:pos x="T12" y="T13"/>
                </a:cxn>
              </a:cxnLst>
              <a:rect l="0" t="0" r="r" b="b"/>
              <a:pathLst>
                <a:path w="602" h="1675">
                  <a:moveTo>
                    <a:pt x="0" y="0"/>
                  </a:moveTo>
                  <a:lnTo>
                    <a:pt x="371" y="838"/>
                  </a:lnTo>
                  <a:lnTo>
                    <a:pt x="0" y="1675"/>
                  </a:lnTo>
                  <a:lnTo>
                    <a:pt x="233" y="1675"/>
                  </a:lnTo>
                  <a:lnTo>
                    <a:pt x="602" y="838"/>
                  </a:lnTo>
                  <a:lnTo>
                    <a:pt x="233" y="0"/>
                  </a:lnTo>
                  <a:lnTo>
                    <a:pt x="0" y="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Arrow">
              <a:extLst>
                <a:ext uri="{FF2B5EF4-FFF2-40B4-BE49-F238E27FC236}">
                  <a16:creationId xmlns:a16="http://schemas.microsoft.com/office/drawing/2014/main" id="{DDD98F86-9BE7-4DEE-A62E-BD1C08D8C110}"/>
                </a:ext>
              </a:extLst>
            </p:cNvPr>
            <p:cNvSpPr>
              <a:spLocks noChangeAspect="1"/>
            </p:cNvSpPr>
            <p:nvPr/>
          </p:nvSpPr>
          <p:spPr bwMode="auto">
            <a:xfrm>
              <a:off x="7417100" y="5019813"/>
              <a:ext cx="219075" cy="603250"/>
            </a:xfrm>
            <a:custGeom>
              <a:avLst/>
              <a:gdLst>
                <a:gd name="T0" fmla="*/ 233 w 603"/>
                <a:gd name="T1" fmla="*/ 1675 h 1675"/>
                <a:gd name="T2" fmla="*/ 0 w 603"/>
                <a:gd name="T3" fmla="*/ 1675 h 1675"/>
                <a:gd name="T4" fmla="*/ 371 w 603"/>
                <a:gd name="T5" fmla="*/ 838 h 1675"/>
                <a:gd name="T6" fmla="*/ 0 w 603"/>
                <a:gd name="T7" fmla="*/ 0 h 1675"/>
                <a:gd name="T8" fmla="*/ 233 w 603"/>
                <a:gd name="T9" fmla="*/ 0 h 1675"/>
                <a:gd name="T10" fmla="*/ 603 w 603"/>
                <a:gd name="T11" fmla="*/ 838 h 1675"/>
                <a:gd name="T12" fmla="*/ 233 w 603"/>
                <a:gd name="T13" fmla="*/ 1675 h 1675"/>
              </a:gdLst>
              <a:ahLst/>
              <a:cxnLst>
                <a:cxn ang="0">
                  <a:pos x="T0" y="T1"/>
                </a:cxn>
                <a:cxn ang="0">
                  <a:pos x="T2" y="T3"/>
                </a:cxn>
                <a:cxn ang="0">
                  <a:pos x="T4" y="T5"/>
                </a:cxn>
                <a:cxn ang="0">
                  <a:pos x="T6" y="T7"/>
                </a:cxn>
                <a:cxn ang="0">
                  <a:pos x="T8" y="T9"/>
                </a:cxn>
                <a:cxn ang="0">
                  <a:pos x="T10" y="T11"/>
                </a:cxn>
                <a:cxn ang="0">
                  <a:pos x="T12" y="T13"/>
                </a:cxn>
              </a:cxnLst>
              <a:rect l="0" t="0" r="r" b="b"/>
              <a:pathLst>
                <a:path w="603" h="1675">
                  <a:moveTo>
                    <a:pt x="233" y="1675"/>
                  </a:moveTo>
                  <a:lnTo>
                    <a:pt x="0" y="1675"/>
                  </a:lnTo>
                  <a:lnTo>
                    <a:pt x="371" y="838"/>
                  </a:lnTo>
                  <a:lnTo>
                    <a:pt x="0" y="0"/>
                  </a:lnTo>
                  <a:lnTo>
                    <a:pt x="233" y="0"/>
                  </a:lnTo>
                  <a:lnTo>
                    <a:pt x="603" y="838"/>
                  </a:lnTo>
                  <a:lnTo>
                    <a:pt x="233" y="1675"/>
                  </a:lnTo>
                  <a:close/>
                </a:path>
              </a:pathLst>
            </a:custGeom>
            <a:solidFill>
              <a:schemeClr val="accent1">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Arrow">
              <a:extLst>
                <a:ext uri="{FF2B5EF4-FFF2-40B4-BE49-F238E27FC236}">
                  <a16:creationId xmlns:a16="http://schemas.microsoft.com/office/drawing/2014/main" id="{93F50C73-9DBD-4DFD-A446-1045B18DD81E}"/>
                </a:ext>
              </a:extLst>
            </p:cNvPr>
            <p:cNvSpPr>
              <a:spLocks noChangeAspect="1"/>
            </p:cNvSpPr>
            <p:nvPr/>
          </p:nvSpPr>
          <p:spPr bwMode="auto">
            <a:xfrm>
              <a:off x="7542513" y="5019813"/>
              <a:ext cx="217488" cy="603250"/>
            </a:xfrm>
            <a:custGeom>
              <a:avLst/>
              <a:gdLst>
                <a:gd name="T0" fmla="*/ 233 w 602"/>
                <a:gd name="T1" fmla="*/ 1675 h 1675"/>
                <a:gd name="T2" fmla="*/ 0 w 602"/>
                <a:gd name="T3" fmla="*/ 1675 h 1675"/>
                <a:gd name="T4" fmla="*/ 370 w 602"/>
                <a:gd name="T5" fmla="*/ 838 h 1675"/>
                <a:gd name="T6" fmla="*/ 0 w 602"/>
                <a:gd name="T7" fmla="*/ 0 h 1675"/>
                <a:gd name="T8" fmla="*/ 233 w 602"/>
                <a:gd name="T9" fmla="*/ 0 h 1675"/>
                <a:gd name="T10" fmla="*/ 602 w 602"/>
                <a:gd name="T11" fmla="*/ 838 h 1675"/>
                <a:gd name="T12" fmla="*/ 233 w 602"/>
                <a:gd name="T13" fmla="*/ 1675 h 1675"/>
              </a:gdLst>
              <a:ahLst/>
              <a:cxnLst>
                <a:cxn ang="0">
                  <a:pos x="T0" y="T1"/>
                </a:cxn>
                <a:cxn ang="0">
                  <a:pos x="T2" y="T3"/>
                </a:cxn>
                <a:cxn ang="0">
                  <a:pos x="T4" y="T5"/>
                </a:cxn>
                <a:cxn ang="0">
                  <a:pos x="T6" y="T7"/>
                </a:cxn>
                <a:cxn ang="0">
                  <a:pos x="T8" y="T9"/>
                </a:cxn>
                <a:cxn ang="0">
                  <a:pos x="T10" y="T11"/>
                </a:cxn>
                <a:cxn ang="0">
                  <a:pos x="T12" y="T13"/>
                </a:cxn>
              </a:cxnLst>
              <a:rect l="0" t="0" r="r" b="b"/>
              <a:pathLst>
                <a:path w="602" h="1675">
                  <a:moveTo>
                    <a:pt x="233" y="1675"/>
                  </a:moveTo>
                  <a:lnTo>
                    <a:pt x="0" y="1675"/>
                  </a:lnTo>
                  <a:lnTo>
                    <a:pt x="370" y="838"/>
                  </a:lnTo>
                  <a:lnTo>
                    <a:pt x="0" y="0"/>
                  </a:lnTo>
                  <a:lnTo>
                    <a:pt x="233" y="0"/>
                  </a:lnTo>
                  <a:lnTo>
                    <a:pt x="602" y="838"/>
                  </a:lnTo>
                  <a:lnTo>
                    <a:pt x="233" y="1675"/>
                  </a:lnTo>
                  <a:close/>
                </a:path>
              </a:pathLst>
            </a:custGeom>
            <a:solidFill>
              <a:schemeClr val="accent1">
                <a:alpha val="7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Arrow">
              <a:extLst>
                <a:ext uri="{FF2B5EF4-FFF2-40B4-BE49-F238E27FC236}">
                  <a16:creationId xmlns:a16="http://schemas.microsoft.com/office/drawing/2014/main" id="{922F961D-4E51-4543-A197-E3888DCEBA70}"/>
                </a:ext>
              </a:extLst>
            </p:cNvPr>
            <p:cNvSpPr>
              <a:spLocks noChangeAspect="1"/>
            </p:cNvSpPr>
            <p:nvPr/>
          </p:nvSpPr>
          <p:spPr bwMode="auto">
            <a:xfrm>
              <a:off x="7304388" y="5019813"/>
              <a:ext cx="217488" cy="603250"/>
            </a:xfrm>
            <a:custGeom>
              <a:avLst/>
              <a:gdLst>
                <a:gd name="T0" fmla="*/ 233 w 603"/>
                <a:gd name="T1" fmla="*/ 1675 h 1675"/>
                <a:gd name="T2" fmla="*/ 0 w 603"/>
                <a:gd name="T3" fmla="*/ 1675 h 1675"/>
                <a:gd name="T4" fmla="*/ 371 w 603"/>
                <a:gd name="T5" fmla="*/ 838 h 1675"/>
                <a:gd name="T6" fmla="*/ 0 w 603"/>
                <a:gd name="T7" fmla="*/ 0 h 1675"/>
                <a:gd name="T8" fmla="*/ 233 w 603"/>
                <a:gd name="T9" fmla="*/ 0 h 1675"/>
                <a:gd name="T10" fmla="*/ 603 w 603"/>
                <a:gd name="T11" fmla="*/ 838 h 1675"/>
                <a:gd name="T12" fmla="*/ 233 w 603"/>
                <a:gd name="T13" fmla="*/ 1675 h 1675"/>
              </a:gdLst>
              <a:ahLst/>
              <a:cxnLst>
                <a:cxn ang="0">
                  <a:pos x="T0" y="T1"/>
                </a:cxn>
                <a:cxn ang="0">
                  <a:pos x="T2" y="T3"/>
                </a:cxn>
                <a:cxn ang="0">
                  <a:pos x="T4" y="T5"/>
                </a:cxn>
                <a:cxn ang="0">
                  <a:pos x="T6" y="T7"/>
                </a:cxn>
                <a:cxn ang="0">
                  <a:pos x="T8" y="T9"/>
                </a:cxn>
                <a:cxn ang="0">
                  <a:pos x="T10" y="T11"/>
                </a:cxn>
                <a:cxn ang="0">
                  <a:pos x="T12" y="T13"/>
                </a:cxn>
              </a:cxnLst>
              <a:rect l="0" t="0" r="r" b="b"/>
              <a:pathLst>
                <a:path w="603" h="1675">
                  <a:moveTo>
                    <a:pt x="233" y="1675"/>
                  </a:moveTo>
                  <a:lnTo>
                    <a:pt x="0" y="1675"/>
                  </a:lnTo>
                  <a:lnTo>
                    <a:pt x="371" y="838"/>
                  </a:lnTo>
                  <a:lnTo>
                    <a:pt x="0" y="0"/>
                  </a:lnTo>
                  <a:lnTo>
                    <a:pt x="233" y="0"/>
                  </a:lnTo>
                  <a:lnTo>
                    <a:pt x="603" y="838"/>
                  </a:lnTo>
                  <a:lnTo>
                    <a:pt x="233" y="1675"/>
                  </a:lnTo>
                  <a:close/>
                </a:path>
              </a:pathLst>
            </a:custGeom>
            <a:solidFill>
              <a:schemeClr val="accent1">
                <a:alpha val="2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 name="Arrow combi">
            <a:extLst>
              <a:ext uri="{FF2B5EF4-FFF2-40B4-BE49-F238E27FC236}">
                <a16:creationId xmlns:a16="http://schemas.microsoft.com/office/drawing/2014/main" id="{125AFCFB-9DD1-4D0B-8A67-57A65DAEC969}"/>
              </a:ext>
            </a:extLst>
          </p:cNvPr>
          <p:cNvGrpSpPr>
            <a:grpSpLocks noChangeAspect="1"/>
          </p:cNvGrpSpPr>
          <p:nvPr/>
        </p:nvGrpSpPr>
        <p:grpSpPr>
          <a:xfrm>
            <a:off x="5782958" y="5148000"/>
            <a:ext cx="341433" cy="612000"/>
            <a:chOff x="6791625" y="5019813"/>
            <a:chExt cx="336551" cy="603250"/>
          </a:xfrm>
        </p:grpSpPr>
        <p:sp>
          <p:nvSpPr>
            <p:cNvPr id="90" name="Arrow">
              <a:extLst>
                <a:ext uri="{FF2B5EF4-FFF2-40B4-BE49-F238E27FC236}">
                  <a16:creationId xmlns:a16="http://schemas.microsoft.com/office/drawing/2014/main" id="{A9BA2526-8B44-43F4-B53F-4F48F6A8EEDC}"/>
                </a:ext>
              </a:extLst>
            </p:cNvPr>
            <p:cNvSpPr>
              <a:spLocks noChangeAspect="1"/>
            </p:cNvSpPr>
            <p:nvPr/>
          </p:nvSpPr>
          <p:spPr bwMode="auto">
            <a:xfrm>
              <a:off x="6910688" y="5019813"/>
              <a:ext cx="217488" cy="603250"/>
            </a:xfrm>
            <a:custGeom>
              <a:avLst/>
              <a:gdLst>
                <a:gd name="T0" fmla="*/ 0 w 602"/>
                <a:gd name="T1" fmla="*/ 0 h 1675"/>
                <a:gd name="T2" fmla="*/ 370 w 602"/>
                <a:gd name="T3" fmla="*/ 838 h 1675"/>
                <a:gd name="T4" fmla="*/ 0 w 602"/>
                <a:gd name="T5" fmla="*/ 1675 h 1675"/>
                <a:gd name="T6" fmla="*/ 233 w 602"/>
                <a:gd name="T7" fmla="*/ 1675 h 1675"/>
                <a:gd name="T8" fmla="*/ 602 w 602"/>
                <a:gd name="T9" fmla="*/ 838 h 1675"/>
                <a:gd name="T10" fmla="*/ 233 w 602"/>
                <a:gd name="T11" fmla="*/ 0 h 1675"/>
                <a:gd name="T12" fmla="*/ 0 w 602"/>
                <a:gd name="T13" fmla="*/ 0 h 1675"/>
              </a:gdLst>
              <a:ahLst/>
              <a:cxnLst>
                <a:cxn ang="0">
                  <a:pos x="T0" y="T1"/>
                </a:cxn>
                <a:cxn ang="0">
                  <a:pos x="T2" y="T3"/>
                </a:cxn>
                <a:cxn ang="0">
                  <a:pos x="T4" y="T5"/>
                </a:cxn>
                <a:cxn ang="0">
                  <a:pos x="T6" y="T7"/>
                </a:cxn>
                <a:cxn ang="0">
                  <a:pos x="T8" y="T9"/>
                </a:cxn>
                <a:cxn ang="0">
                  <a:pos x="T10" y="T11"/>
                </a:cxn>
                <a:cxn ang="0">
                  <a:pos x="T12" y="T13"/>
                </a:cxn>
              </a:cxnLst>
              <a:rect l="0" t="0" r="r" b="b"/>
              <a:pathLst>
                <a:path w="602" h="1675">
                  <a:moveTo>
                    <a:pt x="0" y="0"/>
                  </a:moveTo>
                  <a:lnTo>
                    <a:pt x="370" y="838"/>
                  </a:lnTo>
                  <a:lnTo>
                    <a:pt x="0" y="1675"/>
                  </a:lnTo>
                  <a:lnTo>
                    <a:pt x="233" y="1675"/>
                  </a:lnTo>
                  <a:lnTo>
                    <a:pt x="602" y="838"/>
                  </a:lnTo>
                  <a:lnTo>
                    <a:pt x="233" y="0"/>
                  </a:lnTo>
                  <a:lnTo>
                    <a:pt x="0" y="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Arrow">
              <a:extLst>
                <a:ext uri="{FF2B5EF4-FFF2-40B4-BE49-F238E27FC236}">
                  <a16:creationId xmlns:a16="http://schemas.microsoft.com/office/drawing/2014/main" id="{AEF2678E-0C17-41A2-BDD2-30B761A599FD}"/>
                </a:ext>
              </a:extLst>
            </p:cNvPr>
            <p:cNvSpPr>
              <a:spLocks noChangeAspect="1"/>
            </p:cNvSpPr>
            <p:nvPr/>
          </p:nvSpPr>
          <p:spPr bwMode="auto">
            <a:xfrm>
              <a:off x="6791625" y="5019813"/>
              <a:ext cx="217488" cy="603250"/>
            </a:xfrm>
            <a:custGeom>
              <a:avLst/>
              <a:gdLst>
                <a:gd name="T0" fmla="*/ 233 w 602"/>
                <a:gd name="T1" fmla="*/ 1675 h 1675"/>
                <a:gd name="T2" fmla="*/ 0 w 602"/>
                <a:gd name="T3" fmla="*/ 1675 h 1675"/>
                <a:gd name="T4" fmla="*/ 370 w 602"/>
                <a:gd name="T5" fmla="*/ 838 h 1675"/>
                <a:gd name="T6" fmla="*/ 0 w 602"/>
                <a:gd name="T7" fmla="*/ 0 h 1675"/>
                <a:gd name="T8" fmla="*/ 233 w 602"/>
                <a:gd name="T9" fmla="*/ 0 h 1675"/>
                <a:gd name="T10" fmla="*/ 602 w 602"/>
                <a:gd name="T11" fmla="*/ 838 h 1675"/>
                <a:gd name="T12" fmla="*/ 233 w 602"/>
                <a:gd name="T13" fmla="*/ 1675 h 1675"/>
              </a:gdLst>
              <a:ahLst/>
              <a:cxnLst>
                <a:cxn ang="0">
                  <a:pos x="T0" y="T1"/>
                </a:cxn>
                <a:cxn ang="0">
                  <a:pos x="T2" y="T3"/>
                </a:cxn>
                <a:cxn ang="0">
                  <a:pos x="T4" y="T5"/>
                </a:cxn>
                <a:cxn ang="0">
                  <a:pos x="T6" y="T7"/>
                </a:cxn>
                <a:cxn ang="0">
                  <a:pos x="T8" y="T9"/>
                </a:cxn>
                <a:cxn ang="0">
                  <a:pos x="T10" y="T11"/>
                </a:cxn>
                <a:cxn ang="0">
                  <a:pos x="T12" y="T13"/>
                </a:cxn>
              </a:cxnLst>
              <a:rect l="0" t="0" r="r" b="b"/>
              <a:pathLst>
                <a:path w="602" h="1675">
                  <a:moveTo>
                    <a:pt x="233" y="1675"/>
                  </a:moveTo>
                  <a:lnTo>
                    <a:pt x="0" y="1675"/>
                  </a:lnTo>
                  <a:lnTo>
                    <a:pt x="370" y="838"/>
                  </a:lnTo>
                  <a:lnTo>
                    <a:pt x="0" y="0"/>
                  </a:lnTo>
                  <a:lnTo>
                    <a:pt x="233" y="0"/>
                  </a:lnTo>
                  <a:lnTo>
                    <a:pt x="602" y="838"/>
                  </a:lnTo>
                  <a:lnTo>
                    <a:pt x="233" y="1675"/>
                  </a:lnTo>
                  <a:close/>
                </a:path>
              </a:pathLst>
            </a:custGeom>
            <a:solidFill>
              <a:schemeClr val="accent1">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92" name="Arrow">
            <a:extLst>
              <a:ext uri="{FF2B5EF4-FFF2-40B4-BE49-F238E27FC236}">
                <a16:creationId xmlns:a16="http://schemas.microsoft.com/office/drawing/2014/main" id="{3597841C-2D52-4FB2-8A0B-6E8CFE0829C5}"/>
              </a:ext>
            </a:extLst>
          </p:cNvPr>
          <p:cNvSpPr>
            <a:spLocks noChangeAspect="1"/>
          </p:cNvSpPr>
          <p:nvPr/>
        </p:nvSpPr>
        <p:spPr bwMode="auto">
          <a:xfrm>
            <a:off x="4860000" y="5148000"/>
            <a:ext cx="220643" cy="612000"/>
          </a:xfrm>
          <a:custGeom>
            <a:avLst/>
            <a:gdLst>
              <a:gd name="T0" fmla="*/ 0 w 603"/>
              <a:gd name="T1" fmla="*/ 0 h 1675"/>
              <a:gd name="T2" fmla="*/ 371 w 603"/>
              <a:gd name="T3" fmla="*/ 838 h 1675"/>
              <a:gd name="T4" fmla="*/ 0 w 603"/>
              <a:gd name="T5" fmla="*/ 1675 h 1675"/>
              <a:gd name="T6" fmla="*/ 233 w 603"/>
              <a:gd name="T7" fmla="*/ 1675 h 1675"/>
              <a:gd name="T8" fmla="*/ 603 w 603"/>
              <a:gd name="T9" fmla="*/ 838 h 1675"/>
              <a:gd name="T10" fmla="*/ 233 w 603"/>
              <a:gd name="T11" fmla="*/ 0 h 1675"/>
              <a:gd name="T12" fmla="*/ 0 w 603"/>
              <a:gd name="T13" fmla="*/ 0 h 1675"/>
            </a:gdLst>
            <a:ahLst/>
            <a:cxnLst>
              <a:cxn ang="0">
                <a:pos x="T0" y="T1"/>
              </a:cxn>
              <a:cxn ang="0">
                <a:pos x="T2" y="T3"/>
              </a:cxn>
              <a:cxn ang="0">
                <a:pos x="T4" y="T5"/>
              </a:cxn>
              <a:cxn ang="0">
                <a:pos x="T6" y="T7"/>
              </a:cxn>
              <a:cxn ang="0">
                <a:pos x="T8" y="T9"/>
              </a:cxn>
              <a:cxn ang="0">
                <a:pos x="T10" y="T11"/>
              </a:cxn>
              <a:cxn ang="0">
                <a:pos x="T12" y="T13"/>
              </a:cxn>
            </a:cxnLst>
            <a:rect l="0" t="0" r="r" b="b"/>
            <a:pathLst>
              <a:path w="603" h="1675">
                <a:moveTo>
                  <a:pt x="0" y="0"/>
                </a:moveTo>
                <a:lnTo>
                  <a:pt x="371" y="838"/>
                </a:lnTo>
                <a:lnTo>
                  <a:pt x="0" y="1675"/>
                </a:lnTo>
                <a:lnTo>
                  <a:pt x="233" y="1675"/>
                </a:lnTo>
                <a:lnTo>
                  <a:pt x="603" y="838"/>
                </a:lnTo>
                <a:lnTo>
                  <a:pt x="233" y="0"/>
                </a:lnTo>
                <a:lnTo>
                  <a:pt x="0" y="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9" name="Arrow combi">
            <a:extLst>
              <a:ext uri="{FF2B5EF4-FFF2-40B4-BE49-F238E27FC236}">
                <a16:creationId xmlns:a16="http://schemas.microsoft.com/office/drawing/2014/main" id="{518C80E1-A1B6-4C27-91C3-56F1667D83C0}"/>
              </a:ext>
            </a:extLst>
          </p:cNvPr>
          <p:cNvGrpSpPr>
            <a:grpSpLocks noChangeAspect="1"/>
          </p:cNvGrpSpPr>
          <p:nvPr/>
        </p:nvGrpSpPr>
        <p:grpSpPr>
          <a:xfrm>
            <a:off x="5256253" y="5148000"/>
            <a:ext cx="351095" cy="612000"/>
            <a:chOff x="6097888" y="5019813"/>
            <a:chExt cx="346075" cy="603250"/>
          </a:xfrm>
        </p:grpSpPr>
        <p:sp>
          <p:nvSpPr>
            <p:cNvPr id="93" name="Arrow">
              <a:extLst>
                <a:ext uri="{FF2B5EF4-FFF2-40B4-BE49-F238E27FC236}">
                  <a16:creationId xmlns:a16="http://schemas.microsoft.com/office/drawing/2014/main" id="{7E87C616-093A-464E-ACB2-BD95662CDEEB}"/>
                </a:ext>
              </a:extLst>
            </p:cNvPr>
            <p:cNvSpPr>
              <a:spLocks noChangeAspect="1"/>
            </p:cNvSpPr>
            <p:nvPr/>
          </p:nvSpPr>
          <p:spPr bwMode="auto">
            <a:xfrm>
              <a:off x="6097888" y="5019813"/>
              <a:ext cx="217488" cy="603250"/>
            </a:xfrm>
            <a:custGeom>
              <a:avLst/>
              <a:gdLst>
                <a:gd name="T0" fmla="*/ 0 w 602"/>
                <a:gd name="T1" fmla="*/ 0 h 1675"/>
                <a:gd name="T2" fmla="*/ 370 w 602"/>
                <a:gd name="T3" fmla="*/ 838 h 1675"/>
                <a:gd name="T4" fmla="*/ 0 w 602"/>
                <a:gd name="T5" fmla="*/ 1675 h 1675"/>
                <a:gd name="T6" fmla="*/ 233 w 602"/>
                <a:gd name="T7" fmla="*/ 1675 h 1675"/>
                <a:gd name="T8" fmla="*/ 602 w 602"/>
                <a:gd name="T9" fmla="*/ 838 h 1675"/>
                <a:gd name="T10" fmla="*/ 233 w 602"/>
                <a:gd name="T11" fmla="*/ 0 h 1675"/>
                <a:gd name="T12" fmla="*/ 0 w 602"/>
                <a:gd name="T13" fmla="*/ 0 h 1675"/>
              </a:gdLst>
              <a:ahLst/>
              <a:cxnLst>
                <a:cxn ang="0">
                  <a:pos x="T0" y="T1"/>
                </a:cxn>
                <a:cxn ang="0">
                  <a:pos x="T2" y="T3"/>
                </a:cxn>
                <a:cxn ang="0">
                  <a:pos x="T4" y="T5"/>
                </a:cxn>
                <a:cxn ang="0">
                  <a:pos x="T6" y="T7"/>
                </a:cxn>
                <a:cxn ang="0">
                  <a:pos x="T8" y="T9"/>
                </a:cxn>
                <a:cxn ang="0">
                  <a:pos x="T10" y="T11"/>
                </a:cxn>
                <a:cxn ang="0">
                  <a:pos x="T12" y="T13"/>
                </a:cxn>
              </a:cxnLst>
              <a:rect l="0" t="0" r="r" b="b"/>
              <a:pathLst>
                <a:path w="602" h="1675">
                  <a:moveTo>
                    <a:pt x="0" y="0"/>
                  </a:moveTo>
                  <a:lnTo>
                    <a:pt x="370" y="838"/>
                  </a:lnTo>
                  <a:lnTo>
                    <a:pt x="0" y="1675"/>
                  </a:lnTo>
                  <a:lnTo>
                    <a:pt x="233" y="1675"/>
                  </a:lnTo>
                  <a:lnTo>
                    <a:pt x="602" y="838"/>
                  </a:lnTo>
                  <a:lnTo>
                    <a:pt x="233" y="0"/>
                  </a:lnTo>
                  <a:lnTo>
                    <a:pt x="0" y="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Arrow">
              <a:extLst>
                <a:ext uri="{FF2B5EF4-FFF2-40B4-BE49-F238E27FC236}">
                  <a16:creationId xmlns:a16="http://schemas.microsoft.com/office/drawing/2014/main" id="{1D43F437-E660-443B-A199-35C9206379E8}"/>
                </a:ext>
              </a:extLst>
            </p:cNvPr>
            <p:cNvSpPr>
              <a:spLocks noChangeAspect="1"/>
            </p:cNvSpPr>
            <p:nvPr/>
          </p:nvSpPr>
          <p:spPr bwMode="auto">
            <a:xfrm>
              <a:off x="6226475" y="5019813"/>
              <a:ext cx="217488" cy="603250"/>
            </a:xfrm>
            <a:custGeom>
              <a:avLst/>
              <a:gdLst>
                <a:gd name="T0" fmla="*/ 0 w 602"/>
                <a:gd name="T1" fmla="*/ 0 h 1675"/>
                <a:gd name="T2" fmla="*/ 370 w 602"/>
                <a:gd name="T3" fmla="*/ 838 h 1675"/>
                <a:gd name="T4" fmla="*/ 0 w 602"/>
                <a:gd name="T5" fmla="*/ 1675 h 1675"/>
                <a:gd name="T6" fmla="*/ 233 w 602"/>
                <a:gd name="T7" fmla="*/ 1675 h 1675"/>
                <a:gd name="T8" fmla="*/ 602 w 602"/>
                <a:gd name="T9" fmla="*/ 838 h 1675"/>
                <a:gd name="T10" fmla="*/ 233 w 602"/>
                <a:gd name="T11" fmla="*/ 0 h 1675"/>
                <a:gd name="T12" fmla="*/ 0 w 602"/>
                <a:gd name="T13" fmla="*/ 0 h 1675"/>
              </a:gdLst>
              <a:ahLst/>
              <a:cxnLst>
                <a:cxn ang="0">
                  <a:pos x="T0" y="T1"/>
                </a:cxn>
                <a:cxn ang="0">
                  <a:pos x="T2" y="T3"/>
                </a:cxn>
                <a:cxn ang="0">
                  <a:pos x="T4" y="T5"/>
                </a:cxn>
                <a:cxn ang="0">
                  <a:pos x="T6" y="T7"/>
                </a:cxn>
                <a:cxn ang="0">
                  <a:pos x="T8" y="T9"/>
                </a:cxn>
                <a:cxn ang="0">
                  <a:pos x="T10" y="T11"/>
                </a:cxn>
                <a:cxn ang="0">
                  <a:pos x="T12" y="T13"/>
                </a:cxn>
              </a:cxnLst>
              <a:rect l="0" t="0" r="r" b="b"/>
              <a:pathLst>
                <a:path w="602" h="1675">
                  <a:moveTo>
                    <a:pt x="0" y="0"/>
                  </a:moveTo>
                  <a:lnTo>
                    <a:pt x="370" y="838"/>
                  </a:lnTo>
                  <a:lnTo>
                    <a:pt x="0" y="1675"/>
                  </a:lnTo>
                  <a:lnTo>
                    <a:pt x="233" y="1675"/>
                  </a:lnTo>
                  <a:lnTo>
                    <a:pt x="602" y="838"/>
                  </a:lnTo>
                  <a:lnTo>
                    <a:pt x="233" y="0"/>
                  </a:lnTo>
                  <a:lnTo>
                    <a:pt x="0" y="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84" name="Quotation up">
            <a:extLst>
              <a:ext uri="{FF2B5EF4-FFF2-40B4-BE49-F238E27FC236}">
                <a16:creationId xmlns:a16="http://schemas.microsoft.com/office/drawing/2014/main" id="{6109C1B6-1B77-42EE-A71C-15633B79F781}"/>
              </a:ext>
            </a:extLst>
          </p:cNvPr>
          <p:cNvSpPr>
            <a:spLocks noChangeAspect="1" noEditPoints="1"/>
          </p:cNvSpPr>
          <p:nvPr/>
        </p:nvSpPr>
        <p:spPr bwMode="auto">
          <a:xfrm>
            <a:off x="4860000" y="4392000"/>
            <a:ext cx="468000" cy="286891"/>
          </a:xfrm>
          <a:custGeom>
            <a:avLst/>
            <a:gdLst>
              <a:gd name="T0" fmla="*/ 0 w 1286"/>
              <a:gd name="T1" fmla="*/ 465 h 789"/>
              <a:gd name="T2" fmla="*/ 0 w 1286"/>
              <a:gd name="T3" fmla="*/ 789 h 789"/>
              <a:gd name="T4" fmla="*/ 610 w 1286"/>
              <a:gd name="T5" fmla="*/ 0 h 789"/>
              <a:gd name="T6" fmla="*/ 303 w 1286"/>
              <a:gd name="T7" fmla="*/ 0 h 789"/>
              <a:gd name="T8" fmla="*/ 0 w 1286"/>
              <a:gd name="T9" fmla="*/ 465 h 789"/>
              <a:gd name="T10" fmla="*/ 677 w 1286"/>
              <a:gd name="T11" fmla="*/ 465 h 789"/>
              <a:gd name="T12" fmla="*/ 677 w 1286"/>
              <a:gd name="T13" fmla="*/ 789 h 789"/>
              <a:gd name="T14" fmla="*/ 1286 w 1286"/>
              <a:gd name="T15" fmla="*/ 0 h 789"/>
              <a:gd name="T16" fmla="*/ 979 w 1286"/>
              <a:gd name="T17" fmla="*/ 0 h 789"/>
              <a:gd name="T18" fmla="*/ 677 w 1286"/>
              <a:gd name="T19" fmla="*/ 465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6" h="789">
                <a:moveTo>
                  <a:pt x="0" y="465"/>
                </a:moveTo>
                <a:lnTo>
                  <a:pt x="0" y="789"/>
                </a:lnTo>
                <a:cubicBezTo>
                  <a:pt x="351" y="698"/>
                  <a:pt x="610" y="379"/>
                  <a:pt x="610" y="0"/>
                </a:cubicBezTo>
                <a:lnTo>
                  <a:pt x="303" y="0"/>
                </a:lnTo>
                <a:cubicBezTo>
                  <a:pt x="303" y="207"/>
                  <a:pt x="179" y="386"/>
                  <a:pt x="0" y="465"/>
                </a:cubicBezTo>
                <a:close/>
                <a:moveTo>
                  <a:pt x="677" y="465"/>
                </a:moveTo>
                <a:lnTo>
                  <a:pt x="677" y="789"/>
                </a:lnTo>
                <a:cubicBezTo>
                  <a:pt x="1027" y="698"/>
                  <a:pt x="1286" y="379"/>
                  <a:pt x="1286" y="0"/>
                </a:cubicBezTo>
                <a:lnTo>
                  <a:pt x="979" y="0"/>
                </a:lnTo>
                <a:cubicBezTo>
                  <a:pt x="979" y="207"/>
                  <a:pt x="855" y="386"/>
                  <a:pt x="677" y="465"/>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Quotation down">
            <a:extLst>
              <a:ext uri="{FF2B5EF4-FFF2-40B4-BE49-F238E27FC236}">
                <a16:creationId xmlns:a16="http://schemas.microsoft.com/office/drawing/2014/main" id="{68CB2348-012F-4953-ACDB-78B114EB475D}"/>
              </a:ext>
            </a:extLst>
          </p:cNvPr>
          <p:cNvSpPr>
            <a:spLocks noChangeAspect="1" noEditPoints="1"/>
          </p:cNvSpPr>
          <p:nvPr/>
        </p:nvSpPr>
        <p:spPr bwMode="auto">
          <a:xfrm>
            <a:off x="5508000" y="4392000"/>
            <a:ext cx="468000" cy="286892"/>
          </a:xfrm>
          <a:custGeom>
            <a:avLst/>
            <a:gdLst>
              <a:gd name="T0" fmla="*/ 1286 w 1286"/>
              <a:gd name="T1" fmla="*/ 324 h 789"/>
              <a:gd name="T2" fmla="*/ 1286 w 1286"/>
              <a:gd name="T3" fmla="*/ 0 h 789"/>
              <a:gd name="T4" fmla="*/ 677 w 1286"/>
              <a:gd name="T5" fmla="*/ 789 h 789"/>
              <a:gd name="T6" fmla="*/ 984 w 1286"/>
              <a:gd name="T7" fmla="*/ 789 h 789"/>
              <a:gd name="T8" fmla="*/ 1286 w 1286"/>
              <a:gd name="T9" fmla="*/ 324 h 789"/>
              <a:gd name="T10" fmla="*/ 610 w 1286"/>
              <a:gd name="T11" fmla="*/ 324 h 789"/>
              <a:gd name="T12" fmla="*/ 610 w 1286"/>
              <a:gd name="T13" fmla="*/ 0 h 789"/>
              <a:gd name="T14" fmla="*/ 0 w 1286"/>
              <a:gd name="T15" fmla="*/ 787 h 789"/>
              <a:gd name="T16" fmla="*/ 0 w 1286"/>
              <a:gd name="T17" fmla="*/ 789 h 789"/>
              <a:gd name="T18" fmla="*/ 308 w 1286"/>
              <a:gd name="T19" fmla="*/ 789 h 789"/>
              <a:gd name="T20" fmla="*/ 610 w 1286"/>
              <a:gd name="T21" fmla="*/ 324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6" h="789">
                <a:moveTo>
                  <a:pt x="1286" y="324"/>
                </a:moveTo>
                <a:lnTo>
                  <a:pt x="1286" y="0"/>
                </a:lnTo>
                <a:cubicBezTo>
                  <a:pt x="936" y="91"/>
                  <a:pt x="677" y="410"/>
                  <a:pt x="677" y="789"/>
                </a:cubicBezTo>
                <a:lnTo>
                  <a:pt x="984" y="789"/>
                </a:lnTo>
                <a:cubicBezTo>
                  <a:pt x="984" y="582"/>
                  <a:pt x="1108" y="403"/>
                  <a:pt x="1286" y="324"/>
                </a:cubicBezTo>
                <a:close/>
                <a:moveTo>
                  <a:pt x="610" y="324"/>
                </a:moveTo>
                <a:lnTo>
                  <a:pt x="610" y="0"/>
                </a:lnTo>
                <a:cubicBezTo>
                  <a:pt x="260" y="91"/>
                  <a:pt x="2" y="409"/>
                  <a:pt x="0" y="787"/>
                </a:cubicBezTo>
                <a:lnTo>
                  <a:pt x="0" y="789"/>
                </a:lnTo>
                <a:lnTo>
                  <a:pt x="308" y="789"/>
                </a:lnTo>
                <a:cubicBezTo>
                  <a:pt x="308" y="582"/>
                  <a:pt x="432" y="403"/>
                  <a:pt x="610" y="324"/>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Text">
            <a:extLst>
              <a:ext uri="{FF2B5EF4-FFF2-40B4-BE49-F238E27FC236}">
                <a16:creationId xmlns:a16="http://schemas.microsoft.com/office/drawing/2014/main" id="{19B83BC5-41DF-4963-BE6C-E184C73E1704}"/>
              </a:ext>
            </a:extLst>
          </p:cNvPr>
          <p:cNvSpPr>
            <a:spLocks noChangeArrowheads="1"/>
          </p:cNvSpPr>
          <p:nvPr/>
        </p:nvSpPr>
        <p:spPr bwMode="auto">
          <a:xfrm>
            <a:off x="8100000" y="3434400"/>
            <a:ext cx="1440000" cy="396000"/>
          </a:xfrm>
          <a:prstGeom prst="rect">
            <a:avLst/>
          </a:prstGeom>
          <a:solidFill>
            <a:schemeClr val="tx1"/>
          </a:solidFill>
          <a:ln w="9525">
            <a:noFill/>
            <a:miter lim="800000"/>
            <a:headEnd/>
            <a:tailEnd/>
          </a:ln>
        </p:spPr>
        <p:txBody>
          <a:bodyPr vert="horz" wrap="square" lIns="108000" tIns="72000" rIns="108000" bIns="72000" numCol="1" anchor="ctr" anchorCtr="0" compatLnSpc="1">
            <a:prstTxWarp prst="textNoShape">
              <a:avLst/>
            </a:prstTxWarp>
          </a:bodyPr>
          <a:lstStyle/>
          <a:p>
            <a:pPr>
              <a:lnSpc>
                <a:spcPct val="110000"/>
              </a:lnSpc>
            </a:pPr>
            <a:r>
              <a:rPr lang="en-US" sz="1400" dirty="0">
                <a:solidFill>
                  <a:schemeClr val="bg1"/>
                </a:solidFill>
                <a:latin typeface="+mj-lt"/>
              </a:rPr>
              <a:t>Box Headline</a:t>
            </a:r>
          </a:p>
        </p:txBody>
      </p:sp>
      <p:sp>
        <p:nvSpPr>
          <p:cNvPr id="34" name="Text">
            <a:extLst>
              <a:ext uri="{FF2B5EF4-FFF2-40B4-BE49-F238E27FC236}">
                <a16:creationId xmlns:a16="http://schemas.microsoft.com/office/drawing/2014/main" id="{AA57080E-BA84-4D53-9BA4-B49AB1A7C7BF}"/>
              </a:ext>
            </a:extLst>
          </p:cNvPr>
          <p:cNvSpPr>
            <a:spLocks noChangeArrowheads="1"/>
          </p:cNvSpPr>
          <p:nvPr/>
        </p:nvSpPr>
        <p:spPr bwMode="auto">
          <a:xfrm>
            <a:off x="8100000" y="2952000"/>
            <a:ext cx="1440000" cy="396000"/>
          </a:xfrm>
          <a:prstGeom prst="rect">
            <a:avLst/>
          </a:prstGeom>
          <a:solidFill>
            <a:schemeClr val="tx1">
              <a:lumMod val="40000"/>
              <a:lumOff val="60000"/>
            </a:schemeClr>
          </a:solidFill>
          <a:ln w="9525">
            <a:noFill/>
            <a:miter lim="800000"/>
            <a:headEnd/>
            <a:tailEnd/>
          </a:ln>
        </p:spPr>
        <p:txBody>
          <a:bodyPr vert="horz" wrap="square" lIns="108000" tIns="72000" rIns="108000" bIns="72000" numCol="1" anchor="ctr" anchorCtr="0" compatLnSpc="1">
            <a:prstTxWarp prst="textNoShape">
              <a:avLst/>
            </a:prstTxWarp>
          </a:bodyPr>
          <a:lstStyle/>
          <a:p>
            <a:pPr>
              <a:lnSpc>
                <a:spcPct val="110000"/>
              </a:lnSpc>
            </a:pPr>
            <a:r>
              <a:rPr lang="en-US" sz="1400" dirty="0">
                <a:latin typeface="+mj-lt"/>
              </a:rPr>
              <a:t>Box Headline</a:t>
            </a:r>
          </a:p>
        </p:txBody>
      </p:sp>
      <p:sp>
        <p:nvSpPr>
          <p:cNvPr id="37" name="Text">
            <a:extLst>
              <a:ext uri="{FF2B5EF4-FFF2-40B4-BE49-F238E27FC236}">
                <a16:creationId xmlns:a16="http://schemas.microsoft.com/office/drawing/2014/main" id="{C1DF6C15-529D-4F1A-9CCD-4FE0DC3AD894}"/>
              </a:ext>
            </a:extLst>
          </p:cNvPr>
          <p:cNvSpPr>
            <a:spLocks noChangeArrowheads="1"/>
          </p:cNvSpPr>
          <p:nvPr/>
        </p:nvSpPr>
        <p:spPr bwMode="auto">
          <a:xfrm>
            <a:off x="8100000" y="3916800"/>
            <a:ext cx="1440000" cy="396000"/>
          </a:xfrm>
          <a:prstGeom prst="rect">
            <a:avLst/>
          </a:prstGeom>
          <a:solidFill>
            <a:schemeClr val="accent1"/>
          </a:solidFill>
          <a:ln w="9525">
            <a:noFill/>
            <a:miter lim="800000"/>
            <a:headEnd/>
            <a:tailEnd/>
          </a:ln>
        </p:spPr>
        <p:txBody>
          <a:bodyPr vert="horz" wrap="square" lIns="108000" tIns="72000" rIns="108000" bIns="72000" numCol="1" anchor="ctr" anchorCtr="0" compatLnSpc="1">
            <a:prstTxWarp prst="textNoShape">
              <a:avLst/>
            </a:prstTxWarp>
          </a:bodyPr>
          <a:lstStyle/>
          <a:p>
            <a:pPr>
              <a:lnSpc>
                <a:spcPct val="110000"/>
              </a:lnSpc>
            </a:pPr>
            <a:r>
              <a:rPr lang="en-US" sz="1400" dirty="0">
                <a:solidFill>
                  <a:schemeClr val="bg1"/>
                </a:solidFill>
                <a:latin typeface="+mj-lt"/>
              </a:rPr>
              <a:t>Box Headline</a:t>
            </a:r>
          </a:p>
        </p:txBody>
      </p:sp>
      <p:sp>
        <p:nvSpPr>
          <p:cNvPr id="40" name="Text">
            <a:extLst>
              <a:ext uri="{FF2B5EF4-FFF2-40B4-BE49-F238E27FC236}">
                <a16:creationId xmlns:a16="http://schemas.microsoft.com/office/drawing/2014/main" id="{B0305FF2-97F7-4E90-A514-9A275CF64E14}"/>
              </a:ext>
            </a:extLst>
          </p:cNvPr>
          <p:cNvSpPr>
            <a:spLocks noChangeArrowheads="1"/>
          </p:cNvSpPr>
          <p:nvPr/>
        </p:nvSpPr>
        <p:spPr bwMode="auto">
          <a:xfrm>
            <a:off x="8100000" y="4399200"/>
            <a:ext cx="1440000" cy="396000"/>
          </a:xfrm>
          <a:prstGeom prst="rect">
            <a:avLst/>
          </a:prstGeom>
          <a:solidFill>
            <a:schemeClr val="accent1">
              <a:lumMod val="40000"/>
              <a:lumOff val="60000"/>
            </a:schemeClr>
          </a:solidFill>
          <a:ln w="9525">
            <a:noFill/>
            <a:miter lim="800000"/>
            <a:headEnd/>
            <a:tailEnd/>
          </a:ln>
        </p:spPr>
        <p:txBody>
          <a:bodyPr vert="horz" wrap="square" lIns="108000" tIns="72000" rIns="108000" bIns="72000" numCol="1" anchor="ctr" anchorCtr="0" compatLnSpc="1">
            <a:prstTxWarp prst="textNoShape">
              <a:avLst/>
            </a:prstTxWarp>
          </a:bodyPr>
          <a:lstStyle/>
          <a:p>
            <a:pPr>
              <a:lnSpc>
                <a:spcPct val="110000"/>
              </a:lnSpc>
            </a:pPr>
            <a:r>
              <a:rPr lang="en-US" sz="1400" dirty="0">
                <a:latin typeface="+mj-lt"/>
              </a:rPr>
              <a:t>Box Headline</a:t>
            </a:r>
          </a:p>
        </p:txBody>
      </p:sp>
      <p:sp>
        <p:nvSpPr>
          <p:cNvPr id="43" name="Arrow">
            <a:extLst>
              <a:ext uri="{FF2B5EF4-FFF2-40B4-BE49-F238E27FC236}">
                <a16:creationId xmlns:a16="http://schemas.microsoft.com/office/drawing/2014/main" id="{658E163C-279A-4DF8-B7E4-ADC3EC1549DC}"/>
              </a:ext>
            </a:extLst>
          </p:cNvPr>
          <p:cNvSpPr>
            <a:spLocks/>
          </p:cNvSpPr>
          <p:nvPr/>
        </p:nvSpPr>
        <p:spPr bwMode="auto">
          <a:xfrm>
            <a:off x="8100000" y="4881600"/>
            <a:ext cx="1440000" cy="396000"/>
          </a:xfrm>
          <a:prstGeom prst="homePlate">
            <a:avLst>
              <a:gd name="adj" fmla="val 36370"/>
            </a:avLst>
          </a:prstGeom>
          <a:solidFill>
            <a:schemeClr val="accent1"/>
          </a:solidFill>
          <a:ln w="9525">
            <a:noFill/>
            <a:round/>
            <a:headEnd/>
            <a:tailEnd/>
          </a:ln>
        </p:spPr>
        <p:txBody>
          <a:bodyPr vert="horz" wrap="square" lIns="108000" tIns="72000" rIns="108000" bIns="72000" numCol="1" anchor="ctr" anchorCtr="0" compatLnSpc="1">
            <a:prstTxWarp prst="textNoShape">
              <a:avLst/>
            </a:prstTxWarp>
          </a:bodyPr>
          <a:lstStyle/>
          <a:p>
            <a:pPr>
              <a:lnSpc>
                <a:spcPct val="110000"/>
              </a:lnSpc>
            </a:pPr>
            <a:r>
              <a:rPr lang="en-US" sz="1400" dirty="0">
                <a:solidFill>
                  <a:schemeClr val="bg1"/>
                </a:solidFill>
                <a:latin typeface="+mj-lt"/>
              </a:rPr>
              <a:t>Box Headline</a:t>
            </a:r>
          </a:p>
        </p:txBody>
      </p:sp>
      <p:sp>
        <p:nvSpPr>
          <p:cNvPr id="96" name="Arrow">
            <a:extLst>
              <a:ext uri="{FF2B5EF4-FFF2-40B4-BE49-F238E27FC236}">
                <a16:creationId xmlns:a16="http://schemas.microsoft.com/office/drawing/2014/main" id="{BF2344C9-4E36-46A6-9C13-CA39D101F14E}"/>
              </a:ext>
            </a:extLst>
          </p:cNvPr>
          <p:cNvSpPr>
            <a:spLocks/>
          </p:cNvSpPr>
          <p:nvPr/>
        </p:nvSpPr>
        <p:spPr bwMode="auto">
          <a:xfrm>
            <a:off x="8100000" y="5364000"/>
            <a:ext cx="1440000" cy="396000"/>
          </a:xfrm>
          <a:prstGeom prst="homePlate">
            <a:avLst>
              <a:gd name="adj" fmla="val 36370"/>
            </a:avLst>
          </a:prstGeom>
          <a:solidFill>
            <a:schemeClr val="accent1">
              <a:lumMod val="40000"/>
              <a:lumOff val="60000"/>
            </a:schemeClr>
          </a:solidFill>
          <a:ln w="9525">
            <a:noFill/>
            <a:round/>
            <a:headEnd/>
            <a:tailEnd/>
          </a:ln>
        </p:spPr>
        <p:txBody>
          <a:bodyPr vert="horz" wrap="square" lIns="108000" tIns="72000" rIns="108000" bIns="72000" numCol="1" anchor="ctr" anchorCtr="0" compatLnSpc="1">
            <a:prstTxWarp prst="textNoShape">
              <a:avLst/>
            </a:prstTxWarp>
          </a:bodyPr>
          <a:lstStyle/>
          <a:p>
            <a:pPr>
              <a:lnSpc>
                <a:spcPct val="110000"/>
              </a:lnSpc>
            </a:pPr>
            <a:r>
              <a:rPr lang="en-US" sz="1400" dirty="0">
                <a:latin typeface="+mj-lt"/>
              </a:rPr>
              <a:t>Box Headline</a:t>
            </a:r>
          </a:p>
        </p:txBody>
      </p:sp>
      <p:sp>
        <p:nvSpPr>
          <p:cNvPr id="101" name="Vertical Text Placeholder 10">
            <a:extLst>
              <a:ext uri="{FF2B5EF4-FFF2-40B4-BE49-F238E27FC236}">
                <a16:creationId xmlns:a16="http://schemas.microsoft.com/office/drawing/2014/main" id="{1D911E56-790D-44B2-8F99-86DB3B378F95}"/>
              </a:ext>
            </a:extLst>
          </p:cNvPr>
          <p:cNvSpPr txBox="1">
            <a:spLocks/>
          </p:cNvSpPr>
          <p:nvPr/>
        </p:nvSpPr>
        <p:spPr>
          <a:xfrm rot="5400000" flipH="1">
            <a:off x="8640000" y="1330886"/>
            <a:ext cx="360000" cy="1440000"/>
          </a:xfrm>
          <a:custGeom>
            <a:avLst/>
            <a:gdLst>
              <a:gd name="connsiteX0" fmla="*/ 0 w 3167997"/>
              <a:gd name="connsiteY0" fmla="*/ 0 h 2493853"/>
              <a:gd name="connsiteX1" fmla="*/ 3167997 w 3167997"/>
              <a:gd name="connsiteY1" fmla="*/ 0 h 2493853"/>
              <a:gd name="connsiteX2" fmla="*/ 3167997 w 3167997"/>
              <a:gd name="connsiteY2" fmla="*/ 2493853 h 2493853"/>
              <a:gd name="connsiteX3" fmla="*/ 0 w 3167997"/>
              <a:gd name="connsiteY3" fmla="*/ 2493853 h 2493853"/>
              <a:gd name="connsiteX4" fmla="*/ 0 w 3167997"/>
              <a:gd name="connsiteY4" fmla="*/ 0 h 2493853"/>
              <a:gd name="connsiteX0" fmla="*/ 3167997 w 3259437"/>
              <a:gd name="connsiteY0" fmla="*/ 0 h 2493853"/>
              <a:gd name="connsiteX1" fmla="*/ 3167997 w 3259437"/>
              <a:gd name="connsiteY1" fmla="*/ 2493853 h 2493853"/>
              <a:gd name="connsiteX2" fmla="*/ 0 w 3259437"/>
              <a:gd name="connsiteY2" fmla="*/ 2493853 h 2493853"/>
              <a:gd name="connsiteX3" fmla="*/ 0 w 3259437"/>
              <a:gd name="connsiteY3" fmla="*/ 0 h 2493853"/>
              <a:gd name="connsiteX4" fmla="*/ 3259437 w 3259437"/>
              <a:gd name="connsiteY4" fmla="*/ 91440 h 2493853"/>
              <a:gd name="connsiteX0" fmla="*/ 3167997 w 3167997"/>
              <a:gd name="connsiteY0" fmla="*/ 0 h 2493853"/>
              <a:gd name="connsiteX1" fmla="*/ 3167997 w 3167997"/>
              <a:gd name="connsiteY1" fmla="*/ 2493853 h 2493853"/>
              <a:gd name="connsiteX2" fmla="*/ 0 w 3167997"/>
              <a:gd name="connsiteY2" fmla="*/ 2493853 h 2493853"/>
              <a:gd name="connsiteX3" fmla="*/ 0 w 3167997"/>
              <a:gd name="connsiteY3" fmla="*/ 0 h 2493853"/>
              <a:gd name="connsiteX0" fmla="*/ 3167997 w 3167997"/>
              <a:gd name="connsiteY0" fmla="*/ 2493853 h 2493853"/>
              <a:gd name="connsiteX1" fmla="*/ 0 w 3167997"/>
              <a:gd name="connsiteY1" fmla="*/ 2493853 h 2493853"/>
              <a:gd name="connsiteX2" fmla="*/ 0 w 3167997"/>
              <a:gd name="connsiteY2" fmla="*/ 0 h 2493853"/>
              <a:gd name="connsiteX0" fmla="*/ 0 w 0"/>
              <a:gd name="connsiteY0" fmla="*/ 2493853 h 2493853"/>
              <a:gd name="connsiteX1" fmla="*/ 0 w 0"/>
              <a:gd name="connsiteY1" fmla="*/ 0 h 2493853"/>
            </a:gdLst>
            <a:ahLst/>
            <a:cxnLst>
              <a:cxn ang="0">
                <a:pos x="connsiteX0" y="connsiteY0"/>
              </a:cxn>
              <a:cxn ang="0">
                <a:pos x="connsiteX1" y="connsiteY1"/>
              </a:cxn>
            </a:cxnLst>
            <a:rect l="l" t="t" r="r" b="b"/>
            <a:pathLst>
              <a:path h="2493853">
                <a:moveTo>
                  <a:pt x="0" y="2493853"/>
                </a:moveTo>
                <a:lnTo>
                  <a:pt x="0" y="0"/>
                </a:lnTo>
              </a:path>
            </a:pathLst>
          </a:custGeom>
          <a:ln w="9525">
            <a:solidFill>
              <a:schemeClr val="accent1"/>
            </a:solidFill>
            <a:miter lim="800000"/>
          </a:ln>
        </p:spPr>
        <p:txBody>
          <a:bodyPr vert="vert270" lIns="0" tIns="0" rIns="108000" bIns="0" rtlCol="0" anchor="b" anchorCtr="0">
            <a:noAutofit/>
          </a:bodyPr>
          <a:lstStyle>
            <a:lvl1pPr marL="0" indent="0" algn="l" defTabSz="914400" rtl="0" eaLnBrk="1" latinLnBrk="0" hangingPunct="1">
              <a:lnSpc>
                <a:spcPct val="103000"/>
              </a:lnSpc>
              <a:spcBef>
                <a:spcPts val="0"/>
              </a:spcBef>
              <a:spcAft>
                <a:spcPts val="0"/>
              </a:spcAft>
              <a:buFont typeface="Arial" panose="020B0604020202020204" pitchFamily="34" charset="0"/>
              <a:buNone/>
              <a:defRPr sz="1400" kern="1200" baseline="0">
                <a:solidFill>
                  <a:schemeClr val="tx1"/>
                </a:solidFill>
                <a:latin typeface="+mj-lt"/>
                <a:ea typeface="+mn-ea"/>
                <a:cs typeface="+mn-cs"/>
              </a:defRPr>
            </a:lvl1pPr>
            <a:lvl2pPr marL="0" indent="0" algn="l" defTabSz="914400" rtl="0" eaLnBrk="1" latinLnBrk="0" hangingPunct="1">
              <a:lnSpc>
                <a:spcPct val="103000"/>
              </a:lnSpc>
              <a:spcBef>
                <a:spcPts val="0"/>
              </a:spcBef>
              <a:spcAft>
                <a:spcPts val="0"/>
              </a:spcAft>
              <a:buSzPct val="100000"/>
              <a:buFont typeface="Arial" panose="020B0604020202020204" pitchFamily="34" charset="0"/>
              <a:buNone/>
              <a:defRPr sz="1400" kern="1200" baseline="0">
                <a:solidFill>
                  <a:schemeClr val="tx1"/>
                </a:solidFill>
                <a:latin typeface="+mj-lt"/>
                <a:ea typeface="+mn-ea"/>
                <a:cs typeface="+mn-cs"/>
              </a:defRPr>
            </a:lvl2pPr>
            <a:lvl3pPr marL="0" indent="0" algn="l" defTabSz="914400" rtl="0" eaLnBrk="1" latinLnBrk="0" hangingPunct="1">
              <a:lnSpc>
                <a:spcPct val="103000"/>
              </a:lnSpc>
              <a:spcBef>
                <a:spcPts val="0"/>
              </a:spcBef>
              <a:spcAft>
                <a:spcPts val="0"/>
              </a:spcAft>
              <a:buFont typeface="Arial" panose="020B0604020202020204" pitchFamily="34" charset="0"/>
              <a:buNone/>
              <a:defRPr sz="1400" kern="1200" baseline="0">
                <a:solidFill>
                  <a:schemeClr val="tx1"/>
                </a:solidFill>
                <a:latin typeface="+mj-lt"/>
                <a:ea typeface="+mn-ea"/>
                <a:cs typeface="+mn-cs"/>
              </a:defRPr>
            </a:lvl3pPr>
            <a:lvl4pPr marL="0" indent="0" algn="l" defTabSz="914400" rtl="0" eaLnBrk="1" latinLnBrk="0" hangingPunct="1">
              <a:lnSpc>
                <a:spcPct val="103000"/>
              </a:lnSpc>
              <a:spcBef>
                <a:spcPts val="0"/>
              </a:spcBef>
              <a:spcAft>
                <a:spcPts val="0"/>
              </a:spcAft>
              <a:buClr>
                <a:schemeClr val="accent1"/>
              </a:buClr>
              <a:buFont typeface="Wingdings 2" panose="05020102010507070707" pitchFamily="18" charset="2"/>
              <a:buNone/>
              <a:defRPr sz="1400" kern="1200" baseline="0">
                <a:solidFill>
                  <a:schemeClr val="tx1"/>
                </a:solidFill>
                <a:latin typeface="+mj-lt"/>
                <a:ea typeface="+mn-ea"/>
                <a:cs typeface="+mn-cs"/>
              </a:defRPr>
            </a:lvl4pPr>
            <a:lvl5pPr marL="0" indent="0" algn="l" defTabSz="914400" rtl="0" eaLnBrk="1" latinLnBrk="0" hangingPunct="1">
              <a:lnSpc>
                <a:spcPct val="103000"/>
              </a:lnSpc>
              <a:spcBef>
                <a:spcPts val="0"/>
              </a:spcBef>
              <a:spcAft>
                <a:spcPts val="0"/>
              </a:spcAft>
              <a:buFont typeface="Arial" panose="020B0604020202020204" pitchFamily="34" charset="0"/>
              <a:buNone/>
              <a:defRPr sz="1400" kern="1200" baseline="0">
                <a:solidFill>
                  <a:schemeClr val="tx1"/>
                </a:solidFill>
                <a:latin typeface="+mj-lt"/>
                <a:ea typeface="+mn-ea"/>
                <a:cs typeface="+mn-cs"/>
              </a:defRPr>
            </a:lvl5pPr>
            <a:lvl6pPr marL="0" indent="0" algn="l" defTabSz="914400" rtl="0" eaLnBrk="1" latinLnBrk="0" hangingPunct="1">
              <a:lnSpc>
                <a:spcPct val="103000"/>
              </a:lnSpc>
              <a:spcBef>
                <a:spcPts val="0"/>
              </a:spcBef>
              <a:spcAft>
                <a:spcPts val="0"/>
              </a:spcAft>
              <a:buFont typeface="Arial" panose="020B0604020202020204" pitchFamily="34" charset="0"/>
              <a:buNone/>
              <a:defRPr sz="1400" kern="1200" baseline="0">
                <a:solidFill>
                  <a:schemeClr val="tx1"/>
                </a:solidFill>
                <a:latin typeface="+mj-lt"/>
                <a:ea typeface="+mn-ea"/>
                <a:cs typeface="+mn-cs"/>
              </a:defRPr>
            </a:lvl6pPr>
            <a:lvl7pPr marL="0" indent="0" algn="l" defTabSz="914400" rtl="0" eaLnBrk="1" latinLnBrk="0" hangingPunct="1">
              <a:lnSpc>
                <a:spcPct val="103000"/>
              </a:lnSpc>
              <a:spcBef>
                <a:spcPts val="0"/>
              </a:spcBef>
              <a:spcAft>
                <a:spcPts val="0"/>
              </a:spcAft>
              <a:buFont typeface="Arial" panose="020B0604020202020204" pitchFamily="34" charset="0"/>
              <a:buNone/>
              <a:defRPr sz="1400" kern="1200" baseline="0">
                <a:solidFill>
                  <a:schemeClr val="tx1"/>
                </a:solidFill>
                <a:latin typeface="+mj-lt"/>
                <a:ea typeface="+mn-ea"/>
                <a:cs typeface="+mn-cs"/>
              </a:defRPr>
            </a:lvl7pPr>
            <a:lvl8pPr marL="0" indent="0" algn="l" defTabSz="914400" rtl="0" eaLnBrk="1" latinLnBrk="0" hangingPunct="1">
              <a:lnSpc>
                <a:spcPct val="103000"/>
              </a:lnSpc>
              <a:spcBef>
                <a:spcPts val="0"/>
              </a:spcBef>
              <a:spcAft>
                <a:spcPts val="0"/>
              </a:spcAft>
              <a:buFont typeface="Arial" panose="020B0604020202020204" pitchFamily="34" charset="0"/>
              <a:buNone/>
              <a:defRPr sz="1400" kern="1200" baseline="0">
                <a:solidFill>
                  <a:schemeClr val="tx1"/>
                </a:solidFill>
                <a:latin typeface="+mj-lt"/>
                <a:ea typeface="+mn-ea"/>
                <a:cs typeface="+mn-cs"/>
              </a:defRPr>
            </a:lvl8pPr>
            <a:lvl9pPr marL="0" indent="0" algn="l" defTabSz="914400" rtl="0" eaLnBrk="1" latinLnBrk="0" hangingPunct="1">
              <a:lnSpc>
                <a:spcPct val="103000"/>
              </a:lnSpc>
              <a:spcBef>
                <a:spcPts val="0"/>
              </a:spcBef>
              <a:spcAft>
                <a:spcPts val="0"/>
              </a:spcAft>
              <a:buFont typeface="Arial" panose="020B0604020202020204" pitchFamily="34" charset="0"/>
              <a:buNone/>
              <a:defRPr sz="1400" kern="1200" baseline="0">
                <a:solidFill>
                  <a:schemeClr val="tx1"/>
                </a:solidFill>
                <a:latin typeface="+mj-lt"/>
                <a:ea typeface="+mn-ea"/>
                <a:cs typeface="+mn-cs"/>
              </a:defRPr>
            </a:lvl9pPr>
          </a:lstStyle>
          <a:p>
            <a:r>
              <a:rPr lang="en-US" dirty="0"/>
              <a:t>Second Headline</a:t>
            </a:r>
          </a:p>
        </p:txBody>
      </p:sp>
      <p:sp>
        <p:nvSpPr>
          <p:cNvPr id="102" name="Vertical Text Placeholder 10">
            <a:extLst>
              <a:ext uri="{FF2B5EF4-FFF2-40B4-BE49-F238E27FC236}">
                <a16:creationId xmlns:a16="http://schemas.microsoft.com/office/drawing/2014/main" id="{4EB1FCC4-9CD8-437B-B05E-3195D213305F}"/>
              </a:ext>
            </a:extLst>
          </p:cNvPr>
          <p:cNvSpPr txBox="1">
            <a:spLocks/>
          </p:cNvSpPr>
          <p:nvPr/>
        </p:nvSpPr>
        <p:spPr>
          <a:xfrm rot="5400000" flipH="1">
            <a:off x="8640000" y="1800000"/>
            <a:ext cx="360000" cy="1440000"/>
          </a:xfrm>
          <a:custGeom>
            <a:avLst/>
            <a:gdLst>
              <a:gd name="connsiteX0" fmla="*/ 0 w 3167997"/>
              <a:gd name="connsiteY0" fmla="*/ 0 h 2493853"/>
              <a:gd name="connsiteX1" fmla="*/ 3167997 w 3167997"/>
              <a:gd name="connsiteY1" fmla="*/ 0 h 2493853"/>
              <a:gd name="connsiteX2" fmla="*/ 3167997 w 3167997"/>
              <a:gd name="connsiteY2" fmla="*/ 2493853 h 2493853"/>
              <a:gd name="connsiteX3" fmla="*/ 0 w 3167997"/>
              <a:gd name="connsiteY3" fmla="*/ 2493853 h 2493853"/>
              <a:gd name="connsiteX4" fmla="*/ 0 w 3167997"/>
              <a:gd name="connsiteY4" fmla="*/ 0 h 2493853"/>
              <a:gd name="connsiteX0" fmla="*/ 3167997 w 3259437"/>
              <a:gd name="connsiteY0" fmla="*/ 0 h 2493853"/>
              <a:gd name="connsiteX1" fmla="*/ 3167997 w 3259437"/>
              <a:gd name="connsiteY1" fmla="*/ 2493853 h 2493853"/>
              <a:gd name="connsiteX2" fmla="*/ 0 w 3259437"/>
              <a:gd name="connsiteY2" fmla="*/ 2493853 h 2493853"/>
              <a:gd name="connsiteX3" fmla="*/ 0 w 3259437"/>
              <a:gd name="connsiteY3" fmla="*/ 0 h 2493853"/>
              <a:gd name="connsiteX4" fmla="*/ 3259437 w 3259437"/>
              <a:gd name="connsiteY4" fmla="*/ 91440 h 2493853"/>
              <a:gd name="connsiteX0" fmla="*/ 3167997 w 3167997"/>
              <a:gd name="connsiteY0" fmla="*/ 0 h 2493853"/>
              <a:gd name="connsiteX1" fmla="*/ 3167997 w 3167997"/>
              <a:gd name="connsiteY1" fmla="*/ 2493853 h 2493853"/>
              <a:gd name="connsiteX2" fmla="*/ 0 w 3167997"/>
              <a:gd name="connsiteY2" fmla="*/ 2493853 h 2493853"/>
              <a:gd name="connsiteX3" fmla="*/ 0 w 3167997"/>
              <a:gd name="connsiteY3" fmla="*/ 0 h 2493853"/>
              <a:gd name="connsiteX0" fmla="*/ 3167997 w 3167997"/>
              <a:gd name="connsiteY0" fmla="*/ 2493853 h 2493853"/>
              <a:gd name="connsiteX1" fmla="*/ 0 w 3167997"/>
              <a:gd name="connsiteY1" fmla="*/ 2493853 h 2493853"/>
              <a:gd name="connsiteX2" fmla="*/ 0 w 3167997"/>
              <a:gd name="connsiteY2" fmla="*/ 0 h 2493853"/>
              <a:gd name="connsiteX0" fmla="*/ 0 w 0"/>
              <a:gd name="connsiteY0" fmla="*/ 2493853 h 2493853"/>
              <a:gd name="connsiteX1" fmla="*/ 0 w 0"/>
              <a:gd name="connsiteY1" fmla="*/ 0 h 2493853"/>
            </a:gdLst>
            <a:ahLst/>
            <a:cxnLst>
              <a:cxn ang="0">
                <a:pos x="connsiteX0" y="connsiteY0"/>
              </a:cxn>
              <a:cxn ang="0">
                <a:pos x="connsiteX1" y="connsiteY1"/>
              </a:cxn>
            </a:cxnLst>
            <a:rect l="l" t="t" r="r" b="b"/>
            <a:pathLst>
              <a:path h="2493853">
                <a:moveTo>
                  <a:pt x="0" y="2493853"/>
                </a:moveTo>
                <a:lnTo>
                  <a:pt x="0" y="0"/>
                </a:lnTo>
              </a:path>
            </a:pathLst>
          </a:custGeom>
          <a:ln w="9525">
            <a:solidFill>
              <a:schemeClr val="tx1"/>
            </a:solidFill>
            <a:miter lim="800000"/>
          </a:ln>
        </p:spPr>
        <p:txBody>
          <a:bodyPr vert="vert270" lIns="0" tIns="0" rIns="108000" bIns="0" rtlCol="0" anchor="b" anchorCtr="0">
            <a:noAutofit/>
          </a:bodyPr>
          <a:lstStyle>
            <a:lvl1pPr marL="0" indent="0" algn="l" defTabSz="914400" rtl="0" eaLnBrk="1" latinLnBrk="0" hangingPunct="1">
              <a:lnSpc>
                <a:spcPct val="103000"/>
              </a:lnSpc>
              <a:spcBef>
                <a:spcPts val="0"/>
              </a:spcBef>
              <a:spcAft>
                <a:spcPts val="0"/>
              </a:spcAft>
              <a:buFont typeface="Arial" panose="020B0604020202020204" pitchFamily="34" charset="0"/>
              <a:buNone/>
              <a:defRPr sz="1400" kern="1200" baseline="0">
                <a:solidFill>
                  <a:schemeClr val="tx1"/>
                </a:solidFill>
                <a:latin typeface="+mj-lt"/>
                <a:ea typeface="+mn-ea"/>
                <a:cs typeface="+mn-cs"/>
              </a:defRPr>
            </a:lvl1pPr>
            <a:lvl2pPr marL="0" indent="0" algn="l" defTabSz="914400" rtl="0" eaLnBrk="1" latinLnBrk="0" hangingPunct="1">
              <a:lnSpc>
                <a:spcPct val="103000"/>
              </a:lnSpc>
              <a:spcBef>
                <a:spcPts val="0"/>
              </a:spcBef>
              <a:spcAft>
                <a:spcPts val="0"/>
              </a:spcAft>
              <a:buSzPct val="100000"/>
              <a:buFont typeface="Arial" panose="020B0604020202020204" pitchFamily="34" charset="0"/>
              <a:buNone/>
              <a:defRPr sz="1400" kern="1200" baseline="0">
                <a:solidFill>
                  <a:schemeClr val="tx1"/>
                </a:solidFill>
                <a:latin typeface="+mj-lt"/>
                <a:ea typeface="+mn-ea"/>
                <a:cs typeface="+mn-cs"/>
              </a:defRPr>
            </a:lvl2pPr>
            <a:lvl3pPr marL="0" indent="0" algn="l" defTabSz="914400" rtl="0" eaLnBrk="1" latinLnBrk="0" hangingPunct="1">
              <a:lnSpc>
                <a:spcPct val="103000"/>
              </a:lnSpc>
              <a:spcBef>
                <a:spcPts val="0"/>
              </a:spcBef>
              <a:spcAft>
                <a:spcPts val="0"/>
              </a:spcAft>
              <a:buFont typeface="Arial" panose="020B0604020202020204" pitchFamily="34" charset="0"/>
              <a:buNone/>
              <a:defRPr sz="1400" kern="1200" baseline="0">
                <a:solidFill>
                  <a:schemeClr val="tx1"/>
                </a:solidFill>
                <a:latin typeface="+mj-lt"/>
                <a:ea typeface="+mn-ea"/>
                <a:cs typeface="+mn-cs"/>
              </a:defRPr>
            </a:lvl3pPr>
            <a:lvl4pPr marL="0" indent="0" algn="l" defTabSz="914400" rtl="0" eaLnBrk="1" latinLnBrk="0" hangingPunct="1">
              <a:lnSpc>
                <a:spcPct val="103000"/>
              </a:lnSpc>
              <a:spcBef>
                <a:spcPts val="0"/>
              </a:spcBef>
              <a:spcAft>
                <a:spcPts val="0"/>
              </a:spcAft>
              <a:buClr>
                <a:schemeClr val="accent1"/>
              </a:buClr>
              <a:buFont typeface="Wingdings 2" panose="05020102010507070707" pitchFamily="18" charset="2"/>
              <a:buNone/>
              <a:defRPr sz="1400" kern="1200" baseline="0">
                <a:solidFill>
                  <a:schemeClr val="tx1"/>
                </a:solidFill>
                <a:latin typeface="+mj-lt"/>
                <a:ea typeface="+mn-ea"/>
                <a:cs typeface="+mn-cs"/>
              </a:defRPr>
            </a:lvl4pPr>
            <a:lvl5pPr marL="0" indent="0" algn="l" defTabSz="914400" rtl="0" eaLnBrk="1" latinLnBrk="0" hangingPunct="1">
              <a:lnSpc>
                <a:spcPct val="103000"/>
              </a:lnSpc>
              <a:spcBef>
                <a:spcPts val="0"/>
              </a:spcBef>
              <a:spcAft>
                <a:spcPts val="0"/>
              </a:spcAft>
              <a:buFont typeface="Arial" panose="020B0604020202020204" pitchFamily="34" charset="0"/>
              <a:buNone/>
              <a:defRPr sz="1400" kern="1200" baseline="0">
                <a:solidFill>
                  <a:schemeClr val="tx1"/>
                </a:solidFill>
                <a:latin typeface="+mj-lt"/>
                <a:ea typeface="+mn-ea"/>
                <a:cs typeface="+mn-cs"/>
              </a:defRPr>
            </a:lvl5pPr>
            <a:lvl6pPr marL="0" indent="0" algn="l" defTabSz="914400" rtl="0" eaLnBrk="1" latinLnBrk="0" hangingPunct="1">
              <a:lnSpc>
                <a:spcPct val="103000"/>
              </a:lnSpc>
              <a:spcBef>
                <a:spcPts val="0"/>
              </a:spcBef>
              <a:spcAft>
                <a:spcPts val="0"/>
              </a:spcAft>
              <a:buFont typeface="Arial" panose="020B0604020202020204" pitchFamily="34" charset="0"/>
              <a:buNone/>
              <a:defRPr sz="1400" kern="1200" baseline="0">
                <a:solidFill>
                  <a:schemeClr val="tx1"/>
                </a:solidFill>
                <a:latin typeface="+mj-lt"/>
                <a:ea typeface="+mn-ea"/>
                <a:cs typeface="+mn-cs"/>
              </a:defRPr>
            </a:lvl6pPr>
            <a:lvl7pPr marL="0" indent="0" algn="l" defTabSz="914400" rtl="0" eaLnBrk="1" latinLnBrk="0" hangingPunct="1">
              <a:lnSpc>
                <a:spcPct val="103000"/>
              </a:lnSpc>
              <a:spcBef>
                <a:spcPts val="0"/>
              </a:spcBef>
              <a:spcAft>
                <a:spcPts val="0"/>
              </a:spcAft>
              <a:buFont typeface="Arial" panose="020B0604020202020204" pitchFamily="34" charset="0"/>
              <a:buNone/>
              <a:defRPr sz="1400" kern="1200" baseline="0">
                <a:solidFill>
                  <a:schemeClr val="tx1"/>
                </a:solidFill>
                <a:latin typeface="+mj-lt"/>
                <a:ea typeface="+mn-ea"/>
                <a:cs typeface="+mn-cs"/>
              </a:defRPr>
            </a:lvl7pPr>
            <a:lvl8pPr marL="0" indent="0" algn="l" defTabSz="914400" rtl="0" eaLnBrk="1" latinLnBrk="0" hangingPunct="1">
              <a:lnSpc>
                <a:spcPct val="103000"/>
              </a:lnSpc>
              <a:spcBef>
                <a:spcPts val="0"/>
              </a:spcBef>
              <a:spcAft>
                <a:spcPts val="0"/>
              </a:spcAft>
              <a:buFont typeface="Arial" panose="020B0604020202020204" pitchFamily="34" charset="0"/>
              <a:buNone/>
              <a:defRPr sz="1400" kern="1200" baseline="0">
                <a:solidFill>
                  <a:schemeClr val="tx1"/>
                </a:solidFill>
                <a:latin typeface="+mj-lt"/>
                <a:ea typeface="+mn-ea"/>
                <a:cs typeface="+mn-cs"/>
              </a:defRPr>
            </a:lvl8pPr>
            <a:lvl9pPr marL="0" indent="0" algn="l" defTabSz="914400" rtl="0" eaLnBrk="1" latinLnBrk="0" hangingPunct="1">
              <a:lnSpc>
                <a:spcPct val="103000"/>
              </a:lnSpc>
              <a:spcBef>
                <a:spcPts val="0"/>
              </a:spcBef>
              <a:spcAft>
                <a:spcPts val="0"/>
              </a:spcAft>
              <a:buFont typeface="Arial" panose="020B0604020202020204" pitchFamily="34" charset="0"/>
              <a:buNone/>
              <a:defRPr sz="1400" kern="1200" baseline="0">
                <a:solidFill>
                  <a:schemeClr val="tx1"/>
                </a:solidFill>
                <a:latin typeface="+mj-lt"/>
                <a:ea typeface="+mn-ea"/>
                <a:cs typeface="+mn-cs"/>
              </a:defRPr>
            </a:lvl9pPr>
          </a:lstStyle>
          <a:p>
            <a:r>
              <a:rPr lang="en-US" dirty="0"/>
              <a:t>Second Headline </a:t>
            </a:r>
          </a:p>
        </p:txBody>
      </p:sp>
      <p:sp>
        <p:nvSpPr>
          <p:cNvPr id="107" name="Foliennummernplatzhalter 106">
            <a:extLst>
              <a:ext uri="{FF2B5EF4-FFF2-40B4-BE49-F238E27FC236}">
                <a16:creationId xmlns:a16="http://schemas.microsoft.com/office/drawing/2014/main" id="{AB64F66C-7E50-4116-9F5F-27EF607B1695}"/>
              </a:ext>
            </a:extLst>
          </p:cNvPr>
          <p:cNvSpPr>
            <a:spLocks noGrp="1"/>
          </p:cNvSpPr>
          <p:nvPr>
            <p:ph type="sldNum" sz="quarter" idx="15"/>
          </p:nvPr>
        </p:nvSpPr>
        <p:spPr>
          <a:xfrm>
            <a:off x="10152788" y="6084001"/>
            <a:ext cx="720000" cy="180000"/>
          </a:xfrm>
        </p:spPr>
        <p:txBody>
          <a:bodyPr/>
          <a:lstStyle/>
          <a:p>
            <a:r>
              <a:rPr lang="de-DE"/>
              <a:t>Page </a:t>
            </a:r>
            <a:fld id="{55DE4932-7FC9-4623-BE48-6D66D4970F57}" type="slidenum">
              <a:rPr lang="de-DE" smtClean="0"/>
              <a:pPr/>
              <a:t>13</a:t>
            </a:fld>
            <a:endParaRPr lang="de-DE" dirty="0"/>
          </a:p>
        </p:txBody>
      </p:sp>
      <p:sp>
        <p:nvSpPr>
          <p:cNvPr id="106" name="Fußzeilenplatzhalter 105">
            <a:extLst>
              <a:ext uri="{FF2B5EF4-FFF2-40B4-BE49-F238E27FC236}">
                <a16:creationId xmlns:a16="http://schemas.microsoft.com/office/drawing/2014/main" id="{62C1BFD3-EEF4-446B-9A15-4000A24C60B6}"/>
              </a:ext>
            </a:extLst>
          </p:cNvPr>
          <p:cNvSpPr>
            <a:spLocks noGrp="1"/>
          </p:cNvSpPr>
          <p:nvPr>
            <p:ph type="ftr" sz="quarter" idx="14"/>
          </p:nvPr>
        </p:nvSpPr>
        <p:spPr>
          <a:xfrm>
            <a:off x="647699" y="6083999"/>
            <a:ext cx="3168000" cy="180000"/>
          </a:xfrm>
        </p:spPr>
        <p:txBody>
          <a:bodyPr/>
          <a:lstStyle/>
          <a:p>
            <a:pPr lvl="8"/>
            <a:r>
              <a:rPr lang="en-US"/>
              <a:t>"Presentation Title" or Public,  Protected, Confidential</a:t>
            </a:r>
            <a:endParaRPr lang="de-DE" dirty="0"/>
          </a:p>
        </p:txBody>
      </p:sp>
      <p:sp>
        <p:nvSpPr>
          <p:cNvPr id="108" name="Titel 107">
            <a:extLst>
              <a:ext uri="{FF2B5EF4-FFF2-40B4-BE49-F238E27FC236}">
                <a16:creationId xmlns:a16="http://schemas.microsoft.com/office/drawing/2014/main" id="{6A89E195-7101-4030-8C70-106EC1E11B9E}"/>
              </a:ext>
            </a:extLst>
          </p:cNvPr>
          <p:cNvSpPr>
            <a:spLocks noGrp="1"/>
          </p:cNvSpPr>
          <p:nvPr>
            <p:ph type="title"/>
          </p:nvPr>
        </p:nvSpPr>
        <p:spPr>
          <a:xfrm>
            <a:off x="647700" y="576000"/>
            <a:ext cx="7920000" cy="432000"/>
          </a:xfrm>
        </p:spPr>
        <p:txBody>
          <a:bodyPr/>
          <a:lstStyle/>
          <a:p>
            <a:r>
              <a:rPr lang="en-US" dirty="0"/>
              <a:t>Graphic elements to improve your presentation.</a:t>
            </a:r>
          </a:p>
        </p:txBody>
      </p:sp>
      <p:sp>
        <p:nvSpPr>
          <p:cNvPr id="114" name="Text">
            <a:extLst>
              <a:ext uri="{FF2B5EF4-FFF2-40B4-BE49-F238E27FC236}">
                <a16:creationId xmlns:a16="http://schemas.microsoft.com/office/drawing/2014/main" id="{86A953E5-2775-4345-BBD8-E709240FE8A6}"/>
              </a:ext>
            </a:extLst>
          </p:cNvPr>
          <p:cNvSpPr>
            <a:spLocks noChangeArrowheads="1"/>
          </p:cNvSpPr>
          <p:nvPr/>
        </p:nvSpPr>
        <p:spPr bwMode="auto">
          <a:xfrm>
            <a:off x="9684000" y="3434400"/>
            <a:ext cx="1188000" cy="396000"/>
          </a:xfrm>
          <a:prstGeom prst="rect">
            <a:avLst/>
          </a:prstGeom>
          <a:solidFill>
            <a:schemeClr val="tx1"/>
          </a:solidFill>
          <a:ln w="9525">
            <a:noFill/>
            <a:miter lim="800000"/>
            <a:headEnd/>
            <a:tailEnd/>
          </a:ln>
        </p:spPr>
        <p:txBody>
          <a:bodyPr vert="horz" wrap="square" lIns="108000" tIns="72000" rIns="108000" bIns="72000" numCol="1" anchor="ctr" anchorCtr="0" compatLnSpc="1">
            <a:prstTxWarp prst="textNoShape">
              <a:avLst/>
            </a:prstTxWarp>
          </a:bodyPr>
          <a:lstStyle/>
          <a:p>
            <a:pPr>
              <a:lnSpc>
                <a:spcPct val="110000"/>
              </a:lnSpc>
            </a:pPr>
            <a:r>
              <a:rPr lang="en-US" sz="1200" dirty="0">
                <a:solidFill>
                  <a:schemeClr val="bg1"/>
                </a:solidFill>
              </a:rPr>
              <a:t>Text Box</a:t>
            </a:r>
          </a:p>
        </p:txBody>
      </p:sp>
      <p:sp>
        <p:nvSpPr>
          <p:cNvPr id="115" name="Text">
            <a:extLst>
              <a:ext uri="{FF2B5EF4-FFF2-40B4-BE49-F238E27FC236}">
                <a16:creationId xmlns:a16="http://schemas.microsoft.com/office/drawing/2014/main" id="{9146E0FC-4DCF-40A3-8B2A-ABE0F2366C29}"/>
              </a:ext>
            </a:extLst>
          </p:cNvPr>
          <p:cNvSpPr>
            <a:spLocks noChangeArrowheads="1"/>
          </p:cNvSpPr>
          <p:nvPr/>
        </p:nvSpPr>
        <p:spPr bwMode="auto">
          <a:xfrm>
            <a:off x="9684000" y="2952000"/>
            <a:ext cx="1188000" cy="396000"/>
          </a:xfrm>
          <a:prstGeom prst="rect">
            <a:avLst/>
          </a:prstGeom>
          <a:solidFill>
            <a:schemeClr val="tx1">
              <a:lumMod val="40000"/>
              <a:lumOff val="60000"/>
            </a:schemeClr>
          </a:solidFill>
          <a:ln w="9525">
            <a:noFill/>
            <a:miter lim="800000"/>
            <a:headEnd/>
            <a:tailEnd/>
          </a:ln>
        </p:spPr>
        <p:txBody>
          <a:bodyPr vert="horz" wrap="square" lIns="108000" tIns="72000" rIns="108000" bIns="72000" numCol="1" anchor="ctr" anchorCtr="0" compatLnSpc="1">
            <a:prstTxWarp prst="textNoShape">
              <a:avLst/>
            </a:prstTxWarp>
          </a:bodyPr>
          <a:lstStyle/>
          <a:p>
            <a:pPr>
              <a:lnSpc>
                <a:spcPct val="110000"/>
              </a:lnSpc>
            </a:pPr>
            <a:r>
              <a:rPr lang="en-US" sz="1200" dirty="0"/>
              <a:t>Text Box</a:t>
            </a:r>
          </a:p>
        </p:txBody>
      </p:sp>
      <p:sp>
        <p:nvSpPr>
          <p:cNvPr id="116" name="Text">
            <a:extLst>
              <a:ext uri="{FF2B5EF4-FFF2-40B4-BE49-F238E27FC236}">
                <a16:creationId xmlns:a16="http://schemas.microsoft.com/office/drawing/2014/main" id="{0B54A728-41F2-4DE6-B240-861B3E79A1CD}"/>
              </a:ext>
            </a:extLst>
          </p:cNvPr>
          <p:cNvSpPr>
            <a:spLocks noChangeArrowheads="1"/>
          </p:cNvSpPr>
          <p:nvPr/>
        </p:nvSpPr>
        <p:spPr bwMode="auto">
          <a:xfrm>
            <a:off x="9684000" y="3916800"/>
            <a:ext cx="1188000" cy="396000"/>
          </a:xfrm>
          <a:prstGeom prst="rect">
            <a:avLst/>
          </a:prstGeom>
          <a:solidFill>
            <a:schemeClr val="accent1"/>
          </a:solidFill>
          <a:ln w="9525">
            <a:noFill/>
            <a:miter lim="800000"/>
            <a:headEnd/>
            <a:tailEnd/>
          </a:ln>
        </p:spPr>
        <p:txBody>
          <a:bodyPr vert="horz" wrap="square" lIns="108000" tIns="72000" rIns="108000" bIns="72000" numCol="1" anchor="ctr" anchorCtr="0" compatLnSpc="1">
            <a:prstTxWarp prst="textNoShape">
              <a:avLst/>
            </a:prstTxWarp>
          </a:bodyPr>
          <a:lstStyle/>
          <a:p>
            <a:pPr>
              <a:lnSpc>
                <a:spcPct val="110000"/>
              </a:lnSpc>
            </a:pPr>
            <a:r>
              <a:rPr lang="en-US" sz="1200" dirty="0">
                <a:solidFill>
                  <a:schemeClr val="bg1"/>
                </a:solidFill>
              </a:rPr>
              <a:t>Text Box</a:t>
            </a:r>
          </a:p>
        </p:txBody>
      </p:sp>
      <p:sp>
        <p:nvSpPr>
          <p:cNvPr id="117" name="Text">
            <a:extLst>
              <a:ext uri="{FF2B5EF4-FFF2-40B4-BE49-F238E27FC236}">
                <a16:creationId xmlns:a16="http://schemas.microsoft.com/office/drawing/2014/main" id="{8F7E81FE-234E-4535-9AB4-10A393B0D6FB}"/>
              </a:ext>
            </a:extLst>
          </p:cNvPr>
          <p:cNvSpPr>
            <a:spLocks noChangeArrowheads="1"/>
          </p:cNvSpPr>
          <p:nvPr/>
        </p:nvSpPr>
        <p:spPr bwMode="auto">
          <a:xfrm>
            <a:off x="9684000" y="4399200"/>
            <a:ext cx="1188000" cy="396000"/>
          </a:xfrm>
          <a:prstGeom prst="rect">
            <a:avLst/>
          </a:prstGeom>
          <a:solidFill>
            <a:schemeClr val="accent1">
              <a:lumMod val="40000"/>
              <a:lumOff val="60000"/>
            </a:schemeClr>
          </a:solidFill>
          <a:ln w="9525">
            <a:noFill/>
            <a:miter lim="800000"/>
            <a:headEnd/>
            <a:tailEnd/>
          </a:ln>
        </p:spPr>
        <p:txBody>
          <a:bodyPr vert="horz" wrap="square" lIns="108000" tIns="72000" rIns="108000" bIns="72000" numCol="1" anchor="ctr" anchorCtr="0" compatLnSpc="1">
            <a:prstTxWarp prst="textNoShape">
              <a:avLst/>
            </a:prstTxWarp>
          </a:bodyPr>
          <a:lstStyle/>
          <a:p>
            <a:pPr>
              <a:lnSpc>
                <a:spcPct val="110000"/>
              </a:lnSpc>
            </a:pPr>
            <a:r>
              <a:rPr lang="en-US" sz="1200" dirty="0"/>
              <a:t>Text Box</a:t>
            </a:r>
          </a:p>
        </p:txBody>
      </p:sp>
      <p:sp>
        <p:nvSpPr>
          <p:cNvPr id="118" name="Arrow">
            <a:extLst>
              <a:ext uri="{FF2B5EF4-FFF2-40B4-BE49-F238E27FC236}">
                <a16:creationId xmlns:a16="http://schemas.microsoft.com/office/drawing/2014/main" id="{7BB7C276-7490-41AD-B4E2-F6D14D5C4BAA}"/>
              </a:ext>
            </a:extLst>
          </p:cNvPr>
          <p:cNvSpPr>
            <a:spLocks/>
          </p:cNvSpPr>
          <p:nvPr/>
        </p:nvSpPr>
        <p:spPr bwMode="auto">
          <a:xfrm>
            <a:off x="9684000" y="4881600"/>
            <a:ext cx="1188000" cy="396000"/>
          </a:xfrm>
          <a:prstGeom prst="homePlate">
            <a:avLst>
              <a:gd name="adj" fmla="val 36370"/>
            </a:avLst>
          </a:prstGeom>
          <a:solidFill>
            <a:schemeClr val="accent1"/>
          </a:solidFill>
          <a:ln w="9525">
            <a:noFill/>
            <a:round/>
            <a:headEnd/>
            <a:tailEnd/>
          </a:ln>
        </p:spPr>
        <p:txBody>
          <a:bodyPr vert="horz" wrap="square" lIns="108000" tIns="72000" rIns="108000" bIns="72000" numCol="1" anchor="ctr" anchorCtr="0" compatLnSpc="1">
            <a:prstTxWarp prst="textNoShape">
              <a:avLst/>
            </a:prstTxWarp>
          </a:bodyPr>
          <a:lstStyle/>
          <a:p>
            <a:pPr>
              <a:lnSpc>
                <a:spcPct val="110000"/>
              </a:lnSpc>
            </a:pPr>
            <a:r>
              <a:rPr lang="en-US" sz="1200" dirty="0">
                <a:solidFill>
                  <a:schemeClr val="bg1"/>
                </a:solidFill>
              </a:rPr>
              <a:t>Text Box</a:t>
            </a:r>
          </a:p>
        </p:txBody>
      </p:sp>
      <p:sp>
        <p:nvSpPr>
          <p:cNvPr id="119" name="Arrow">
            <a:extLst>
              <a:ext uri="{FF2B5EF4-FFF2-40B4-BE49-F238E27FC236}">
                <a16:creationId xmlns:a16="http://schemas.microsoft.com/office/drawing/2014/main" id="{EC9E97F0-D62F-4D0C-94C5-717D3E1BA887}"/>
              </a:ext>
            </a:extLst>
          </p:cNvPr>
          <p:cNvSpPr>
            <a:spLocks/>
          </p:cNvSpPr>
          <p:nvPr/>
        </p:nvSpPr>
        <p:spPr bwMode="auto">
          <a:xfrm>
            <a:off x="9684000" y="5364000"/>
            <a:ext cx="1188000" cy="396000"/>
          </a:xfrm>
          <a:prstGeom prst="homePlate">
            <a:avLst>
              <a:gd name="adj" fmla="val 36370"/>
            </a:avLst>
          </a:prstGeom>
          <a:solidFill>
            <a:schemeClr val="accent1">
              <a:lumMod val="40000"/>
              <a:lumOff val="60000"/>
            </a:schemeClr>
          </a:solidFill>
          <a:ln w="9525">
            <a:noFill/>
            <a:round/>
            <a:headEnd/>
            <a:tailEnd/>
          </a:ln>
        </p:spPr>
        <p:txBody>
          <a:bodyPr vert="horz" wrap="square" lIns="108000" tIns="72000" rIns="108000" bIns="72000" numCol="1" anchor="ctr" anchorCtr="0" compatLnSpc="1">
            <a:prstTxWarp prst="textNoShape">
              <a:avLst/>
            </a:prstTxWarp>
          </a:bodyPr>
          <a:lstStyle/>
          <a:p>
            <a:pPr>
              <a:lnSpc>
                <a:spcPct val="110000"/>
              </a:lnSpc>
            </a:pPr>
            <a:r>
              <a:rPr lang="en-US" sz="1200" dirty="0"/>
              <a:t>Text Box</a:t>
            </a:r>
          </a:p>
        </p:txBody>
      </p:sp>
      <p:sp>
        <p:nvSpPr>
          <p:cNvPr id="120" name="Vertical Text Placeholder 10">
            <a:extLst>
              <a:ext uri="{FF2B5EF4-FFF2-40B4-BE49-F238E27FC236}">
                <a16:creationId xmlns:a16="http://schemas.microsoft.com/office/drawing/2014/main" id="{FE77F21D-074E-45CE-A219-09CBB5E53D9C}"/>
              </a:ext>
            </a:extLst>
          </p:cNvPr>
          <p:cNvSpPr txBox="1">
            <a:spLocks/>
          </p:cNvSpPr>
          <p:nvPr/>
        </p:nvSpPr>
        <p:spPr>
          <a:xfrm rot="5400000" flipH="1">
            <a:off x="10098394" y="1456492"/>
            <a:ext cx="360000" cy="1188788"/>
          </a:xfrm>
          <a:custGeom>
            <a:avLst/>
            <a:gdLst>
              <a:gd name="connsiteX0" fmla="*/ 0 w 3167997"/>
              <a:gd name="connsiteY0" fmla="*/ 0 h 2493853"/>
              <a:gd name="connsiteX1" fmla="*/ 3167997 w 3167997"/>
              <a:gd name="connsiteY1" fmla="*/ 0 h 2493853"/>
              <a:gd name="connsiteX2" fmla="*/ 3167997 w 3167997"/>
              <a:gd name="connsiteY2" fmla="*/ 2493853 h 2493853"/>
              <a:gd name="connsiteX3" fmla="*/ 0 w 3167997"/>
              <a:gd name="connsiteY3" fmla="*/ 2493853 h 2493853"/>
              <a:gd name="connsiteX4" fmla="*/ 0 w 3167997"/>
              <a:gd name="connsiteY4" fmla="*/ 0 h 2493853"/>
              <a:gd name="connsiteX0" fmla="*/ 3167997 w 3259437"/>
              <a:gd name="connsiteY0" fmla="*/ 0 h 2493853"/>
              <a:gd name="connsiteX1" fmla="*/ 3167997 w 3259437"/>
              <a:gd name="connsiteY1" fmla="*/ 2493853 h 2493853"/>
              <a:gd name="connsiteX2" fmla="*/ 0 w 3259437"/>
              <a:gd name="connsiteY2" fmla="*/ 2493853 h 2493853"/>
              <a:gd name="connsiteX3" fmla="*/ 0 w 3259437"/>
              <a:gd name="connsiteY3" fmla="*/ 0 h 2493853"/>
              <a:gd name="connsiteX4" fmla="*/ 3259437 w 3259437"/>
              <a:gd name="connsiteY4" fmla="*/ 91440 h 2493853"/>
              <a:gd name="connsiteX0" fmla="*/ 3167997 w 3167997"/>
              <a:gd name="connsiteY0" fmla="*/ 0 h 2493853"/>
              <a:gd name="connsiteX1" fmla="*/ 3167997 w 3167997"/>
              <a:gd name="connsiteY1" fmla="*/ 2493853 h 2493853"/>
              <a:gd name="connsiteX2" fmla="*/ 0 w 3167997"/>
              <a:gd name="connsiteY2" fmla="*/ 2493853 h 2493853"/>
              <a:gd name="connsiteX3" fmla="*/ 0 w 3167997"/>
              <a:gd name="connsiteY3" fmla="*/ 0 h 2493853"/>
              <a:gd name="connsiteX0" fmla="*/ 3167997 w 3167997"/>
              <a:gd name="connsiteY0" fmla="*/ 2493853 h 2493853"/>
              <a:gd name="connsiteX1" fmla="*/ 0 w 3167997"/>
              <a:gd name="connsiteY1" fmla="*/ 2493853 h 2493853"/>
              <a:gd name="connsiteX2" fmla="*/ 0 w 3167997"/>
              <a:gd name="connsiteY2" fmla="*/ 0 h 2493853"/>
              <a:gd name="connsiteX0" fmla="*/ 0 w 0"/>
              <a:gd name="connsiteY0" fmla="*/ 2493853 h 2493853"/>
              <a:gd name="connsiteX1" fmla="*/ 0 w 0"/>
              <a:gd name="connsiteY1" fmla="*/ 0 h 2493853"/>
            </a:gdLst>
            <a:ahLst/>
            <a:cxnLst>
              <a:cxn ang="0">
                <a:pos x="connsiteX0" y="connsiteY0"/>
              </a:cxn>
              <a:cxn ang="0">
                <a:pos x="connsiteX1" y="connsiteY1"/>
              </a:cxn>
            </a:cxnLst>
            <a:rect l="l" t="t" r="r" b="b"/>
            <a:pathLst>
              <a:path h="2493853">
                <a:moveTo>
                  <a:pt x="0" y="2493853"/>
                </a:moveTo>
                <a:lnTo>
                  <a:pt x="0" y="0"/>
                </a:lnTo>
              </a:path>
            </a:pathLst>
          </a:custGeom>
          <a:ln w="9525">
            <a:solidFill>
              <a:schemeClr val="accent1"/>
            </a:solidFill>
            <a:miter lim="800000"/>
          </a:ln>
        </p:spPr>
        <p:txBody>
          <a:bodyPr vert="vert270" lIns="0" tIns="0" rIns="72000" bIns="0" rtlCol="0" anchor="b" anchorCtr="0">
            <a:noAutofit/>
          </a:bodyPr>
          <a:lstStyle>
            <a:lvl1pPr marL="0" indent="0" algn="l" defTabSz="914400" rtl="0" eaLnBrk="1" latinLnBrk="0" hangingPunct="1">
              <a:lnSpc>
                <a:spcPct val="103000"/>
              </a:lnSpc>
              <a:spcBef>
                <a:spcPts val="0"/>
              </a:spcBef>
              <a:spcAft>
                <a:spcPts val="0"/>
              </a:spcAft>
              <a:buFont typeface="Arial" panose="020B0604020202020204" pitchFamily="34" charset="0"/>
              <a:buNone/>
              <a:defRPr sz="1400" kern="1200" baseline="0">
                <a:solidFill>
                  <a:schemeClr val="tx1"/>
                </a:solidFill>
                <a:latin typeface="+mj-lt"/>
                <a:ea typeface="+mn-ea"/>
                <a:cs typeface="+mn-cs"/>
              </a:defRPr>
            </a:lvl1pPr>
            <a:lvl2pPr marL="0" indent="0" algn="l" defTabSz="914400" rtl="0" eaLnBrk="1" latinLnBrk="0" hangingPunct="1">
              <a:lnSpc>
                <a:spcPct val="103000"/>
              </a:lnSpc>
              <a:spcBef>
                <a:spcPts val="0"/>
              </a:spcBef>
              <a:spcAft>
                <a:spcPts val="0"/>
              </a:spcAft>
              <a:buSzPct val="100000"/>
              <a:buFont typeface="Arial" panose="020B0604020202020204" pitchFamily="34" charset="0"/>
              <a:buNone/>
              <a:defRPr sz="1400" kern="1200" baseline="0">
                <a:solidFill>
                  <a:schemeClr val="tx1"/>
                </a:solidFill>
                <a:latin typeface="+mj-lt"/>
                <a:ea typeface="+mn-ea"/>
                <a:cs typeface="+mn-cs"/>
              </a:defRPr>
            </a:lvl2pPr>
            <a:lvl3pPr marL="0" indent="0" algn="l" defTabSz="914400" rtl="0" eaLnBrk="1" latinLnBrk="0" hangingPunct="1">
              <a:lnSpc>
                <a:spcPct val="103000"/>
              </a:lnSpc>
              <a:spcBef>
                <a:spcPts val="0"/>
              </a:spcBef>
              <a:spcAft>
                <a:spcPts val="0"/>
              </a:spcAft>
              <a:buFont typeface="Arial" panose="020B0604020202020204" pitchFamily="34" charset="0"/>
              <a:buNone/>
              <a:defRPr sz="1400" kern="1200" baseline="0">
                <a:solidFill>
                  <a:schemeClr val="tx1"/>
                </a:solidFill>
                <a:latin typeface="+mj-lt"/>
                <a:ea typeface="+mn-ea"/>
                <a:cs typeface="+mn-cs"/>
              </a:defRPr>
            </a:lvl3pPr>
            <a:lvl4pPr marL="0" indent="0" algn="l" defTabSz="914400" rtl="0" eaLnBrk="1" latinLnBrk="0" hangingPunct="1">
              <a:lnSpc>
                <a:spcPct val="103000"/>
              </a:lnSpc>
              <a:spcBef>
                <a:spcPts val="0"/>
              </a:spcBef>
              <a:spcAft>
                <a:spcPts val="0"/>
              </a:spcAft>
              <a:buClr>
                <a:schemeClr val="accent1"/>
              </a:buClr>
              <a:buFont typeface="Wingdings 2" panose="05020102010507070707" pitchFamily="18" charset="2"/>
              <a:buNone/>
              <a:defRPr sz="1400" kern="1200" baseline="0">
                <a:solidFill>
                  <a:schemeClr val="tx1"/>
                </a:solidFill>
                <a:latin typeface="+mj-lt"/>
                <a:ea typeface="+mn-ea"/>
                <a:cs typeface="+mn-cs"/>
              </a:defRPr>
            </a:lvl4pPr>
            <a:lvl5pPr marL="0" indent="0" algn="l" defTabSz="914400" rtl="0" eaLnBrk="1" latinLnBrk="0" hangingPunct="1">
              <a:lnSpc>
                <a:spcPct val="103000"/>
              </a:lnSpc>
              <a:spcBef>
                <a:spcPts val="0"/>
              </a:spcBef>
              <a:spcAft>
                <a:spcPts val="0"/>
              </a:spcAft>
              <a:buFont typeface="Arial" panose="020B0604020202020204" pitchFamily="34" charset="0"/>
              <a:buNone/>
              <a:defRPr sz="1400" kern="1200" baseline="0">
                <a:solidFill>
                  <a:schemeClr val="tx1"/>
                </a:solidFill>
                <a:latin typeface="+mj-lt"/>
                <a:ea typeface="+mn-ea"/>
                <a:cs typeface="+mn-cs"/>
              </a:defRPr>
            </a:lvl5pPr>
            <a:lvl6pPr marL="0" indent="0" algn="l" defTabSz="914400" rtl="0" eaLnBrk="1" latinLnBrk="0" hangingPunct="1">
              <a:lnSpc>
                <a:spcPct val="103000"/>
              </a:lnSpc>
              <a:spcBef>
                <a:spcPts val="0"/>
              </a:spcBef>
              <a:spcAft>
                <a:spcPts val="0"/>
              </a:spcAft>
              <a:buFont typeface="Arial" panose="020B0604020202020204" pitchFamily="34" charset="0"/>
              <a:buNone/>
              <a:defRPr sz="1400" kern="1200" baseline="0">
                <a:solidFill>
                  <a:schemeClr val="tx1"/>
                </a:solidFill>
                <a:latin typeface="+mj-lt"/>
                <a:ea typeface="+mn-ea"/>
                <a:cs typeface="+mn-cs"/>
              </a:defRPr>
            </a:lvl6pPr>
            <a:lvl7pPr marL="0" indent="0" algn="l" defTabSz="914400" rtl="0" eaLnBrk="1" latinLnBrk="0" hangingPunct="1">
              <a:lnSpc>
                <a:spcPct val="103000"/>
              </a:lnSpc>
              <a:spcBef>
                <a:spcPts val="0"/>
              </a:spcBef>
              <a:spcAft>
                <a:spcPts val="0"/>
              </a:spcAft>
              <a:buFont typeface="Arial" panose="020B0604020202020204" pitchFamily="34" charset="0"/>
              <a:buNone/>
              <a:defRPr sz="1400" kern="1200" baseline="0">
                <a:solidFill>
                  <a:schemeClr val="tx1"/>
                </a:solidFill>
                <a:latin typeface="+mj-lt"/>
                <a:ea typeface="+mn-ea"/>
                <a:cs typeface="+mn-cs"/>
              </a:defRPr>
            </a:lvl7pPr>
            <a:lvl8pPr marL="0" indent="0" algn="l" defTabSz="914400" rtl="0" eaLnBrk="1" latinLnBrk="0" hangingPunct="1">
              <a:lnSpc>
                <a:spcPct val="103000"/>
              </a:lnSpc>
              <a:spcBef>
                <a:spcPts val="0"/>
              </a:spcBef>
              <a:spcAft>
                <a:spcPts val="0"/>
              </a:spcAft>
              <a:buFont typeface="Arial" panose="020B0604020202020204" pitchFamily="34" charset="0"/>
              <a:buNone/>
              <a:defRPr sz="1400" kern="1200" baseline="0">
                <a:solidFill>
                  <a:schemeClr val="tx1"/>
                </a:solidFill>
                <a:latin typeface="+mj-lt"/>
                <a:ea typeface="+mn-ea"/>
                <a:cs typeface="+mn-cs"/>
              </a:defRPr>
            </a:lvl8pPr>
            <a:lvl9pPr marL="0" indent="0" algn="l" defTabSz="914400" rtl="0" eaLnBrk="1" latinLnBrk="0" hangingPunct="1">
              <a:lnSpc>
                <a:spcPct val="103000"/>
              </a:lnSpc>
              <a:spcBef>
                <a:spcPts val="0"/>
              </a:spcBef>
              <a:spcAft>
                <a:spcPts val="0"/>
              </a:spcAft>
              <a:buFont typeface="Arial" panose="020B0604020202020204" pitchFamily="34" charset="0"/>
              <a:buNone/>
              <a:defRPr sz="1400" kern="1200" baseline="0">
                <a:solidFill>
                  <a:schemeClr val="tx1"/>
                </a:solidFill>
                <a:latin typeface="+mj-lt"/>
                <a:ea typeface="+mn-ea"/>
                <a:cs typeface="+mn-cs"/>
              </a:defRPr>
            </a:lvl9pPr>
          </a:lstStyle>
          <a:p>
            <a:r>
              <a:rPr lang="en-US" sz="1200" dirty="0"/>
              <a:t>Second Headline</a:t>
            </a:r>
          </a:p>
        </p:txBody>
      </p:sp>
      <p:sp>
        <p:nvSpPr>
          <p:cNvPr id="121" name="Vertical Text Placeholder 10">
            <a:extLst>
              <a:ext uri="{FF2B5EF4-FFF2-40B4-BE49-F238E27FC236}">
                <a16:creationId xmlns:a16="http://schemas.microsoft.com/office/drawing/2014/main" id="{9E0A6588-138A-49E3-9A95-F1079246605C}"/>
              </a:ext>
            </a:extLst>
          </p:cNvPr>
          <p:cNvSpPr txBox="1">
            <a:spLocks/>
          </p:cNvSpPr>
          <p:nvPr/>
        </p:nvSpPr>
        <p:spPr>
          <a:xfrm rot="5400000" flipH="1">
            <a:off x="10098394" y="1925606"/>
            <a:ext cx="360000" cy="1188788"/>
          </a:xfrm>
          <a:custGeom>
            <a:avLst/>
            <a:gdLst>
              <a:gd name="connsiteX0" fmla="*/ 0 w 3167997"/>
              <a:gd name="connsiteY0" fmla="*/ 0 h 2493853"/>
              <a:gd name="connsiteX1" fmla="*/ 3167997 w 3167997"/>
              <a:gd name="connsiteY1" fmla="*/ 0 h 2493853"/>
              <a:gd name="connsiteX2" fmla="*/ 3167997 w 3167997"/>
              <a:gd name="connsiteY2" fmla="*/ 2493853 h 2493853"/>
              <a:gd name="connsiteX3" fmla="*/ 0 w 3167997"/>
              <a:gd name="connsiteY3" fmla="*/ 2493853 h 2493853"/>
              <a:gd name="connsiteX4" fmla="*/ 0 w 3167997"/>
              <a:gd name="connsiteY4" fmla="*/ 0 h 2493853"/>
              <a:gd name="connsiteX0" fmla="*/ 3167997 w 3259437"/>
              <a:gd name="connsiteY0" fmla="*/ 0 h 2493853"/>
              <a:gd name="connsiteX1" fmla="*/ 3167997 w 3259437"/>
              <a:gd name="connsiteY1" fmla="*/ 2493853 h 2493853"/>
              <a:gd name="connsiteX2" fmla="*/ 0 w 3259437"/>
              <a:gd name="connsiteY2" fmla="*/ 2493853 h 2493853"/>
              <a:gd name="connsiteX3" fmla="*/ 0 w 3259437"/>
              <a:gd name="connsiteY3" fmla="*/ 0 h 2493853"/>
              <a:gd name="connsiteX4" fmla="*/ 3259437 w 3259437"/>
              <a:gd name="connsiteY4" fmla="*/ 91440 h 2493853"/>
              <a:gd name="connsiteX0" fmla="*/ 3167997 w 3167997"/>
              <a:gd name="connsiteY0" fmla="*/ 0 h 2493853"/>
              <a:gd name="connsiteX1" fmla="*/ 3167997 w 3167997"/>
              <a:gd name="connsiteY1" fmla="*/ 2493853 h 2493853"/>
              <a:gd name="connsiteX2" fmla="*/ 0 w 3167997"/>
              <a:gd name="connsiteY2" fmla="*/ 2493853 h 2493853"/>
              <a:gd name="connsiteX3" fmla="*/ 0 w 3167997"/>
              <a:gd name="connsiteY3" fmla="*/ 0 h 2493853"/>
              <a:gd name="connsiteX0" fmla="*/ 3167997 w 3167997"/>
              <a:gd name="connsiteY0" fmla="*/ 2493853 h 2493853"/>
              <a:gd name="connsiteX1" fmla="*/ 0 w 3167997"/>
              <a:gd name="connsiteY1" fmla="*/ 2493853 h 2493853"/>
              <a:gd name="connsiteX2" fmla="*/ 0 w 3167997"/>
              <a:gd name="connsiteY2" fmla="*/ 0 h 2493853"/>
              <a:gd name="connsiteX0" fmla="*/ 0 w 0"/>
              <a:gd name="connsiteY0" fmla="*/ 2493853 h 2493853"/>
              <a:gd name="connsiteX1" fmla="*/ 0 w 0"/>
              <a:gd name="connsiteY1" fmla="*/ 0 h 2493853"/>
            </a:gdLst>
            <a:ahLst/>
            <a:cxnLst>
              <a:cxn ang="0">
                <a:pos x="connsiteX0" y="connsiteY0"/>
              </a:cxn>
              <a:cxn ang="0">
                <a:pos x="connsiteX1" y="connsiteY1"/>
              </a:cxn>
            </a:cxnLst>
            <a:rect l="l" t="t" r="r" b="b"/>
            <a:pathLst>
              <a:path h="2493853">
                <a:moveTo>
                  <a:pt x="0" y="2493853"/>
                </a:moveTo>
                <a:lnTo>
                  <a:pt x="0" y="0"/>
                </a:lnTo>
              </a:path>
            </a:pathLst>
          </a:custGeom>
          <a:ln w="9525">
            <a:solidFill>
              <a:schemeClr val="tx1"/>
            </a:solidFill>
            <a:miter lim="800000"/>
          </a:ln>
        </p:spPr>
        <p:txBody>
          <a:bodyPr vert="vert270" lIns="0" tIns="0" rIns="72000" bIns="0" rtlCol="0" anchor="b" anchorCtr="0">
            <a:noAutofit/>
          </a:bodyPr>
          <a:lstStyle>
            <a:lvl1pPr marL="0" indent="0" algn="l" defTabSz="914400" rtl="0" eaLnBrk="1" latinLnBrk="0" hangingPunct="1">
              <a:lnSpc>
                <a:spcPct val="103000"/>
              </a:lnSpc>
              <a:spcBef>
                <a:spcPts val="0"/>
              </a:spcBef>
              <a:spcAft>
                <a:spcPts val="0"/>
              </a:spcAft>
              <a:buFont typeface="Arial" panose="020B0604020202020204" pitchFamily="34" charset="0"/>
              <a:buNone/>
              <a:defRPr sz="1400" kern="1200" baseline="0">
                <a:solidFill>
                  <a:schemeClr val="tx1"/>
                </a:solidFill>
                <a:latin typeface="+mj-lt"/>
                <a:ea typeface="+mn-ea"/>
                <a:cs typeface="+mn-cs"/>
              </a:defRPr>
            </a:lvl1pPr>
            <a:lvl2pPr marL="0" indent="0" algn="l" defTabSz="914400" rtl="0" eaLnBrk="1" latinLnBrk="0" hangingPunct="1">
              <a:lnSpc>
                <a:spcPct val="103000"/>
              </a:lnSpc>
              <a:spcBef>
                <a:spcPts val="0"/>
              </a:spcBef>
              <a:spcAft>
                <a:spcPts val="0"/>
              </a:spcAft>
              <a:buSzPct val="100000"/>
              <a:buFont typeface="Arial" panose="020B0604020202020204" pitchFamily="34" charset="0"/>
              <a:buNone/>
              <a:defRPr sz="1400" kern="1200" baseline="0">
                <a:solidFill>
                  <a:schemeClr val="tx1"/>
                </a:solidFill>
                <a:latin typeface="+mj-lt"/>
                <a:ea typeface="+mn-ea"/>
                <a:cs typeface="+mn-cs"/>
              </a:defRPr>
            </a:lvl2pPr>
            <a:lvl3pPr marL="0" indent="0" algn="l" defTabSz="914400" rtl="0" eaLnBrk="1" latinLnBrk="0" hangingPunct="1">
              <a:lnSpc>
                <a:spcPct val="103000"/>
              </a:lnSpc>
              <a:spcBef>
                <a:spcPts val="0"/>
              </a:spcBef>
              <a:spcAft>
                <a:spcPts val="0"/>
              </a:spcAft>
              <a:buFont typeface="Arial" panose="020B0604020202020204" pitchFamily="34" charset="0"/>
              <a:buNone/>
              <a:defRPr sz="1400" kern="1200" baseline="0">
                <a:solidFill>
                  <a:schemeClr val="tx1"/>
                </a:solidFill>
                <a:latin typeface="+mj-lt"/>
                <a:ea typeface="+mn-ea"/>
                <a:cs typeface="+mn-cs"/>
              </a:defRPr>
            </a:lvl3pPr>
            <a:lvl4pPr marL="0" indent="0" algn="l" defTabSz="914400" rtl="0" eaLnBrk="1" latinLnBrk="0" hangingPunct="1">
              <a:lnSpc>
                <a:spcPct val="103000"/>
              </a:lnSpc>
              <a:spcBef>
                <a:spcPts val="0"/>
              </a:spcBef>
              <a:spcAft>
                <a:spcPts val="0"/>
              </a:spcAft>
              <a:buClr>
                <a:schemeClr val="accent1"/>
              </a:buClr>
              <a:buFont typeface="Wingdings 2" panose="05020102010507070707" pitchFamily="18" charset="2"/>
              <a:buNone/>
              <a:defRPr sz="1400" kern="1200" baseline="0">
                <a:solidFill>
                  <a:schemeClr val="tx1"/>
                </a:solidFill>
                <a:latin typeface="+mj-lt"/>
                <a:ea typeface="+mn-ea"/>
                <a:cs typeface="+mn-cs"/>
              </a:defRPr>
            </a:lvl4pPr>
            <a:lvl5pPr marL="0" indent="0" algn="l" defTabSz="914400" rtl="0" eaLnBrk="1" latinLnBrk="0" hangingPunct="1">
              <a:lnSpc>
                <a:spcPct val="103000"/>
              </a:lnSpc>
              <a:spcBef>
                <a:spcPts val="0"/>
              </a:spcBef>
              <a:spcAft>
                <a:spcPts val="0"/>
              </a:spcAft>
              <a:buFont typeface="Arial" panose="020B0604020202020204" pitchFamily="34" charset="0"/>
              <a:buNone/>
              <a:defRPr sz="1400" kern="1200" baseline="0">
                <a:solidFill>
                  <a:schemeClr val="tx1"/>
                </a:solidFill>
                <a:latin typeface="+mj-lt"/>
                <a:ea typeface="+mn-ea"/>
                <a:cs typeface="+mn-cs"/>
              </a:defRPr>
            </a:lvl5pPr>
            <a:lvl6pPr marL="0" indent="0" algn="l" defTabSz="914400" rtl="0" eaLnBrk="1" latinLnBrk="0" hangingPunct="1">
              <a:lnSpc>
                <a:spcPct val="103000"/>
              </a:lnSpc>
              <a:spcBef>
                <a:spcPts val="0"/>
              </a:spcBef>
              <a:spcAft>
                <a:spcPts val="0"/>
              </a:spcAft>
              <a:buFont typeface="Arial" panose="020B0604020202020204" pitchFamily="34" charset="0"/>
              <a:buNone/>
              <a:defRPr sz="1400" kern="1200" baseline="0">
                <a:solidFill>
                  <a:schemeClr val="tx1"/>
                </a:solidFill>
                <a:latin typeface="+mj-lt"/>
                <a:ea typeface="+mn-ea"/>
                <a:cs typeface="+mn-cs"/>
              </a:defRPr>
            </a:lvl6pPr>
            <a:lvl7pPr marL="0" indent="0" algn="l" defTabSz="914400" rtl="0" eaLnBrk="1" latinLnBrk="0" hangingPunct="1">
              <a:lnSpc>
                <a:spcPct val="103000"/>
              </a:lnSpc>
              <a:spcBef>
                <a:spcPts val="0"/>
              </a:spcBef>
              <a:spcAft>
                <a:spcPts val="0"/>
              </a:spcAft>
              <a:buFont typeface="Arial" panose="020B0604020202020204" pitchFamily="34" charset="0"/>
              <a:buNone/>
              <a:defRPr sz="1400" kern="1200" baseline="0">
                <a:solidFill>
                  <a:schemeClr val="tx1"/>
                </a:solidFill>
                <a:latin typeface="+mj-lt"/>
                <a:ea typeface="+mn-ea"/>
                <a:cs typeface="+mn-cs"/>
              </a:defRPr>
            </a:lvl7pPr>
            <a:lvl8pPr marL="0" indent="0" algn="l" defTabSz="914400" rtl="0" eaLnBrk="1" latinLnBrk="0" hangingPunct="1">
              <a:lnSpc>
                <a:spcPct val="103000"/>
              </a:lnSpc>
              <a:spcBef>
                <a:spcPts val="0"/>
              </a:spcBef>
              <a:spcAft>
                <a:spcPts val="0"/>
              </a:spcAft>
              <a:buFont typeface="Arial" panose="020B0604020202020204" pitchFamily="34" charset="0"/>
              <a:buNone/>
              <a:defRPr sz="1400" kern="1200" baseline="0">
                <a:solidFill>
                  <a:schemeClr val="tx1"/>
                </a:solidFill>
                <a:latin typeface="+mj-lt"/>
                <a:ea typeface="+mn-ea"/>
                <a:cs typeface="+mn-cs"/>
              </a:defRPr>
            </a:lvl8pPr>
            <a:lvl9pPr marL="0" indent="0" algn="l" defTabSz="914400" rtl="0" eaLnBrk="1" latinLnBrk="0" hangingPunct="1">
              <a:lnSpc>
                <a:spcPct val="103000"/>
              </a:lnSpc>
              <a:spcBef>
                <a:spcPts val="0"/>
              </a:spcBef>
              <a:spcAft>
                <a:spcPts val="0"/>
              </a:spcAft>
              <a:buFont typeface="Arial" panose="020B0604020202020204" pitchFamily="34" charset="0"/>
              <a:buNone/>
              <a:defRPr sz="1400" kern="1200" baseline="0">
                <a:solidFill>
                  <a:schemeClr val="tx1"/>
                </a:solidFill>
                <a:latin typeface="+mj-lt"/>
                <a:ea typeface="+mn-ea"/>
                <a:cs typeface="+mn-cs"/>
              </a:defRPr>
            </a:lvl9pPr>
          </a:lstStyle>
          <a:p>
            <a:r>
              <a:rPr lang="en-US" sz="1200" dirty="0"/>
              <a:t>Second Headline </a:t>
            </a:r>
          </a:p>
        </p:txBody>
      </p:sp>
    </p:spTree>
    <p:extLst>
      <p:ext uri="{BB962C8B-B14F-4D97-AF65-F5344CB8AC3E}">
        <p14:creationId xmlns:p14="http://schemas.microsoft.com/office/powerpoint/2010/main" val="3663629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C9872B9-771A-49C2-AB0B-A6148EBC5E53}"/>
              </a:ext>
            </a:extLst>
          </p:cNvPr>
          <p:cNvSpPr>
            <a:spLocks noGrp="1"/>
          </p:cNvSpPr>
          <p:nvPr>
            <p:ph type="sldNum" sz="quarter" idx="15"/>
          </p:nvPr>
        </p:nvSpPr>
        <p:spPr>
          <a:xfrm>
            <a:off x="10152788" y="6084001"/>
            <a:ext cx="720000" cy="180000"/>
          </a:xfrm>
        </p:spPr>
        <p:txBody>
          <a:bodyPr/>
          <a:lstStyle/>
          <a:p>
            <a:r>
              <a:rPr lang="de-DE"/>
              <a:t>Page </a:t>
            </a:r>
            <a:fld id="{55DE4932-7FC9-4623-BE48-6D66D4970F57}" type="slidenum">
              <a:rPr lang="de-DE" smtClean="0"/>
              <a:pPr/>
              <a:t>14</a:t>
            </a:fld>
            <a:endParaRPr lang="de-DE" dirty="0"/>
          </a:p>
        </p:txBody>
      </p:sp>
      <p:sp>
        <p:nvSpPr>
          <p:cNvPr id="3" name="Fußzeilenplatzhalter 2">
            <a:extLst>
              <a:ext uri="{FF2B5EF4-FFF2-40B4-BE49-F238E27FC236}">
                <a16:creationId xmlns:a16="http://schemas.microsoft.com/office/drawing/2014/main" id="{1A6F41D1-3E26-4C07-B0D9-57D30C0398A1}"/>
              </a:ext>
            </a:extLst>
          </p:cNvPr>
          <p:cNvSpPr>
            <a:spLocks noGrp="1"/>
          </p:cNvSpPr>
          <p:nvPr>
            <p:ph type="ftr" sz="quarter" idx="14"/>
          </p:nvPr>
        </p:nvSpPr>
        <p:spPr>
          <a:xfrm>
            <a:off x="647699" y="6083999"/>
            <a:ext cx="3168000" cy="180000"/>
          </a:xfrm>
        </p:spPr>
        <p:txBody>
          <a:bodyPr/>
          <a:lstStyle/>
          <a:p>
            <a:pPr lvl="8"/>
            <a:r>
              <a:rPr lang="en-US"/>
              <a:t>"Presentation Title" or Public,  Protected, Confidential</a:t>
            </a:r>
            <a:endParaRPr lang="de-DE" dirty="0"/>
          </a:p>
        </p:txBody>
      </p:sp>
      <p:sp>
        <p:nvSpPr>
          <p:cNvPr id="5" name="Titel 4">
            <a:extLst>
              <a:ext uri="{FF2B5EF4-FFF2-40B4-BE49-F238E27FC236}">
                <a16:creationId xmlns:a16="http://schemas.microsoft.com/office/drawing/2014/main" id="{02A699F8-F376-4393-BA96-2E4E0383E0DB}"/>
              </a:ext>
            </a:extLst>
          </p:cNvPr>
          <p:cNvSpPr>
            <a:spLocks noGrp="1"/>
          </p:cNvSpPr>
          <p:nvPr>
            <p:ph type="title"/>
          </p:nvPr>
        </p:nvSpPr>
        <p:spPr>
          <a:xfrm>
            <a:off x="647700" y="576000"/>
            <a:ext cx="7920000" cy="432000"/>
          </a:xfrm>
        </p:spPr>
        <p:txBody>
          <a:bodyPr/>
          <a:lstStyle/>
          <a:p>
            <a:r>
              <a:rPr lang="en-US" dirty="0"/>
              <a:t>Icon set to improve your presentation.</a:t>
            </a:r>
          </a:p>
        </p:txBody>
      </p:sp>
      <p:sp>
        <p:nvSpPr>
          <p:cNvPr id="31" name="Freeform 422">
            <a:extLst>
              <a:ext uri="{FF2B5EF4-FFF2-40B4-BE49-F238E27FC236}">
                <a16:creationId xmlns:a16="http://schemas.microsoft.com/office/drawing/2014/main" id="{7A5E46D2-BD3A-4395-A304-8E5FD2C90F9A}"/>
              </a:ext>
            </a:extLst>
          </p:cNvPr>
          <p:cNvSpPr>
            <a:spLocks noChangeAspect="1" noEditPoints="1"/>
          </p:cNvSpPr>
          <p:nvPr/>
        </p:nvSpPr>
        <p:spPr bwMode="auto">
          <a:xfrm>
            <a:off x="3190377" y="1949223"/>
            <a:ext cx="348344" cy="293190"/>
          </a:xfrm>
          <a:custGeom>
            <a:avLst/>
            <a:gdLst>
              <a:gd name="T0" fmla="*/ 2602 w 12895"/>
              <a:gd name="T1" fmla="*/ 1736 h 10872"/>
              <a:gd name="T2" fmla="*/ 6313 w 12895"/>
              <a:gd name="T3" fmla="*/ 3349 h 10872"/>
              <a:gd name="T4" fmla="*/ 10000 w 12895"/>
              <a:gd name="T5" fmla="*/ 1703 h 10872"/>
              <a:gd name="T6" fmla="*/ 6377 w 12895"/>
              <a:gd name="T7" fmla="*/ 482 h 10872"/>
              <a:gd name="T8" fmla="*/ 2602 w 12895"/>
              <a:gd name="T9" fmla="*/ 1736 h 10872"/>
              <a:gd name="T10" fmla="*/ 5439 w 12895"/>
              <a:gd name="T11" fmla="*/ 10256 h 10872"/>
              <a:gd name="T12" fmla="*/ 2004 w 12895"/>
              <a:gd name="T13" fmla="*/ 8424 h 10872"/>
              <a:gd name="T14" fmla="*/ 1639 w 12895"/>
              <a:gd name="T15" fmla="*/ 8077 h 10872"/>
              <a:gd name="T16" fmla="*/ 1505 w 12895"/>
              <a:gd name="T17" fmla="*/ 7593 h 10872"/>
              <a:gd name="T18" fmla="*/ 1505 w 12895"/>
              <a:gd name="T19" fmla="*/ 5178 h 10872"/>
              <a:gd name="T20" fmla="*/ 1963 w 12895"/>
              <a:gd name="T21" fmla="*/ 5178 h 10872"/>
              <a:gd name="T22" fmla="*/ 1963 w 12895"/>
              <a:gd name="T23" fmla="*/ 7593 h 10872"/>
              <a:gd name="T24" fmla="*/ 2032 w 12895"/>
              <a:gd name="T25" fmla="*/ 7843 h 10872"/>
              <a:gd name="T26" fmla="*/ 2219 w 12895"/>
              <a:gd name="T27" fmla="*/ 8021 h 10872"/>
              <a:gd name="T28" fmla="*/ 5654 w 12895"/>
              <a:gd name="T29" fmla="*/ 9853 h 10872"/>
              <a:gd name="T30" fmla="*/ 5439 w 12895"/>
              <a:gd name="T31" fmla="*/ 10256 h 10872"/>
              <a:gd name="T32" fmla="*/ 11251 w 12895"/>
              <a:gd name="T33" fmla="*/ 5178 h 10872"/>
              <a:gd name="T34" fmla="*/ 11251 w 12895"/>
              <a:gd name="T35" fmla="*/ 7676 h 10872"/>
              <a:gd name="T36" fmla="*/ 11110 w 12895"/>
              <a:gd name="T37" fmla="*/ 8172 h 10872"/>
              <a:gd name="T38" fmla="*/ 10729 w 12895"/>
              <a:gd name="T39" fmla="*/ 8519 h 10872"/>
              <a:gd name="T40" fmla="*/ 6010 w 12895"/>
              <a:gd name="T41" fmla="*/ 10872 h 10872"/>
              <a:gd name="T42" fmla="*/ 6010 w 12895"/>
              <a:gd name="T43" fmla="*/ 6409 h 10872"/>
              <a:gd name="T44" fmla="*/ 6469 w 12895"/>
              <a:gd name="T45" fmla="*/ 6409 h 10872"/>
              <a:gd name="T46" fmla="*/ 6469 w 12895"/>
              <a:gd name="T47" fmla="*/ 10131 h 10872"/>
              <a:gd name="T48" fmla="*/ 10524 w 12895"/>
              <a:gd name="T49" fmla="*/ 8109 h 10872"/>
              <a:gd name="T50" fmla="*/ 10721 w 12895"/>
              <a:gd name="T51" fmla="*/ 7932 h 10872"/>
              <a:gd name="T52" fmla="*/ 10792 w 12895"/>
              <a:gd name="T53" fmla="*/ 7676 h 10872"/>
              <a:gd name="T54" fmla="*/ 10792 w 12895"/>
              <a:gd name="T55" fmla="*/ 5178 h 10872"/>
              <a:gd name="T56" fmla="*/ 11251 w 12895"/>
              <a:gd name="T57" fmla="*/ 5178 h 10872"/>
              <a:gd name="T58" fmla="*/ 11358 w 12895"/>
              <a:gd name="T59" fmla="*/ 1776 h 10872"/>
              <a:gd name="T60" fmla="*/ 12895 w 12895"/>
              <a:gd name="T61" fmla="*/ 3824 h 10872"/>
              <a:gd name="T62" fmla="*/ 7829 w 12895"/>
              <a:gd name="T63" fmla="*/ 6471 h 10872"/>
              <a:gd name="T64" fmla="*/ 6431 w 12895"/>
              <a:gd name="T65" fmla="*/ 5072 h 10872"/>
              <a:gd name="T66" fmla="*/ 6755 w 12895"/>
              <a:gd name="T67" fmla="*/ 4749 h 10872"/>
              <a:gd name="T68" fmla="*/ 7915 w 12895"/>
              <a:gd name="T69" fmla="*/ 5911 h 10872"/>
              <a:gd name="T70" fmla="*/ 12207 w 12895"/>
              <a:gd name="T71" fmla="*/ 3669 h 10872"/>
              <a:gd name="T72" fmla="*/ 10992 w 12895"/>
              <a:gd name="T73" fmla="*/ 2051 h 10872"/>
              <a:gd name="T74" fmla="*/ 11358 w 12895"/>
              <a:gd name="T75" fmla="*/ 1776 h 10872"/>
              <a:gd name="T76" fmla="*/ 6223 w 12895"/>
              <a:gd name="T77" fmla="*/ 3809 h 10872"/>
              <a:gd name="T78" fmla="*/ 2328 w 12895"/>
              <a:gd name="T79" fmla="*/ 2116 h 10872"/>
              <a:gd name="T80" fmla="*/ 2475 w 12895"/>
              <a:gd name="T81" fmla="*/ 1778 h 10872"/>
              <a:gd name="T82" fmla="*/ 2113 w 12895"/>
              <a:gd name="T83" fmla="*/ 1898 h 10872"/>
              <a:gd name="T84" fmla="*/ 712 w 12895"/>
              <a:gd name="T85" fmla="*/ 3737 h 10872"/>
              <a:gd name="T86" fmla="*/ 4870 w 12895"/>
              <a:gd name="T87" fmla="*/ 5633 h 10872"/>
              <a:gd name="T88" fmla="*/ 5692 w 12895"/>
              <a:gd name="T89" fmla="*/ 4717 h 10872"/>
              <a:gd name="T90" fmla="*/ 6032 w 12895"/>
              <a:gd name="T91" fmla="*/ 5021 h 10872"/>
              <a:gd name="T92" fmla="*/ 4985 w 12895"/>
              <a:gd name="T93" fmla="*/ 6188 h 10872"/>
              <a:gd name="T94" fmla="*/ 0 w 12895"/>
              <a:gd name="T95" fmla="*/ 3914 h 10872"/>
              <a:gd name="T96" fmla="*/ 1834 w 12895"/>
              <a:gd name="T97" fmla="*/ 1510 h 10872"/>
              <a:gd name="T98" fmla="*/ 6379 w 12895"/>
              <a:gd name="T99" fmla="*/ 0 h 10872"/>
              <a:gd name="T100" fmla="*/ 11254 w 12895"/>
              <a:gd name="T101" fmla="*/ 1643 h 10872"/>
              <a:gd name="T102" fmla="*/ 6315 w 12895"/>
              <a:gd name="T103" fmla="*/ 3849 h 10872"/>
              <a:gd name="T104" fmla="*/ 6223 w 12895"/>
              <a:gd name="T105" fmla="*/ 3809 h 10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895" h="10872">
                <a:moveTo>
                  <a:pt x="2602" y="1736"/>
                </a:moveTo>
                <a:lnTo>
                  <a:pt x="6313" y="3349"/>
                </a:lnTo>
                <a:lnTo>
                  <a:pt x="10000" y="1703"/>
                </a:lnTo>
                <a:lnTo>
                  <a:pt x="6377" y="482"/>
                </a:lnTo>
                <a:lnTo>
                  <a:pt x="2602" y="1736"/>
                </a:lnTo>
                <a:close/>
                <a:moveTo>
                  <a:pt x="5439" y="10256"/>
                </a:moveTo>
                <a:lnTo>
                  <a:pt x="2004" y="8424"/>
                </a:lnTo>
                <a:cubicBezTo>
                  <a:pt x="1850" y="8342"/>
                  <a:pt x="1726" y="8221"/>
                  <a:pt x="1639" y="8077"/>
                </a:cubicBezTo>
                <a:cubicBezTo>
                  <a:pt x="1553" y="7933"/>
                  <a:pt x="1505" y="7766"/>
                  <a:pt x="1505" y="7593"/>
                </a:cubicBezTo>
                <a:lnTo>
                  <a:pt x="1505" y="5178"/>
                </a:lnTo>
                <a:lnTo>
                  <a:pt x="1963" y="5178"/>
                </a:lnTo>
                <a:lnTo>
                  <a:pt x="1963" y="7593"/>
                </a:lnTo>
                <a:cubicBezTo>
                  <a:pt x="1963" y="7683"/>
                  <a:pt x="1988" y="7769"/>
                  <a:pt x="2032" y="7843"/>
                </a:cubicBezTo>
                <a:cubicBezTo>
                  <a:pt x="2076" y="7916"/>
                  <a:pt x="2140" y="7978"/>
                  <a:pt x="2219" y="8021"/>
                </a:cubicBezTo>
                <a:lnTo>
                  <a:pt x="5654" y="9853"/>
                </a:lnTo>
                <a:lnTo>
                  <a:pt x="5439" y="10256"/>
                </a:lnTo>
                <a:close/>
                <a:moveTo>
                  <a:pt x="11251" y="5178"/>
                </a:moveTo>
                <a:lnTo>
                  <a:pt x="11251" y="7676"/>
                </a:lnTo>
                <a:cubicBezTo>
                  <a:pt x="11251" y="7854"/>
                  <a:pt x="11201" y="8025"/>
                  <a:pt x="11110" y="8172"/>
                </a:cubicBezTo>
                <a:cubicBezTo>
                  <a:pt x="11019" y="8318"/>
                  <a:pt x="10889" y="8440"/>
                  <a:pt x="10729" y="8519"/>
                </a:cubicBezTo>
                <a:lnTo>
                  <a:pt x="6010" y="10872"/>
                </a:lnTo>
                <a:lnTo>
                  <a:pt x="6010" y="6409"/>
                </a:lnTo>
                <a:lnTo>
                  <a:pt x="6469" y="6409"/>
                </a:lnTo>
                <a:lnTo>
                  <a:pt x="6469" y="10131"/>
                </a:lnTo>
                <a:lnTo>
                  <a:pt x="10524" y="8109"/>
                </a:lnTo>
                <a:cubicBezTo>
                  <a:pt x="10608" y="8067"/>
                  <a:pt x="10675" y="8006"/>
                  <a:pt x="10721" y="7932"/>
                </a:cubicBezTo>
                <a:cubicBezTo>
                  <a:pt x="10767" y="7857"/>
                  <a:pt x="10792" y="7770"/>
                  <a:pt x="10792" y="7676"/>
                </a:cubicBezTo>
                <a:lnTo>
                  <a:pt x="10792" y="5178"/>
                </a:lnTo>
                <a:lnTo>
                  <a:pt x="11251" y="5178"/>
                </a:lnTo>
                <a:close/>
                <a:moveTo>
                  <a:pt x="11358" y="1776"/>
                </a:moveTo>
                <a:lnTo>
                  <a:pt x="12895" y="3824"/>
                </a:lnTo>
                <a:lnTo>
                  <a:pt x="7829" y="6471"/>
                </a:lnTo>
                <a:lnTo>
                  <a:pt x="6431" y="5072"/>
                </a:lnTo>
                <a:lnTo>
                  <a:pt x="6755" y="4749"/>
                </a:lnTo>
                <a:lnTo>
                  <a:pt x="7915" y="5911"/>
                </a:lnTo>
                <a:lnTo>
                  <a:pt x="12207" y="3669"/>
                </a:lnTo>
                <a:lnTo>
                  <a:pt x="10992" y="2051"/>
                </a:lnTo>
                <a:lnTo>
                  <a:pt x="11358" y="1776"/>
                </a:lnTo>
                <a:close/>
                <a:moveTo>
                  <a:pt x="6223" y="3809"/>
                </a:moveTo>
                <a:lnTo>
                  <a:pt x="2328" y="2116"/>
                </a:lnTo>
                <a:lnTo>
                  <a:pt x="2475" y="1778"/>
                </a:lnTo>
                <a:lnTo>
                  <a:pt x="2113" y="1898"/>
                </a:lnTo>
                <a:lnTo>
                  <a:pt x="712" y="3737"/>
                </a:lnTo>
                <a:lnTo>
                  <a:pt x="4870" y="5633"/>
                </a:lnTo>
                <a:lnTo>
                  <a:pt x="5692" y="4717"/>
                </a:lnTo>
                <a:lnTo>
                  <a:pt x="6032" y="5021"/>
                </a:lnTo>
                <a:lnTo>
                  <a:pt x="4985" y="6188"/>
                </a:lnTo>
                <a:lnTo>
                  <a:pt x="0" y="3914"/>
                </a:lnTo>
                <a:cubicBezTo>
                  <a:pt x="612" y="3113"/>
                  <a:pt x="1223" y="2312"/>
                  <a:pt x="1834" y="1510"/>
                </a:cubicBezTo>
                <a:cubicBezTo>
                  <a:pt x="3349" y="1007"/>
                  <a:pt x="4864" y="503"/>
                  <a:pt x="6379" y="0"/>
                </a:cubicBezTo>
                <a:lnTo>
                  <a:pt x="11254" y="1643"/>
                </a:lnTo>
                <a:cubicBezTo>
                  <a:pt x="9608" y="2378"/>
                  <a:pt x="7962" y="3114"/>
                  <a:pt x="6315" y="3849"/>
                </a:cubicBezTo>
                <a:lnTo>
                  <a:pt x="6223" y="3809"/>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423">
            <a:extLst>
              <a:ext uri="{FF2B5EF4-FFF2-40B4-BE49-F238E27FC236}">
                <a16:creationId xmlns:a16="http://schemas.microsoft.com/office/drawing/2014/main" id="{69ED82F8-0C43-4927-9872-68D9A712573C}"/>
              </a:ext>
            </a:extLst>
          </p:cNvPr>
          <p:cNvSpPr>
            <a:spLocks noChangeAspect="1" noEditPoints="1"/>
          </p:cNvSpPr>
          <p:nvPr/>
        </p:nvSpPr>
        <p:spPr bwMode="auto">
          <a:xfrm>
            <a:off x="3728860" y="1957932"/>
            <a:ext cx="274322" cy="275773"/>
          </a:xfrm>
          <a:custGeom>
            <a:avLst/>
            <a:gdLst>
              <a:gd name="T0" fmla="*/ 8881 w 10202"/>
              <a:gd name="T1" fmla="*/ 3927 h 10213"/>
              <a:gd name="T2" fmla="*/ 9120 w 10202"/>
              <a:gd name="T3" fmla="*/ 4754 h 10213"/>
              <a:gd name="T4" fmla="*/ 9200 w 10202"/>
              <a:gd name="T5" fmla="*/ 5613 h 10213"/>
              <a:gd name="T6" fmla="*/ 7853 w 10202"/>
              <a:gd name="T7" fmla="*/ 8866 h 10213"/>
              <a:gd name="T8" fmla="*/ 4600 w 10202"/>
              <a:gd name="T9" fmla="*/ 10213 h 10213"/>
              <a:gd name="T10" fmla="*/ 1347 w 10202"/>
              <a:gd name="T11" fmla="*/ 8866 h 10213"/>
              <a:gd name="T12" fmla="*/ 0 w 10202"/>
              <a:gd name="T13" fmla="*/ 5613 h 10213"/>
              <a:gd name="T14" fmla="*/ 1347 w 10202"/>
              <a:gd name="T15" fmla="*/ 2360 h 10213"/>
              <a:gd name="T16" fmla="*/ 4600 w 10202"/>
              <a:gd name="T17" fmla="*/ 1013 h 10213"/>
              <a:gd name="T18" fmla="*/ 5945 w 10202"/>
              <a:gd name="T19" fmla="*/ 1214 h 10213"/>
              <a:gd name="T20" fmla="*/ 7172 w 10202"/>
              <a:gd name="T21" fmla="*/ 1799 h 10213"/>
              <a:gd name="T22" fmla="*/ 6916 w 10202"/>
              <a:gd name="T23" fmla="*/ 2179 h 10213"/>
              <a:gd name="T24" fmla="*/ 5812 w 10202"/>
              <a:gd name="T25" fmla="*/ 1651 h 10213"/>
              <a:gd name="T26" fmla="*/ 4600 w 10202"/>
              <a:gd name="T27" fmla="*/ 1472 h 10213"/>
              <a:gd name="T28" fmla="*/ 1672 w 10202"/>
              <a:gd name="T29" fmla="*/ 2685 h 10213"/>
              <a:gd name="T30" fmla="*/ 459 w 10202"/>
              <a:gd name="T31" fmla="*/ 5613 h 10213"/>
              <a:gd name="T32" fmla="*/ 1672 w 10202"/>
              <a:gd name="T33" fmla="*/ 8542 h 10213"/>
              <a:gd name="T34" fmla="*/ 4600 w 10202"/>
              <a:gd name="T35" fmla="*/ 9755 h 10213"/>
              <a:gd name="T36" fmla="*/ 7529 w 10202"/>
              <a:gd name="T37" fmla="*/ 8542 h 10213"/>
              <a:gd name="T38" fmla="*/ 8742 w 10202"/>
              <a:gd name="T39" fmla="*/ 5613 h 10213"/>
              <a:gd name="T40" fmla="*/ 8670 w 10202"/>
              <a:gd name="T41" fmla="*/ 4838 h 10213"/>
              <a:gd name="T42" fmla="*/ 8455 w 10202"/>
              <a:gd name="T43" fmla="*/ 4094 h 10213"/>
              <a:gd name="T44" fmla="*/ 8881 w 10202"/>
              <a:gd name="T45" fmla="*/ 3927 h 10213"/>
              <a:gd name="T46" fmla="*/ 3245 w 10202"/>
              <a:gd name="T47" fmla="*/ 4793 h 10213"/>
              <a:gd name="T48" fmla="*/ 4512 w 10202"/>
              <a:gd name="T49" fmla="*/ 6482 h 10213"/>
              <a:gd name="T50" fmla="*/ 4542 w 10202"/>
              <a:gd name="T51" fmla="*/ 6513 h 10213"/>
              <a:gd name="T52" fmla="*/ 4638 w 10202"/>
              <a:gd name="T53" fmla="*/ 6546 h 10213"/>
              <a:gd name="T54" fmla="*/ 4737 w 10202"/>
              <a:gd name="T55" fmla="*/ 6515 h 10213"/>
              <a:gd name="T56" fmla="*/ 4767 w 10202"/>
              <a:gd name="T57" fmla="*/ 6485 h 10213"/>
              <a:gd name="T58" fmla="*/ 9842 w 10202"/>
              <a:gd name="T59" fmla="*/ 0 h 10213"/>
              <a:gd name="T60" fmla="*/ 10202 w 10202"/>
              <a:gd name="T61" fmla="*/ 282 h 10213"/>
              <a:gd name="T62" fmla="*/ 5127 w 10202"/>
              <a:gd name="T63" fmla="*/ 6766 h 10213"/>
              <a:gd name="T64" fmla="*/ 5011 w 10202"/>
              <a:gd name="T65" fmla="*/ 6880 h 10213"/>
              <a:gd name="T66" fmla="*/ 4635 w 10202"/>
              <a:gd name="T67" fmla="*/ 7003 h 10213"/>
              <a:gd name="T68" fmla="*/ 4260 w 10202"/>
              <a:gd name="T69" fmla="*/ 6873 h 10213"/>
              <a:gd name="T70" fmla="*/ 4146 w 10202"/>
              <a:gd name="T71" fmla="*/ 6756 h 10213"/>
              <a:gd name="T72" fmla="*/ 2880 w 10202"/>
              <a:gd name="T73" fmla="*/ 5068 h 10213"/>
              <a:gd name="T74" fmla="*/ 3245 w 10202"/>
              <a:gd name="T75" fmla="*/ 4793 h 10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202" h="10213">
                <a:moveTo>
                  <a:pt x="8881" y="3927"/>
                </a:moveTo>
                <a:cubicBezTo>
                  <a:pt x="8985" y="4191"/>
                  <a:pt x="9065" y="4467"/>
                  <a:pt x="9120" y="4754"/>
                </a:cubicBezTo>
                <a:cubicBezTo>
                  <a:pt x="9173" y="5034"/>
                  <a:pt x="9200" y="5321"/>
                  <a:pt x="9200" y="5613"/>
                </a:cubicBezTo>
                <a:cubicBezTo>
                  <a:pt x="9200" y="6883"/>
                  <a:pt x="8685" y="8033"/>
                  <a:pt x="7853" y="8866"/>
                </a:cubicBezTo>
                <a:cubicBezTo>
                  <a:pt x="7021" y="9698"/>
                  <a:pt x="5871" y="10213"/>
                  <a:pt x="4600" y="10213"/>
                </a:cubicBezTo>
                <a:cubicBezTo>
                  <a:pt x="3330" y="10213"/>
                  <a:pt x="2180" y="9698"/>
                  <a:pt x="1347" y="8866"/>
                </a:cubicBezTo>
                <a:cubicBezTo>
                  <a:pt x="515" y="8033"/>
                  <a:pt x="0" y="6883"/>
                  <a:pt x="0" y="5613"/>
                </a:cubicBezTo>
                <a:cubicBezTo>
                  <a:pt x="0" y="4343"/>
                  <a:pt x="515" y="3193"/>
                  <a:pt x="1347" y="2360"/>
                </a:cubicBezTo>
                <a:cubicBezTo>
                  <a:pt x="2180" y="1528"/>
                  <a:pt x="3330" y="1013"/>
                  <a:pt x="4600" y="1013"/>
                </a:cubicBezTo>
                <a:cubicBezTo>
                  <a:pt x="5066" y="1013"/>
                  <a:pt x="5518" y="1083"/>
                  <a:pt x="5945" y="1214"/>
                </a:cubicBezTo>
                <a:cubicBezTo>
                  <a:pt x="6387" y="1349"/>
                  <a:pt x="6800" y="1548"/>
                  <a:pt x="7172" y="1799"/>
                </a:cubicBezTo>
                <a:lnTo>
                  <a:pt x="6916" y="2179"/>
                </a:lnTo>
                <a:cubicBezTo>
                  <a:pt x="6578" y="1951"/>
                  <a:pt x="6207" y="1771"/>
                  <a:pt x="5812" y="1651"/>
                </a:cubicBezTo>
                <a:cubicBezTo>
                  <a:pt x="5431" y="1534"/>
                  <a:pt x="5024" y="1472"/>
                  <a:pt x="4600" y="1472"/>
                </a:cubicBezTo>
                <a:cubicBezTo>
                  <a:pt x="3457" y="1472"/>
                  <a:pt x="2421" y="1935"/>
                  <a:pt x="1672" y="2685"/>
                </a:cubicBezTo>
                <a:cubicBezTo>
                  <a:pt x="922" y="3434"/>
                  <a:pt x="459" y="4469"/>
                  <a:pt x="459" y="5613"/>
                </a:cubicBezTo>
                <a:cubicBezTo>
                  <a:pt x="459" y="6757"/>
                  <a:pt x="922" y="7792"/>
                  <a:pt x="1672" y="8542"/>
                </a:cubicBezTo>
                <a:cubicBezTo>
                  <a:pt x="2421" y="9291"/>
                  <a:pt x="3457" y="9755"/>
                  <a:pt x="4600" y="9755"/>
                </a:cubicBezTo>
                <a:cubicBezTo>
                  <a:pt x="5744" y="9755"/>
                  <a:pt x="6779" y="9291"/>
                  <a:pt x="7529" y="8542"/>
                </a:cubicBezTo>
                <a:cubicBezTo>
                  <a:pt x="8278" y="7792"/>
                  <a:pt x="8742" y="6757"/>
                  <a:pt x="8742" y="5613"/>
                </a:cubicBezTo>
                <a:cubicBezTo>
                  <a:pt x="8742" y="5346"/>
                  <a:pt x="8717" y="5087"/>
                  <a:pt x="8670" y="4838"/>
                </a:cubicBezTo>
                <a:cubicBezTo>
                  <a:pt x="8621" y="4581"/>
                  <a:pt x="8549" y="4333"/>
                  <a:pt x="8455" y="4094"/>
                </a:cubicBezTo>
                <a:lnTo>
                  <a:pt x="8881" y="3927"/>
                </a:lnTo>
                <a:close/>
                <a:moveTo>
                  <a:pt x="3245" y="4793"/>
                </a:moveTo>
                <a:lnTo>
                  <a:pt x="4512" y="6482"/>
                </a:lnTo>
                <a:cubicBezTo>
                  <a:pt x="4521" y="6494"/>
                  <a:pt x="4531" y="6504"/>
                  <a:pt x="4542" y="6513"/>
                </a:cubicBezTo>
                <a:cubicBezTo>
                  <a:pt x="4570" y="6535"/>
                  <a:pt x="4604" y="6546"/>
                  <a:pt x="4638" y="6546"/>
                </a:cubicBezTo>
                <a:cubicBezTo>
                  <a:pt x="4673" y="6547"/>
                  <a:pt x="4708" y="6536"/>
                  <a:pt x="4737" y="6515"/>
                </a:cubicBezTo>
                <a:cubicBezTo>
                  <a:pt x="4747" y="6507"/>
                  <a:pt x="4758" y="6497"/>
                  <a:pt x="4767" y="6485"/>
                </a:cubicBezTo>
                <a:lnTo>
                  <a:pt x="9842" y="0"/>
                </a:lnTo>
                <a:lnTo>
                  <a:pt x="10202" y="282"/>
                </a:lnTo>
                <a:lnTo>
                  <a:pt x="5127" y="6766"/>
                </a:lnTo>
                <a:cubicBezTo>
                  <a:pt x="5092" y="6810"/>
                  <a:pt x="5053" y="6848"/>
                  <a:pt x="5011" y="6880"/>
                </a:cubicBezTo>
                <a:cubicBezTo>
                  <a:pt x="4899" y="6964"/>
                  <a:pt x="4767" y="7005"/>
                  <a:pt x="4635" y="7003"/>
                </a:cubicBezTo>
                <a:cubicBezTo>
                  <a:pt x="4502" y="7002"/>
                  <a:pt x="4370" y="6958"/>
                  <a:pt x="4260" y="6873"/>
                </a:cubicBezTo>
                <a:cubicBezTo>
                  <a:pt x="4218" y="6840"/>
                  <a:pt x="4180" y="6801"/>
                  <a:pt x="4146" y="6756"/>
                </a:cubicBezTo>
                <a:lnTo>
                  <a:pt x="2880" y="5068"/>
                </a:lnTo>
                <a:lnTo>
                  <a:pt x="3245" y="4793"/>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424">
            <a:extLst>
              <a:ext uri="{FF2B5EF4-FFF2-40B4-BE49-F238E27FC236}">
                <a16:creationId xmlns:a16="http://schemas.microsoft.com/office/drawing/2014/main" id="{53BFC651-7664-41D6-ADF5-88F4B919063B}"/>
              </a:ext>
            </a:extLst>
          </p:cNvPr>
          <p:cNvSpPr>
            <a:spLocks noChangeAspect="1" noEditPoints="1"/>
          </p:cNvSpPr>
          <p:nvPr/>
        </p:nvSpPr>
        <p:spPr bwMode="auto">
          <a:xfrm>
            <a:off x="4252828" y="1927451"/>
            <a:ext cx="239487" cy="332379"/>
          </a:xfrm>
          <a:custGeom>
            <a:avLst/>
            <a:gdLst>
              <a:gd name="T0" fmla="*/ 7388 w 8902"/>
              <a:gd name="T1" fmla="*/ 958 h 12327"/>
              <a:gd name="T2" fmla="*/ 8902 w 8902"/>
              <a:gd name="T3" fmla="*/ 2473 h 12327"/>
              <a:gd name="T4" fmla="*/ 8567 w 8902"/>
              <a:gd name="T5" fmla="*/ 11990 h 12327"/>
              <a:gd name="T6" fmla="*/ 1147 w 8902"/>
              <a:gd name="T7" fmla="*/ 12327 h 12327"/>
              <a:gd name="T8" fmla="*/ 0 w 8902"/>
              <a:gd name="T9" fmla="*/ 11180 h 12327"/>
              <a:gd name="T10" fmla="*/ 480 w 8902"/>
              <a:gd name="T11" fmla="*/ 1438 h 12327"/>
              <a:gd name="T12" fmla="*/ 1639 w 8902"/>
              <a:gd name="T13" fmla="*/ 1417 h 12327"/>
              <a:gd name="T14" fmla="*/ 459 w 8902"/>
              <a:gd name="T15" fmla="*/ 2597 h 12327"/>
              <a:gd name="T16" fmla="*/ 660 w 8902"/>
              <a:gd name="T17" fmla="*/ 11667 h 12327"/>
              <a:gd name="T18" fmla="*/ 7756 w 8902"/>
              <a:gd name="T19" fmla="*/ 11868 h 12327"/>
              <a:gd name="T20" fmla="*/ 8444 w 8902"/>
              <a:gd name="T21" fmla="*/ 11180 h 12327"/>
              <a:gd name="T22" fmla="*/ 8135 w 8902"/>
              <a:gd name="T23" fmla="*/ 1725 h 12327"/>
              <a:gd name="T24" fmla="*/ 7271 w 8902"/>
              <a:gd name="T25" fmla="*/ 1417 h 12327"/>
              <a:gd name="T26" fmla="*/ 4421 w 8902"/>
              <a:gd name="T27" fmla="*/ 8019 h 12327"/>
              <a:gd name="T28" fmla="*/ 7046 w 8902"/>
              <a:gd name="T29" fmla="*/ 8478 h 12327"/>
              <a:gd name="T30" fmla="*/ 4421 w 8902"/>
              <a:gd name="T31" fmla="*/ 8019 h 12327"/>
              <a:gd name="T32" fmla="*/ 7046 w 8902"/>
              <a:gd name="T33" fmla="*/ 5030 h 12327"/>
              <a:gd name="T34" fmla="*/ 4421 w 8902"/>
              <a:gd name="T35" fmla="*/ 5489 h 12327"/>
              <a:gd name="T36" fmla="*/ 1922 w 8902"/>
              <a:gd name="T37" fmla="*/ 8519 h 12327"/>
              <a:gd name="T38" fmla="*/ 3140 w 8902"/>
              <a:gd name="T39" fmla="*/ 7428 h 12327"/>
              <a:gd name="T40" fmla="*/ 2347 w 8902"/>
              <a:gd name="T41" fmla="*/ 9182 h 12327"/>
              <a:gd name="T42" fmla="*/ 2287 w 8902"/>
              <a:gd name="T43" fmla="*/ 9241 h 12327"/>
              <a:gd name="T44" fmla="*/ 2095 w 8902"/>
              <a:gd name="T45" fmla="*/ 9304 h 12327"/>
              <a:gd name="T46" fmla="*/ 1843 w 8902"/>
              <a:gd name="T47" fmla="*/ 9177 h 12327"/>
              <a:gd name="T48" fmla="*/ 1556 w 8902"/>
              <a:gd name="T49" fmla="*/ 8793 h 12327"/>
              <a:gd name="T50" fmla="*/ 1922 w 8902"/>
              <a:gd name="T51" fmla="*/ 5532 h 12327"/>
              <a:gd name="T52" fmla="*/ 3140 w 8902"/>
              <a:gd name="T53" fmla="*/ 4440 h 12327"/>
              <a:gd name="T54" fmla="*/ 2347 w 8902"/>
              <a:gd name="T55" fmla="*/ 6195 h 12327"/>
              <a:gd name="T56" fmla="*/ 2288 w 8902"/>
              <a:gd name="T57" fmla="*/ 6253 h 12327"/>
              <a:gd name="T58" fmla="*/ 1902 w 8902"/>
              <a:gd name="T59" fmla="*/ 6249 h 12327"/>
              <a:gd name="T60" fmla="*/ 1556 w 8902"/>
              <a:gd name="T61" fmla="*/ 5806 h 12327"/>
              <a:gd name="T62" fmla="*/ 6623 w 8902"/>
              <a:gd name="T63" fmla="*/ 2357 h 12327"/>
              <a:gd name="T64" fmla="*/ 2077 w 8902"/>
              <a:gd name="T65" fmla="*/ 285 h 12327"/>
              <a:gd name="T66" fmla="*/ 2363 w 8902"/>
              <a:gd name="T67" fmla="*/ 0 h 12327"/>
              <a:gd name="T68" fmla="*/ 6769 w 8902"/>
              <a:gd name="T69" fmla="*/ 84 h 12327"/>
              <a:gd name="T70" fmla="*/ 6852 w 8902"/>
              <a:gd name="T71" fmla="*/ 2357 h 12327"/>
              <a:gd name="T72" fmla="*/ 2536 w 8902"/>
              <a:gd name="T73" fmla="*/ 1898 h 12327"/>
              <a:gd name="T74" fmla="*/ 6394 w 8902"/>
              <a:gd name="T75" fmla="*/ 459 h 12327"/>
              <a:gd name="T76" fmla="*/ 2536 w 8902"/>
              <a:gd name="T77" fmla="*/ 1898 h 12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902" h="12327">
                <a:moveTo>
                  <a:pt x="7271" y="958"/>
                </a:moveTo>
                <a:lnTo>
                  <a:pt x="7388" y="958"/>
                </a:lnTo>
                <a:cubicBezTo>
                  <a:pt x="7806" y="958"/>
                  <a:pt x="8184" y="1128"/>
                  <a:pt x="8459" y="1403"/>
                </a:cubicBezTo>
                <a:cubicBezTo>
                  <a:pt x="8733" y="1677"/>
                  <a:pt x="8902" y="2055"/>
                  <a:pt x="8902" y="2473"/>
                </a:cubicBezTo>
                <a:lnTo>
                  <a:pt x="8902" y="11180"/>
                </a:lnTo>
                <a:cubicBezTo>
                  <a:pt x="8902" y="11496"/>
                  <a:pt x="8774" y="11782"/>
                  <a:pt x="8567" y="11990"/>
                </a:cubicBezTo>
                <a:cubicBezTo>
                  <a:pt x="8358" y="12198"/>
                  <a:pt x="8072" y="12327"/>
                  <a:pt x="7756" y="12327"/>
                </a:cubicBezTo>
                <a:lnTo>
                  <a:pt x="1147" y="12327"/>
                </a:lnTo>
                <a:cubicBezTo>
                  <a:pt x="831" y="12327"/>
                  <a:pt x="544" y="12199"/>
                  <a:pt x="336" y="11991"/>
                </a:cubicBezTo>
                <a:cubicBezTo>
                  <a:pt x="128" y="11783"/>
                  <a:pt x="0" y="11497"/>
                  <a:pt x="0" y="11180"/>
                </a:cubicBezTo>
                <a:lnTo>
                  <a:pt x="0" y="2597"/>
                </a:lnTo>
                <a:cubicBezTo>
                  <a:pt x="0" y="2145"/>
                  <a:pt x="184" y="1735"/>
                  <a:pt x="480" y="1438"/>
                </a:cubicBezTo>
                <a:cubicBezTo>
                  <a:pt x="777" y="1142"/>
                  <a:pt x="1187" y="958"/>
                  <a:pt x="1639" y="958"/>
                </a:cubicBezTo>
                <a:lnTo>
                  <a:pt x="1639" y="1417"/>
                </a:lnTo>
                <a:cubicBezTo>
                  <a:pt x="1313" y="1417"/>
                  <a:pt x="1018" y="1549"/>
                  <a:pt x="804" y="1762"/>
                </a:cubicBezTo>
                <a:cubicBezTo>
                  <a:pt x="591" y="1976"/>
                  <a:pt x="459" y="2271"/>
                  <a:pt x="459" y="2597"/>
                </a:cubicBezTo>
                <a:lnTo>
                  <a:pt x="459" y="11180"/>
                </a:lnTo>
                <a:cubicBezTo>
                  <a:pt x="459" y="11370"/>
                  <a:pt x="536" y="11542"/>
                  <a:pt x="660" y="11667"/>
                </a:cubicBezTo>
                <a:cubicBezTo>
                  <a:pt x="785" y="11791"/>
                  <a:pt x="957" y="11868"/>
                  <a:pt x="1147" y="11868"/>
                </a:cubicBezTo>
                <a:lnTo>
                  <a:pt x="7756" y="11868"/>
                </a:lnTo>
                <a:cubicBezTo>
                  <a:pt x="7946" y="11868"/>
                  <a:pt x="8118" y="11792"/>
                  <a:pt x="8242" y="11668"/>
                </a:cubicBezTo>
                <a:cubicBezTo>
                  <a:pt x="8367" y="11543"/>
                  <a:pt x="8444" y="11371"/>
                  <a:pt x="8444" y="11180"/>
                </a:cubicBezTo>
                <a:lnTo>
                  <a:pt x="8444" y="2473"/>
                </a:lnTo>
                <a:cubicBezTo>
                  <a:pt x="8444" y="2180"/>
                  <a:pt x="8326" y="1916"/>
                  <a:pt x="8135" y="1725"/>
                </a:cubicBezTo>
                <a:cubicBezTo>
                  <a:pt x="7944" y="1535"/>
                  <a:pt x="7680" y="1417"/>
                  <a:pt x="7388" y="1417"/>
                </a:cubicBezTo>
                <a:lnTo>
                  <a:pt x="7271" y="1417"/>
                </a:lnTo>
                <a:lnTo>
                  <a:pt x="7271" y="958"/>
                </a:lnTo>
                <a:close/>
                <a:moveTo>
                  <a:pt x="4421" y="8019"/>
                </a:moveTo>
                <a:lnTo>
                  <a:pt x="7046" y="8019"/>
                </a:lnTo>
                <a:lnTo>
                  <a:pt x="7046" y="8478"/>
                </a:lnTo>
                <a:lnTo>
                  <a:pt x="4421" y="8478"/>
                </a:lnTo>
                <a:lnTo>
                  <a:pt x="4421" y="8019"/>
                </a:lnTo>
                <a:close/>
                <a:moveTo>
                  <a:pt x="4421" y="5030"/>
                </a:moveTo>
                <a:lnTo>
                  <a:pt x="7046" y="5030"/>
                </a:lnTo>
                <a:lnTo>
                  <a:pt x="7046" y="5489"/>
                </a:lnTo>
                <a:lnTo>
                  <a:pt x="4421" y="5489"/>
                </a:lnTo>
                <a:lnTo>
                  <a:pt x="4421" y="5030"/>
                </a:lnTo>
                <a:close/>
                <a:moveTo>
                  <a:pt x="1922" y="8519"/>
                </a:moveTo>
                <a:lnTo>
                  <a:pt x="2100" y="8757"/>
                </a:lnTo>
                <a:lnTo>
                  <a:pt x="3140" y="7428"/>
                </a:lnTo>
                <a:lnTo>
                  <a:pt x="3500" y="7709"/>
                </a:lnTo>
                <a:lnTo>
                  <a:pt x="2347" y="9182"/>
                </a:lnTo>
                <a:lnTo>
                  <a:pt x="2347" y="9183"/>
                </a:lnTo>
                <a:cubicBezTo>
                  <a:pt x="2331" y="9204"/>
                  <a:pt x="2310" y="9224"/>
                  <a:pt x="2287" y="9241"/>
                </a:cubicBezTo>
                <a:lnTo>
                  <a:pt x="2287" y="9242"/>
                </a:lnTo>
                <a:cubicBezTo>
                  <a:pt x="2231" y="9284"/>
                  <a:pt x="2163" y="9305"/>
                  <a:pt x="2095" y="9304"/>
                </a:cubicBezTo>
                <a:cubicBezTo>
                  <a:pt x="2026" y="9303"/>
                  <a:pt x="1958" y="9281"/>
                  <a:pt x="1902" y="9237"/>
                </a:cubicBezTo>
                <a:cubicBezTo>
                  <a:pt x="1880" y="9220"/>
                  <a:pt x="1860" y="9200"/>
                  <a:pt x="1843" y="9177"/>
                </a:cubicBezTo>
                <a:lnTo>
                  <a:pt x="1844" y="9177"/>
                </a:lnTo>
                <a:lnTo>
                  <a:pt x="1556" y="8793"/>
                </a:lnTo>
                <a:lnTo>
                  <a:pt x="1922" y="8519"/>
                </a:lnTo>
                <a:close/>
                <a:moveTo>
                  <a:pt x="1922" y="5532"/>
                </a:moveTo>
                <a:lnTo>
                  <a:pt x="2100" y="5769"/>
                </a:lnTo>
                <a:lnTo>
                  <a:pt x="3140" y="4440"/>
                </a:lnTo>
                <a:lnTo>
                  <a:pt x="3500" y="4721"/>
                </a:lnTo>
                <a:lnTo>
                  <a:pt x="2347" y="6195"/>
                </a:lnTo>
                <a:lnTo>
                  <a:pt x="2347" y="6196"/>
                </a:lnTo>
                <a:cubicBezTo>
                  <a:pt x="2331" y="6217"/>
                  <a:pt x="2311" y="6236"/>
                  <a:pt x="2288" y="6253"/>
                </a:cubicBezTo>
                <a:cubicBezTo>
                  <a:pt x="2230" y="6296"/>
                  <a:pt x="2162" y="6317"/>
                  <a:pt x="2095" y="6316"/>
                </a:cubicBezTo>
                <a:cubicBezTo>
                  <a:pt x="2026" y="6316"/>
                  <a:pt x="1957" y="6293"/>
                  <a:pt x="1902" y="6249"/>
                </a:cubicBezTo>
                <a:cubicBezTo>
                  <a:pt x="1881" y="6233"/>
                  <a:pt x="1862" y="6214"/>
                  <a:pt x="1844" y="6190"/>
                </a:cubicBezTo>
                <a:lnTo>
                  <a:pt x="1556" y="5806"/>
                </a:lnTo>
                <a:lnTo>
                  <a:pt x="1922" y="5532"/>
                </a:lnTo>
                <a:close/>
                <a:moveTo>
                  <a:pt x="6623" y="2357"/>
                </a:moveTo>
                <a:lnTo>
                  <a:pt x="2077" y="2357"/>
                </a:lnTo>
                <a:lnTo>
                  <a:pt x="2077" y="285"/>
                </a:lnTo>
                <a:cubicBezTo>
                  <a:pt x="2077" y="206"/>
                  <a:pt x="2109" y="135"/>
                  <a:pt x="2161" y="84"/>
                </a:cubicBezTo>
                <a:cubicBezTo>
                  <a:pt x="2212" y="32"/>
                  <a:pt x="2284" y="0"/>
                  <a:pt x="2363" y="0"/>
                </a:cubicBezTo>
                <a:lnTo>
                  <a:pt x="6567" y="0"/>
                </a:lnTo>
                <a:cubicBezTo>
                  <a:pt x="6645" y="0"/>
                  <a:pt x="6717" y="32"/>
                  <a:pt x="6769" y="84"/>
                </a:cubicBezTo>
                <a:cubicBezTo>
                  <a:pt x="6820" y="135"/>
                  <a:pt x="6852" y="206"/>
                  <a:pt x="6852" y="285"/>
                </a:cubicBezTo>
                <a:lnTo>
                  <a:pt x="6852" y="2357"/>
                </a:lnTo>
                <a:lnTo>
                  <a:pt x="6623" y="2357"/>
                </a:lnTo>
                <a:close/>
                <a:moveTo>
                  <a:pt x="2536" y="1898"/>
                </a:moveTo>
                <a:lnTo>
                  <a:pt x="6394" y="1898"/>
                </a:lnTo>
                <a:lnTo>
                  <a:pt x="6394" y="459"/>
                </a:lnTo>
                <a:lnTo>
                  <a:pt x="2536" y="459"/>
                </a:lnTo>
                <a:lnTo>
                  <a:pt x="2536" y="1898"/>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425">
            <a:extLst>
              <a:ext uri="{FF2B5EF4-FFF2-40B4-BE49-F238E27FC236}">
                <a16:creationId xmlns:a16="http://schemas.microsoft.com/office/drawing/2014/main" id="{01FD23A0-DFEE-40EA-96C1-4D1055739640}"/>
              </a:ext>
            </a:extLst>
          </p:cNvPr>
          <p:cNvSpPr>
            <a:spLocks noChangeAspect="1" noEditPoints="1"/>
          </p:cNvSpPr>
          <p:nvPr/>
        </p:nvSpPr>
        <p:spPr bwMode="auto">
          <a:xfrm>
            <a:off x="4724545" y="1950674"/>
            <a:ext cx="288836" cy="290287"/>
          </a:xfrm>
          <a:custGeom>
            <a:avLst/>
            <a:gdLst>
              <a:gd name="T0" fmla="*/ 967 w 10674"/>
              <a:gd name="T1" fmla="*/ 10268 h 10727"/>
              <a:gd name="T2" fmla="*/ 1142 w 10674"/>
              <a:gd name="T3" fmla="*/ 6253 h 10727"/>
              <a:gd name="T4" fmla="*/ 2621 w 10674"/>
              <a:gd name="T5" fmla="*/ 6078 h 10727"/>
              <a:gd name="T6" fmla="*/ 3308 w 10674"/>
              <a:gd name="T7" fmla="*/ 6213 h 10727"/>
              <a:gd name="T8" fmla="*/ 3444 w 10674"/>
              <a:gd name="T9" fmla="*/ 6540 h 10727"/>
              <a:gd name="T10" fmla="*/ 2985 w 10674"/>
              <a:gd name="T11" fmla="*/ 8529 h 10727"/>
              <a:gd name="T12" fmla="*/ 2985 w 10674"/>
              <a:gd name="T13" fmla="*/ 6537 h 10727"/>
              <a:gd name="T14" fmla="*/ 2981 w 10674"/>
              <a:gd name="T15" fmla="*/ 6536 h 10727"/>
              <a:gd name="T16" fmla="*/ 1564 w 10674"/>
              <a:gd name="T17" fmla="*/ 6536 h 10727"/>
              <a:gd name="T18" fmla="*/ 1426 w 10674"/>
              <a:gd name="T19" fmla="*/ 6674 h 10727"/>
              <a:gd name="T20" fmla="*/ 2985 w 10674"/>
              <a:gd name="T21" fmla="*/ 10257 h 10727"/>
              <a:gd name="T22" fmla="*/ 3444 w 10674"/>
              <a:gd name="T23" fmla="*/ 9083 h 10727"/>
              <a:gd name="T24" fmla="*/ 4183 w 10674"/>
              <a:gd name="T25" fmla="*/ 10268 h 10727"/>
              <a:gd name="T26" fmla="*/ 4271 w 10674"/>
              <a:gd name="T27" fmla="*/ 4511 h 10727"/>
              <a:gd name="T28" fmla="*/ 6385 w 10674"/>
              <a:gd name="T29" fmla="*/ 4423 h 10727"/>
              <a:gd name="T30" fmla="*/ 6659 w 10674"/>
              <a:gd name="T31" fmla="*/ 4697 h 10727"/>
              <a:gd name="T32" fmla="*/ 7328 w 10674"/>
              <a:gd name="T33" fmla="*/ 10268 h 10727"/>
              <a:gd name="T34" fmla="*/ 7786 w 10674"/>
              <a:gd name="T35" fmla="*/ 4644 h 10727"/>
              <a:gd name="T36" fmla="*/ 9346 w 10674"/>
              <a:gd name="T37" fmla="*/ 10243 h 10727"/>
              <a:gd name="T38" fmla="*/ 9344 w 10674"/>
              <a:gd name="T39" fmla="*/ 3654 h 10727"/>
              <a:gd name="T40" fmla="*/ 7924 w 10674"/>
              <a:gd name="T41" fmla="*/ 3653 h 10727"/>
              <a:gd name="T42" fmla="*/ 7786 w 10674"/>
              <a:gd name="T43" fmla="*/ 3791 h 10727"/>
              <a:gd name="T44" fmla="*/ 7328 w 10674"/>
              <a:gd name="T45" fmla="*/ 4081 h 10727"/>
              <a:gd name="T46" fmla="*/ 7503 w 10674"/>
              <a:gd name="T47" fmla="*/ 3369 h 10727"/>
              <a:gd name="T48" fmla="*/ 9342 w 10674"/>
              <a:gd name="T49" fmla="*/ 3194 h 10727"/>
              <a:gd name="T50" fmla="*/ 9804 w 10674"/>
              <a:gd name="T51" fmla="*/ 3657 h 10727"/>
              <a:gd name="T52" fmla="*/ 10674 w 10674"/>
              <a:gd name="T53" fmla="*/ 10268 h 10727"/>
              <a:gd name="T54" fmla="*/ 78 w 10674"/>
              <a:gd name="T55" fmla="*/ 10727 h 10727"/>
              <a:gd name="T56" fmla="*/ 8383 w 10674"/>
              <a:gd name="T57" fmla="*/ 0 h 10727"/>
              <a:gd name="T58" fmla="*/ 9692 w 10674"/>
              <a:gd name="T59" fmla="*/ 123 h 10727"/>
              <a:gd name="T60" fmla="*/ 9932 w 10674"/>
              <a:gd name="T61" fmla="*/ 252 h 10727"/>
              <a:gd name="T62" fmla="*/ 9950 w 10674"/>
              <a:gd name="T63" fmla="*/ 1103 h 10727"/>
              <a:gd name="T64" fmla="*/ 9419 w 10674"/>
              <a:gd name="T65" fmla="*/ 1774 h 10727"/>
              <a:gd name="T66" fmla="*/ 9513 w 10674"/>
              <a:gd name="T67" fmla="*/ 882 h 10727"/>
              <a:gd name="T68" fmla="*/ 6259 w 10674"/>
              <a:gd name="T69" fmla="*/ 2930 h 10727"/>
              <a:gd name="T70" fmla="*/ 4298 w 10674"/>
              <a:gd name="T71" fmla="*/ 2982 h 10727"/>
              <a:gd name="T72" fmla="*/ 4058 w 10674"/>
              <a:gd name="T73" fmla="*/ 3055 h 10727"/>
              <a:gd name="T74" fmla="*/ 0 w 10674"/>
              <a:gd name="T75" fmla="*/ 5265 h 10727"/>
              <a:gd name="T76" fmla="*/ 4038 w 10674"/>
              <a:gd name="T77" fmla="*/ 2563 h 10727"/>
              <a:gd name="T78" fmla="*/ 5907 w 10674"/>
              <a:gd name="T79" fmla="*/ 2523 h 10727"/>
              <a:gd name="T80" fmla="*/ 6333 w 10674"/>
              <a:gd name="T81" fmla="*/ 2398 h 10727"/>
              <a:gd name="T82" fmla="*/ 8340 w 10674"/>
              <a:gd name="T83" fmla="*/ 455 h 10727"/>
              <a:gd name="T84" fmla="*/ 4642 w 10674"/>
              <a:gd name="T85" fmla="*/ 10242 h 10727"/>
              <a:gd name="T86" fmla="*/ 6201 w 10674"/>
              <a:gd name="T87" fmla="*/ 4882 h 10727"/>
              <a:gd name="T88" fmla="*/ 4642 w 10674"/>
              <a:gd name="T89" fmla="*/ 10242 h 10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674" h="10727">
                <a:moveTo>
                  <a:pt x="78" y="10268"/>
                </a:moveTo>
                <a:lnTo>
                  <a:pt x="967" y="10268"/>
                </a:lnTo>
                <a:lnTo>
                  <a:pt x="967" y="6674"/>
                </a:lnTo>
                <a:cubicBezTo>
                  <a:pt x="967" y="6510"/>
                  <a:pt x="1034" y="6361"/>
                  <a:pt x="1142" y="6253"/>
                </a:cubicBezTo>
                <a:cubicBezTo>
                  <a:pt x="1250" y="6145"/>
                  <a:pt x="1400" y="6078"/>
                  <a:pt x="1564" y="6078"/>
                </a:cubicBezTo>
                <a:lnTo>
                  <a:pt x="2621" y="6078"/>
                </a:lnTo>
                <a:lnTo>
                  <a:pt x="2981" y="6078"/>
                </a:lnTo>
                <a:cubicBezTo>
                  <a:pt x="3109" y="6078"/>
                  <a:pt x="3224" y="6129"/>
                  <a:pt x="3308" y="6213"/>
                </a:cubicBezTo>
                <a:lnTo>
                  <a:pt x="3308" y="6213"/>
                </a:lnTo>
                <a:cubicBezTo>
                  <a:pt x="3392" y="6298"/>
                  <a:pt x="3444" y="6413"/>
                  <a:pt x="3444" y="6540"/>
                </a:cubicBezTo>
                <a:lnTo>
                  <a:pt x="3444" y="8529"/>
                </a:lnTo>
                <a:lnTo>
                  <a:pt x="2985" y="8529"/>
                </a:lnTo>
                <a:lnTo>
                  <a:pt x="2985" y="6540"/>
                </a:lnTo>
                <a:cubicBezTo>
                  <a:pt x="2985" y="6538"/>
                  <a:pt x="2985" y="6537"/>
                  <a:pt x="2985" y="6537"/>
                </a:cubicBezTo>
                <a:lnTo>
                  <a:pt x="2984" y="6537"/>
                </a:lnTo>
                <a:cubicBezTo>
                  <a:pt x="2983" y="6537"/>
                  <a:pt x="2982" y="6536"/>
                  <a:pt x="2981" y="6536"/>
                </a:cubicBezTo>
                <a:lnTo>
                  <a:pt x="2621" y="6536"/>
                </a:lnTo>
                <a:lnTo>
                  <a:pt x="1564" y="6536"/>
                </a:lnTo>
                <a:cubicBezTo>
                  <a:pt x="1525" y="6536"/>
                  <a:pt x="1491" y="6551"/>
                  <a:pt x="1466" y="6576"/>
                </a:cubicBezTo>
                <a:cubicBezTo>
                  <a:pt x="1441" y="6601"/>
                  <a:pt x="1426" y="6636"/>
                  <a:pt x="1426" y="6674"/>
                </a:cubicBezTo>
                <a:lnTo>
                  <a:pt x="1426" y="10257"/>
                </a:lnTo>
                <a:lnTo>
                  <a:pt x="2985" y="10257"/>
                </a:lnTo>
                <a:lnTo>
                  <a:pt x="2985" y="9083"/>
                </a:lnTo>
                <a:lnTo>
                  <a:pt x="3444" y="9083"/>
                </a:lnTo>
                <a:lnTo>
                  <a:pt x="3444" y="10268"/>
                </a:lnTo>
                <a:lnTo>
                  <a:pt x="4183" y="10268"/>
                </a:lnTo>
                <a:lnTo>
                  <a:pt x="4183" y="4723"/>
                </a:lnTo>
                <a:cubicBezTo>
                  <a:pt x="4183" y="4640"/>
                  <a:pt x="4217" y="4565"/>
                  <a:pt x="4271" y="4511"/>
                </a:cubicBezTo>
                <a:cubicBezTo>
                  <a:pt x="4325" y="4457"/>
                  <a:pt x="4400" y="4423"/>
                  <a:pt x="4483" y="4423"/>
                </a:cubicBezTo>
                <a:lnTo>
                  <a:pt x="6385" y="4423"/>
                </a:lnTo>
                <a:cubicBezTo>
                  <a:pt x="6461" y="4423"/>
                  <a:pt x="6529" y="4454"/>
                  <a:pt x="6579" y="4504"/>
                </a:cubicBezTo>
                <a:cubicBezTo>
                  <a:pt x="6629" y="4554"/>
                  <a:pt x="6659" y="4622"/>
                  <a:pt x="6659" y="4697"/>
                </a:cubicBezTo>
                <a:lnTo>
                  <a:pt x="6659" y="10268"/>
                </a:lnTo>
                <a:lnTo>
                  <a:pt x="7328" y="10268"/>
                </a:lnTo>
                <a:lnTo>
                  <a:pt x="7328" y="4644"/>
                </a:lnTo>
                <a:lnTo>
                  <a:pt x="7786" y="4644"/>
                </a:lnTo>
                <a:lnTo>
                  <a:pt x="7786" y="10243"/>
                </a:lnTo>
                <a:lnTo>
                  <a:pt x="9346" y="10243"/>
                </a:lnTo>
                <a:lnTo>
                  <a:pt x="9346" y="3657"/>
                </a:lnTo>
                <a:cubicBezTo>
                  <a:pt x="9346" y="3656"/>
                  <a:pt x="9345" y="3655"/>
                  <a:pt x="9344" y="3654"/>
                </a:cubicBezTo>
                <a:cubicBezTo>
                  <a:pt x="9344" y="3654"/>
                  <a:pt x="9343" y="3653"/>
                  <a:pt x="9342" y="3653"/>
                </a:cubicBezTo>
                <a:lnTo>
                  <a:pt x="7924" y="3653"/>
                </a:lnTo>
                <a:cubicBezTo>
                  <a:pt x="7885" y="3653"/>
                  <a:pt x="7851" y="3668"/>
                  <a:pt x="7826" y="3693"/>
                </a:cubicBezTo>
                <a:cubicBezTo>
                  <a:pt x="7801" y="3718"/>
                  <a:pt x="7786" y="3752"/>
                  <a:pt x="7786" y="3791"/>
                </a:cubicBezTo>
                <a:lnTo>
                  <a:pt x="7786" y="4081"/>
                </a:lnTo>
                <a:lnTo>
                  <a:pt x="7328" y="4081"/>
                </a:lnTo>
                <a:lnTo>
                  <a:pt x="7328" y="3791"/>
                </a:lnTo>
                <a:cubicBezTo>
                  <a:pt x="7328" y="3627"/>
                  <a:pt x="7395" y="3477"/>
                  <a:pt x="7503" y="3369"/>
                </a:cubicBezTo>
                <a:cubicBezTo>
                  <a:pt x="7611" y="3261"/>
                  <a:pt x="7760" y="3194"/>
                  <a:pt x="7924" y="3194"/>
                </a:cubicBezTo>
                <a:lnTo>
                  <a:pt x="9342" y="3194"/>
                </a:lnTo>
                <a:cubicBezTo>
                  <a:pt x="9469" y="3194"/>
                  <a:pt x="9585" y="3246"/>
                  <a:pt x="9669" y="3330"/>
                </a:cubicBezTo>
                <a:cubicBezTo>
                  <a:pt x="9752" y="3414"/>
                  <a:pt x="9804" y="3529"/>
                  <a:pt x="9804" y="3657"/>
                </a:cubicBezTo>
                <a:lnTo>
                  <a:pt x="9804" y="10268"/>
                </a:lnTo>
                <a:lnTo>
                  <a:pt x="10674" y="10268"/>
                </a:lnTo>
                <a:lnTo>
                  <a:pt x="10674" y="10727"/>
                </a:lnTo>
                <a:lnTo>
                  <a:pt x="78" y="10727"/>
                </a:lnTo>
                <a:lnTo>
                  <a:pt x="78" y="10268"/>
                </a:lnTo>
                <a:close/>
                <a:moveTo>
                  <a:pt x="8383" y="0"/>
                </a:moveTo>
                <a:lnTo>
                  <a:pt x="9687" y="123"/>
                </a:lnTo>
                <a:lnTo>
                  <a:pt x="9692" y="123"/>
                </a:lnTo>
                <a:cubicBezTo>
                  <a:pt x="9789" y="133"/>
                  <a:pt x="9874" y="182"/>
                  <a:pt x="9931" y="252"/>
                </a:cubicBezTo>
                <a:lnTo>
                  <a:pt x="9932" y="252"/>
                </a:lnTo>
                <a:cubicBezTo>
                  <a:pt x="9990" y="323"/>
                  <a:pt x="10021" y="415"/>
                  <a:pt x="10011" y="514"/>
                </a:cubicBezTo>
                <a:cubicBezTo>
                  <a:pt x="10011" y="672"/>
                  <a:pt x="9967" y="935"/>
                  <a:pt x="9950" y="1103"/>
                </a:cubicBezTo>
                <a:lnTo>
                  <a:pt x="9874" y="1820"/>
                </a:lnTo>
                <a:lnTo>
                  <a:pt x="9419" y="1774"/>
                </a:lnTo>
                <a:lnTo>
                  <a:pt x="9495" y="1057"/>
                </a:lnTo>
                <a:lnTo>
                  <a:pt x="9513" y="882"/>
                </a:lnTo>
                <a:lnTo>
                  <a:pt x="6582" y="2781"/>
                </a:lnTo>
                <a:cubicBezTo>
                  <a:pt x="6481" y="2847"/>
                  <a:pt x="6372" y="2897"/>
                  <a:pt x="6259" y="2930"/>
                </a:cubicBezTo>
                <a:cubicBezTo>
                  <a:pt x="6144" y="2964"/>
                  <a:pt x="6025" y="2982"/>
                  <a:pt x="5907" y="2982"/>
                </a:cubicBezTo>
                <a:lnTo>
                  <a:pt x="4298" y="2982"/>
                </a:lnTo>
                <a:cubicBezTo>
                  <a:pt x="4253" y="2982"/>
                  <a:pt x="4211" y="2988"/>
                  <a:pt x="4172" y="3000"/>
                </a:cubicBezTo>
                <a:cubicBezTo>
                  <a:pt x="4132" y="3012"/>
                  <a:pt x="4094" y="3031"/>
                  <a:pt x="4058" y="3055"/>
                </a:cubicBezTo>
                <a:lnTo>
                  <a:pt x="258" y="5643"/>
                </a:lnTo>
                <a:lnTo>
                  <a:pt x="0" y="5265"/>
                </a:lnTo>
                <a:lnTo>
                  <a:pt x="3800" y="2677"/>
                </a:lnTo>
                <a:cubicBezTo>
                  <a:pt x="3873" y="2627"/>
                  <a:pt x="3953" y="2589"/>
                  <a:pt x="4038" y="2563"/>
                </a:cubicBezTo>
                <a:cubicBezTo>
                  <a:pt x="4123" y="2537"/>
                  <a:pt x="4210" y="2523"/>
                  <a:pt x="4298" y="2523"/>
                </a:cubicBezTo>
                <a:lnTo>
                  <a:pt x="5907" y="2523"/>
                </a:lnTo>
                <a:cubicBezTo>
                  <a:pt x="5984" y="2523"/>
                  <a:pt x="6059" y="2512"/>
                  <a:pt x="6130" y="2491"/>
                </a:cubicBezTo>
                <a:cubicBezTo>
                  <a:pt x="6202" y="2470"/>
                  <a:pt x="6270" y="2439"/>
                  <a:pt x="6333" y="2398"/>
                </a:cubicBezTo>
                <a:lnTo>
                  <a:pt x="9206" y="537"/>
                </a:lnTo>
                <a:lnTo>
                  <a:pt x="8340" y="455"/>
                </a:lnTo>
                <a:lnTo>
                  <a:pt x="8383" y="0"/>
                </a:lnTo>
                <a:close/>
                <a:moveTo>
                  <a:pt x="4642" y="10242"/>
                </a:moveTo>
                <a:lnTo>
                  <a:pt x="6201" y="10242"/>
                </a:lnTo>
                <a:lnTo>
                  <a:pt x="6201" y="4882"/>
                </a:lnTo>
                <a:lnTo>
                  <a:pt x="4642" y="4882"/>
                </a:lnTo>
                <a:lnTo>
                  <a:pt x="4642" y="10242"/>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426">
            <a:extLst>
              <a:ext uri="{FF2B5EF4-FFF2-40B4-BE49-F238E27FC236}">
                <a16:creationId xmlns:a16="http://schemas.microsoft.com/office/drawing/2014/main" id="{62B1E21B-A44D-48B1-B150-9684899669A2}"/>
              </a:ext>
            </a:extLst>
          </p:cNvPr>
          <p:cNvSpPr>
            <a:spLocks noChangeAspect="1" noEditPoints="1"/>
          </p:cNvSpPr>
          <p:nvPr/>
        </p:nvSpPr>
        <p:spPr bwMode="auto">
          <a:xfrm>
            <a:off x="5212227" y="1926000"/>
            <a:ext cx="307704" cy="316413"/>
          </a:xfrm>
          <a:custGeom>
            <a:avLst/>
            <a:gdLst>
              <a:gd name="T0" fmla="*/ 7691 w 11429"/>
              <a:gd name="T1" fmla="*/ 6537 h 11710"/>
              <a:gd name="T2" fmla="*/ 9290 w 11429"/>
              <a:gd name="T3" fmla="*/ 7463 h 11710"/>
              <a:gd name="T4" fmla="*/ 10304 w 11429"/>
              <a:gd name="T5" fmla="*/ 8477 h 11710"/>
              <a:gd name="T6" fmla="*/ 9290 w 11429"/>
              <a:gd name="T7" fmla="*/ 9491 h 11710"/>
              <a:gd name="T8" fmla="*/ 8276 w 11429"/>
              <a:gd name="T9" fmla="*/ 8477 h 11710"/>
              <a:gd name="T10" fmla="*/ 7402 w 11429"/>
              <a:gd name="T11" fmla="*/ 6892 h 11710"/>
              <a:gd name="T12" fmla="*/ 4720 w 11429"/>
              <a:gd name="T13" fmla="*/ 6869 h 11710"/>
              <a:gd name="T14" fmla="*/ 1998 w 11429"/>
              <a:gd name="T15" fmla="*/ 5746 h 11710"/>
              <a:gd name="T16" fmla="*/ 1014 w 11429"/>
              <a:gd name="T17" fmla="*/ 6512 h 11710"/>
              <a:gd name="T18" fmla="*/ 0 w 11429"/>
              <a:gd name="T19" fmla="*/ 5498 h 11710"/>
              <a:gd name="T20" fmla="*/ 1014 w 11429"/>
              <a:gd name="T21" fmla="*/ 4484 h 11710"/>
              <a:gd name="T22" fmla="*/ 2006 w 11429"/>
              <a:gd name="T23" fmla="*/ 5287 h 11710"/>
              <a:gd name="T24" fmla="*/ 4720 w 11429"/>
              <a:gd name="T25" fmla="*/ 4164 h 11710"/>
              <a:gd name="T26" fmla="*/ 4203 w 11429"/>
              <a:gd name="T27" fmla="*/ 2025 h 11710"/>
              <a:gd name="T28" fmla="*/ 3396 w 11429"/>
              <a:gd name="T29" fmla="*/ 1731 h 11710"/>
              <a:gd name="T30" fmla="*/ 3396 w 11429"/>
              <a:gd name="T31" fmla="*/ 298 h 11710"/>
              <a:gd name="T32" fmla="*/ 4830 w 11429"/>
              <a:gd name="T33" fmla="*/ 297 h 11710"/>
              <a:gd name="T34" fmla="*/ 4830 w 11429"/>
              <a:gd name="T35" fmla="*/ 1732 h 11710"/>
              <a:gd name="T36" fmla="*/ 5413 w 11429"/>
              <a:gd name="T37" fmla="*/ 3720 h 11710"/>
              <a:gd name="T38" fmla="*/ 7426 w 11429"/>
              <a:gd name="T39" fmla="*/ 4164 h 11710"/>
              <a:gd name="T40" fmla="*/ 7849 w 11429"/>
              <a:gd name="T41" fmla="*/ 3993 h 11710"/>
              <a:gd name="T42" fmla="*/ 9400 w 11429"/>
              <a:gd name="T43" fmla="*/ 2314 h 11710"/>
              <a:gd name="T44" fmla="*/ 10414 w 11429"/>
              <a:gd name="T45" fmla="*/ 1299 h 11710"/>
              <a:gd name="T46" fmla="*/ 11429 w 11429"/>
              <a:gd name="T47" fmla="*/ 2314 h 11710"/>
              <a:gd name="T48" fmla="*/ 10414 w 11429"/>
              <a:gd name="T49" fmla="*/ 3328 h 11710"/>
              <a:gd name="T50" fmla="*/ 8123 w 11429"/>
              <a:gd name="T51" fmla="*/ 4360 h 11710"/>
              <a:gd name="T52" fmla="*/ 5410 w 11429"/>
              <a:gd name="T53" fmla="*/ 7872 h 11710"/>
              <a:gd name="T54" fmla="*/ 4732 w 11429"/>
              <a:gd name="T55" fmla="*/ 9978 h 11710"/>
              <a:gd name="T56" fmla="*/ 4732 w 11429"/>
              <a:gd name="T57" fmla="*/ 11413 h 11710"/>
              <a:gd name="T58" fmla="*/ 3298 w 11429"/>
              <a:gd name="T59" fmla="*/ 11413 h 11710"/>
              <a:gd name="T60" fmla="*/ 3298 w 11429"/>
              <a:gd name="T61" fmla="*/ 9978 h 11710"/>
              <a:gd name="T62" fmla="*/ 4158 w 11429"/>
              <a:gd name="T63" fmla="*/ 9691 h 11710"/>
              <a:gd name="T64" fmla="*/ 5410 w 11429"/>
              <a:gd name="T65" fmla="*/ 7872 h 11710"/>
              <a:gd name="T66" fmla="*/ 4571 w 11429"/>
              <a:gd name="T67" fmla="*/ 10695 h 11710"/>
              <a:gd name="T68" fmla="*/ 4015 w 11429"/>
              <a:gd name="T69" fmla="*/ 10140 h 11710"/>
              <a:gd name="T70" fmla="*/ 3459 w 11429"/>
              <a:gd name="T71" fmla="*/ 10695 h 11710"/>
              <a:gd name="T72" fmla="*/ 4015 w 11429"/>
              <a:gd name="T73" fmla="*/ 11251 h 11710"/>
              <a:gd name="T74" fmla="*/ 1407 w 11429"/>
              <a:gd name="T75" fmla="*/ 5891 h 11710"/>
              <a:gd name="T76" fmla="*/ 1407 w 11429"/>
              <a:gd name="T77" fmla="*/ 5105 h 11710"/>
              <a:gd name="T78" fmla="*/ 622 w 11429"/>
              <a:gd name="T79" fmla="*/ 5105 h 11710"/>
              <a:gd name="T80" fmla="*/ 621 w 11429"/>
              <a:gd name="T81" fmla="*/ 5891 h 11710"/>
              <a:gd name="T82" fmla="*/ 1407 w 11429"/>
              <a:gd name="T83" fmla="*/ 5891 h 11710"/>
              <a:gd name="T84" fmla="*/ 9846 w 11429"/>
              <a:gd name="T85" fmla="*/ 8477 h 11710"/>
              <a:gd name="T86" fmla="*/ 9290 w 11429"/>
              <a:gd name="T87" fmla="*/ 7922 h 11710"/>
              <a:gd name="T88" fmla="*/ 8735 w 11429"/>
              <a:gd name="T89" fmla="*/ 8477 h 11710"/>
              <a:gd name="T90" fmla="*/ 9290 w 11429"/>
              <a:gd name="T91" fmla="*/ 9033 h 11710"/>
              <a:gd name="T92" fmla="*/ 10807 w 11429"/>
              <a:gd name="T93" fmla="*/ 2706 h 11710"/>
              <a:gd name="T94" fmla="*/ 10807 w 11429"/>
              <a:gd name="T95" fmla="*/ 1921 h 11710"/>
              <a:gd name="T96" fmla="*/ 10021 w 11429"/>
              <a:gd name="T97" fmla="*/ 1921 h 11710"/>
              <a:gd name="T98" fmla="*/ 10022 w 11429"/>
              <a:gd name="T99" fmla="*/ 2706 h 11710"/>
              <a:gd name="T100" fmla="*/ 10414 w 11429"/>
              <a:gd name="T101" fmla="*/ 2869 h 11710"/>
              <a:gd name="T102" fmla="*/ 4505 w 11429"/>
              <a:gd name="T103" fmla="*/ 1407 h 11710"/>
              <a:gd name="T104" fmla="*/ 4505 w 11429"/>
              <a:gd name="T105" fmla="*/ 622 h 11710"/>
              <a:gd name="T106" fmla="*/ 3720 w 11429"/>
              <a:gd name="T107" fmla="*/ 621 h 11710"/>
              <a:gd name="T108" fmla="*/ 3720 w 11429"/>
              <a:gd name="T109" fmla="*/ 1408 h 11710"/>
              <a:gd name="T110" fmla="*/ 4505 w 11429"/>
              <a:gd name="T111" fmla="*/ 1407 h 11710"/>
              <a:gd name="T112" fmla="*/ 7527 w 11429"/>
              <a:gd name="T113" fmla="*/ 5516 h 11710"/>
              <a:gd name="T114" fmla="*/ 6073 w 11429"/>
              <a:gd name="T115" fmla="*/ 4062 h 11710"/>
              <a:gd name="T116" fmla="*/ 4618 w 11429"/>
              <a:gd name="T117" fmla="*/ 5516 h 11710"/>
              <a:gd name="T118" fmla="*/ 6073 w 11429"/>
              <a:gd name="T119" fmla="*/ 6971 h 11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429" h="11710">
                <a:moveTo>
                  <a:pt x="7986" y="5516"/>
                </a:moveTo>
                <a:cubicBezTo>
                  <a:pt x="7986" y="5892"/>
                  <a:pt x="7878" y="6241"/>
                  <a:pt x="7691" y="6537"/>
                </a:cubicBezTo>
                <a:lnTo>
                  <a:pt x="8825" y="7577"/>
                </a:lnTo>
                <a:cubicBezTo>
                  <a:pt x="8964" y="7504"/>
                  <a:pt x="9122" y="7463"/>
                  <a:pt x="9290" y="7463"/>
                </a:cubicBezTo>
                <a:cubicBezTo>
                  <a:pt x="9570" y="7463"/>
                  <a:pt x="9823" y="7577"/>
                  <a:pt x="10006" y="7760"/>
                </a:cubicBezTo>
                <a:cubicBezTo>
                  <a:pt x="10190" y="7944"/>
                  <a:pt x="10304" y="8198"/>
                  <a:pt x="10304" y="8477"/>
                </a:cubicBezTo>
                <a:cubicBezTo>
                  <a:pt x="10304" y="8757"/>
                  <a:pt x="10191" y="9011"/>
                  <a:pt x="10007" y="9194"/>
                </a:cubicBezTo>
                <a:cubicBezTo>
                  <a:pt x="9824" y="9378"/>
                  <a:pt x="9570" y="9491"/>
                  <a:pt x="9290" y="9491"/>
                </a:cubicBezTo>
                <a:cubicBezTo>
                  <a:pt x="9010" y="9491"/>
                  <a:pt x="8757" y="9378"/>
                  <a:pt x="8573" y="9194"/>
                </a:cubicBezTo>
                <a:cubicBezTo>
                  <a:pt x="8389" y="9011"/>
                  <a:pt x="8276" y="8757"/>
                  <a:pt x="8276" y="8477"/>
                </a:cubicBezTo>
                <a:cubicBezTo>
                  <a:pt x="8276" y="8253"/>
                  <a:pt x="8350" y="8045"/>
                  <a:pt x="8474" y="7876"/>
                </a:cubicBezTo>
                <a:lnTo>
                  <a:pt x="7402" y="6892"/>
                </a:lnTo>
                <a:cubicBezTo>
                  <a:pt x="7058" y="7225"/>
                  <a:pt x="6589" y="7429"/>
                  <a:pt x="6073" y="7429"/>
                </a:cubicBezTo>
                <a:cubicBezTo>
                  <a:pt x="5545" y="7429"/>
                  <a:pt x="5066" y="7215"/>
                  <a:pt x="4720" y="6869"/>
                </a:cubicBezTo>
                <a:cubicBezTo>
                  <a:pt x="4425" y="6574"/>
                  <a:pt x="4226" y="6182"/>
                  <a:pt x="4173" y="5746"/>
                </a:cubicBezTo>
                <a:lnTo>
                  <a:pt x="1998" y="5746"/>
                </a:lnTo>
                <a:cubicBezTo>
                  <a:pt x="1952" y="5926"/>
                  <a:pt x="1859" y="6088"/>
                  <a:pt x="1731" y="6215"/>
                </a:cubicBezTo>
                <a:cubicBezTo>
                  <a:pt x="1548" y="6399"/>
                  <a:pt x="1294" y="6512"/>
                  <a:pt x="1014" y="6512"/>
                </a:cubicBezTo>
                <a:cubicBezTo>
                  <a:pt x="734" y="6512"/>
                  <a:pt x="481" y="6399"/>
                  <a:pt x="297" y="6215"/>
                </a:cubicBezTo>
                <a:cubicBezTo>
                  <a:pt x="114" y="6032"/>
                  <a:pt x="0" y="5778"/>
                  <a:pt x="0" y="5498"/>
                </a:cubicBezTo>
                <a:cubicBezTo>
                  <a:pt x="0" y="5218"/>
                  <a:pt x="114" y="4965"/>
                  <a:pt x="297" y="4781"/>
                </a:cubicBezTo>
                <a:cubicBezTo>
                  <a:pt x="481" y="4598"/>
                  <a:pt x="734" y="4484"/>
                  <a:pt x="1014" y="4484"/>
                </a:cubicBezTo>
                <a:cubicBezTo>
                  <a:pt x="1294" y="4484"/>
                  <a:pt x="1548" y="4598"/>
                  <a:pt x="1731" y="4781"/>
                </a:cubicBezTo>
                <a:cubicBezTo>
                  <a:pt x="1867" y="4917"/>
                  <a:pt x="1965" y="5092"/>
                  <a:pt x="2006" y="5287"/>
                </a:cubicBezTo>
                <a:lnTo>
                  <a:pt x="4173" y="5287"/>
                </a:lnTo>
                <a:cubicBezTo>
                  <a:pt x="4226" y="4851"/>
                  <a:pt x="4425" y="4459"/>
                  <a:pt x="4720" y="4164"/>
                </a:cubicBezTo>
                <a:cubicBezTo>
                  <a:pt x="4807" y="4077"/>
                  <a:pt x="4903" y="3998"/>
                  <a:pt x="5005" y="3929"/>
                </a:cubicBezTo>
                <a:lnTo>
                  <a:pt x="4203" y="2025"/>
                </a:lnTo>
                <a:cubicBezTo>
                  <a:pt x="4173" y="2027"/>
                  <a:pt x="4143" y="2029"/>
                  <a:pt x="4112" y="2029"/>
                </a:cubicBezTo>
                <a:cubicBezTo>
                  <a:pt x="3833" y="2029"/>
                  <a:pt x="3580" y="1915"/>
                  <a:pt x="3396" y="1731"/>
                </a:cubicBezTo>
                <a:cubicBezTo>
                  <a:pt x="3212" y="1547"/>
                  <a:pt x="3099" y="1294"/>
                  <a:pt x="3099" y="1015"/>
                </a:cubicBezTo>
                <a:cubicBezTo>
                  <a:pt x="3099" y="735"/>
                  <a:pt x="3212" y="482"/>
                  <a:pt x="3396" y="298"/>
                </a:cubicBezTo>
                <a:cubicBezTo>
                  <a:pt x="3580" y="114"/>
                  <a:pt x="3833" y="0"/>
                  <a:pt x="4112" y="0"/>
                </a:cubicBezTo>
                <a:cubicBezTo>
                  <a:pt x="4393" y="0"/>
                  <a:pt x="4646" y="114"/>
                  <a:pt x="4830" y="297"/>
                </a:cubicBezTo>
                <a:cubicBezTo>
                  <a:pt x="5013" y="481"/>
                  <a:pt x="5127" y="734"/>
                  <a:pt x="5127" y="1015"/>
                </a:cubicBezTo>
                <a:cubicBezTo>
                  <a:pt x="5127" y="1294"/>
                  <a:pt x="5013" y="1548"/>
                  <a:pt x="4830" y="1732"/>
                </a:cubicBezTo>
                <a:cubicBezTo>
                  <a:pt x="4772" y="1789"/>
                  <a:pt x="4708" y="1839"/>
                  <a:pt x="4639" y="1882"/>
                </a:cubicBezTo>
                <a:lnTo>
                  <a:pt x="5413" y="3720"/>
                </a:lnTo>
                <a:cubicBezTo>
                  <a:pt x="5619" y="3645"/>
                  <a:pt x="5841" y="3603"/>
                  <a:pt x="6073" y="3603"/>
                </a:cubicBezTo>
                <a:cubicBezTo>
                  <a:pt x="6601" y="3603"/>
                  <a:pt x="7079" y="3817"/>
                  <a:pt x="7426" y="4164"/>
                </a:cubicBezTo>
                <a:cubicBezTo>
                  <a:pt x="7772" y="4510"/>
                  <a:pt x="7986" y="4988"/>
                  <a:pt x="7986" y="5516"/>
                </a:cubicBezTo>
                <a:close/>
                <a:moveTo>
                  <a:pt x="7849" y="3993"/>
                </a:moveTo>
                <a:lnTo>
                  <a:pt x="9503" y="2759"/>
                </a:lnTo>
                <a:cubicBezTo>
                  <a:pt x="9437" y="2625"/>
                  <a:pt x="9400" y="2473"/>
                  <a:pt x="9400" y="2314"/>
                </a:cubicBezTo>
                <a:cubicBezTo>
                  <a:pt x="9400" y="2033"/>
                  <a:pt x="9514" y="1780"/>
                  <a:pt x="9697" y="1596"/>
                </a:cubicBezTo>
                <a:cubicBezTo>
                  <a:pt x="9881" y="1413"/>
                  <a:pt x="10134" y="1299"/>
                  <a:pt x="10414" y="1299"/>
                </a:cubicBezTo>
                <a:cubicBezTo>
                  <a:pt x="10695" y="1299"/>
                  <a:pt x="10948" y="1413"/>
                  <a:pt x="11132" y="1596"/>
                </a:cubicBezTo>
                <a:cubicBezTo>
                  <a:pt x="11315" y="1780"/>
                  <a:pt x="11429" y="2033"/>
                  <a:pt x="11429" y="2314"/>
                </a:cubicBezTo>
                <a:cubicBezTo>
                  <a:pt x="11429" y="2594"/>
                  <a:pt x="11315" y="2847"/>
                  <a:pt x="11132" y="3031"/>
                </a:cubicBezTo>
                <a:cubicBezTo>
                  <a:pt x="10948" y="3214"/>
                  <a:pt x="10695" y="3328"/>
                  <a:pt x="10414" y="3328"/>
                </a:cubicBezTo>
                <a:cubicBezTo>
                  <a:pt x="10180" y="3328"/>
                  <a:pt x="9965" y="3248"/>
                  <a:pt x="9793" y="3114"/>
                </a:cubicBezTo>
                <a:lnTo>
                  <a:pt x="8123" y="4360"/>
                </a:lnTo>
                <a:lnTo>
                  <a:pt x="7849" y="3993"/>
                </a:lnTo>
                <a:close/>
                <a:moveTo>
                  <a:pt x="5410" y="7872"/>
                </a:moveTo>
                <a:lnTo>
                  <a:pt x="4585" y="9857"/>
                </a:lnTo>
                <a:cubicBezTo>
                  <a:pt x="4638" y="9893"/>
                  <a:pt x="4687" y="9933"/>
                  <a:pt x="4732" y="9978"/>
                </a:cubicBezTo>
                <a:cubicBezTo>
                  <a:pt x="4916" y="10162"/>
                  <a:pt x="5029" y="10415"/>
                  <a:pt x="5029" y="10695"/>
                </a:cubicBezTo>
                <a:cubicBezTo>
                  <a:pt x="5029" y="10976"/>
                  <a:pt x="4916" y="11229"/>
                  <a:pt x="4732" y="11413"/>
                </a:cubicBezTo>
                <a:cubicBezTo>
                  <a:pt x="4549" y="11596"/>
                  <a:pt x="4295" y="11710"/>
                  <a:pt x="4015" y="11710"/>
                </a:cubicBezTo>
                <a:cubicBezTo>
                  <a:pt x="3735" y="11710"/>
                  <a:pt x="3481" y="11596"/>
                  <a:pt x="3298" y="11413"/>
                </a:cubicBezTo>
                <a:cubicBezTo>
                  <a:pt x="3114" y="11229"/>
                  <a:pt x="3001" y="10976"/>
                  <a:pt x="3001" y="10695"/>
                </a:cubicBezTo>
                <a:cubicBezTo>
                  <a:pt x="3001" y="10415"/>
                  <a:pt x="3114" y="10162"/>
                  <a:pt x="3298" y="9978"/>
                </a:cubicBezTo>
                <a:cubicBezTo>
                  <a:pt x="3481" y="9795"/>
                  <a:pt x="3735" y="9681"/>
                  <a:pt x="4015" y="9681"/>
                </a:cubicBezTo>
                <a:cubicBezTo>
                  <a:pt x="4064" y="9681"/>
                  <a:pt x="4112" y="9685"/>
                  <a:pt x="4158" y="9691"/>
                </a:cubicBezTo>
                <a:lnTo>
                  <a:pt x="4988" y="7696"/>
                </a:lnTo>
                <a:lnTo>
                  <a:pt x="5410" y="7872"/>
                </a:lnTo>
                <a:close/>
                <a:moveTo>
                  <a:pt x="4408" y="11088"/>
                </a:moveTo>
                <a:cubicBezTo>
                  <a:pt x="4508" y="10988"/>
                  <a:pt x="4571" y="10849"/>
                  <a:pt x="4571" y="10695"/>
                </a:cubicBezTo>
                <a:cubicBezTo>
                  <a:pt x="4571" y="10542"/>
                  <a:pt x="4508" y="10403"/>
                  <a:pt x="4408" y="10303"/>
                </a:cubicBezTo>
                <a:cubicBezTo>
                  <a:pt x="4307" y="10202"/>
                  <a:pt x="4169" y="10140"/>
                  <a:pt x="4015" y="10140"/>
                </a:cubicBezTo>
                <a:cubicBezTo>
                  <a:pt x="3862" y="10140"/>
                  <a:pt x="3723" y="10202"/>
                  <a:pt x="3622" y="10303"/>
                </a:cubicBezTo>
                <a:cubicBezTo>
                  <a:pt x="3522" y="10403"/>
                  <a:pt x="3459" y="10542"/>
                  <a:pt x="3459" y="10695"/>
                </a:cubicBezTo>
                <a:cubicBezTo>
                  <a:pt x="3459" y="10849"/>
                  <a:pt x="3522" y="10988"/>
                  <a:pt x="3622" y="11088"/>
                </a:cubicBezTo>
                <a:cubicBezTo>
                  <a:pt x="3723" y="11189"/>
                  <a:pt x="3862" y="11251"/>
                  <a:pt x="4015" y="11251"/>
                </a:cubicBezTo>
                <a:cubicBezTo>
                  <a:pt x="4169" y="11251"/>
                  <a:pt x="4307" y="11189"/>
                  <a:pt x="4408" y="11088"/>
                </a:cubicBezTo>
                <a:close/>
                <a:moveTo>
                  <a:pt x="1407" y="5891"/>
                </a:moveTo>
                <a:cubicBezTo>
                  <a:pt x="1508" y="5790"/>
                  <a:pt x="1570" y="5651"/>
                  <a:pt x="1570" y="5498"/>
                </a:cubicBezTo>
                <a:cubicBezTo>
                  <a:pt x="1570" y="5345"/>
                  <a:pt x="1508" y="5206"/>
                  <a:pt x="1407" y="5105"/>
                </a:cubicBezTo>
                <a:cubicBezTo>
                  <a:pt x="1307" y="5005"/>
                  <a:pt x="1168" y="4943"/>
                  <a:pt x="1014" y="4943"/>
                </a:cubicBezTo>
                <a:cubicBezTo>
                  <a:pt x="861" y="4943"/>
                  <a:pt x="722" y="5005"/>
                  <a:pt x="622" y="5105"/>
                </a:cubicBezTo>
                <a:cubicBezTo>
                  <a:pt x="521" y="5206"/>
                  <a:pt x="459" y="5345"/>
                  <a:pt x="459" y="5498"/>
                </a:cubicBezTo>
                <a:cubicBezTo>
                  <a:pt x="459" y="5651"/>
                  <a:pt x="521" y="5790"/>
                  <a:pt x="621" y="5891"/>
                </a:cubicBezTo>
                <a:cubicBezTo>
                  <a:pt x="722" y="5991"/>
                  <a:pt x="861" y="6054"/>
                  <a:pt x="1014" y="6054"/>
                </a:cubicBezTo>
                <a:cubicBezTo>
                  <a:pt x="1168" y="6054"/>
                  <a:pt x="1307" y="5991"/>
                  <a:pt x="1407" y="5891"/>
                </a:cubicBezTo>
                <a:close/>
                <a:moveTo>
                  <a:pt x="9683" y="8870"/>
                </a:moveTo>
                <a:cubicBezTo>
                  <a:pt x="9784" y="8770"/>
                  <a:pt x="9846" y="8631"/>
                  <a:pt x="9846" y="8477"/>
                </a:cubicBezTo>
                <a:cubicBezTo>
                  <a:pt x="9846" y="8323"/>
                  <a:pt x="9784" y="8185"/>
                  <a:pt x="9684" y="8085"/>
                </a:cubicBezTo>
                <a:cubicBezTo>
                  <a:pt x="9583" y="7984"/>
                  <a:pt x="9444" y="7922"/>
                  <a:pt x="9290" y="7922"/>
                </a:cubicBezTo>
                <a:cubicBezTo>
                  <a:pt x="9136" y="7922"/>
                  <a:pt x="8997" y="7984"/>
                  <a:pt x="8896" y="8085"/>
                </a:cubicBezTo>
                <a:cubicBezTo>
                  <a:pt x="8796" y="8185"/>
                  <a:pt x="8735" y="8323"/>
                  <a:pt x="8735" y="8477"/>
                </a:cubicBezTo>
                <a:cubicBezTo>
                  <a:pt x="8735" y="8631"/>
                  <a:pt x="8797" y="8770"/>
                  <a:pt x="8897" y="8870"/>
                </a:cubicBezTo>
                <a:cubicBezTo>
                  <a:pt x="8998" y="8971"/>
                  <a:pt x="9137" y="9033"/>
                  <a:pt x="9290" y="9033"/>
                </a:cubicBezTo>
                <a:cubicBezTo>
                  <a:pt x="9444" y="9033"/>
                  <a:pt x="9583" y="8971"/>
                  <a:pt x="9683" y="8870"/>
                </a:cubicBezTo>
                <a:close/>
                <a:moveTo>
                  <a:pt x="10807" y="2706"/>
                </a:moveTo>
                <a:cubicBezTo>
                  <a:pt x="10908" y="2606"/>
                  <a:pt x="10970" y="2467"/>
                  <a:pt x="10970" y="2314"/>
                </a:cubicBezTo>
                <a:cubicBezTo>
                  <a:pt x="10970" y="2160"/>
                  <a:pt x="10908" y="2021"/>
                  <a:pt x="10807" y="1921"/>
                </a:cubicBezTo>
                <a:cubicBezTo>
                  <a:pt x="10707" y="1820"/>
                  <a:pt x="10568" y="1758"/>
                  <a:pt x="10414" y="1758"/>
                </a:cubicBezTo>
                <a:cubicBezTo>
                  <a:pt x="10261" y="1758"/>
                  <a:pt x="10122" y="1820"/>
                  <a:pt x="10021" y="1921"/>
                </a:cubicBezTo>
                <a:cubicBezTo>
                  <a:pt x="9921" y="2021"/>
                  <a:pt x="9859" y="2160"/>
                  <a:pt x="9859" y="2314"/>
                </a:cubicBezTo>
                <a:cubicBezTo>
                  <a:pt x="9859" y="2467"/>
                  <a:pt x="9921" y="2606"/>
                  <a:pt x="10022" y="2706"/>
                </a:cubicBezTo>
                <a:lnTo>
                  <a:pt x="10021" y="2707"/>
                </a:lnTo>
                <a:cubicBezTo>
                  <a:pt x="10122" y="2807"/>
                  <a:pt x="10261" y="2869"/>
                  <a:pt x="10414" y="2869"/>
                </a:cubicBezTo>
                <a:cubicBezTo>
                  <a:pt x="10568" y="2869"/>
                  <a:pt x="10707" y="2807"/>
                  <a:pt x="10807" y="2706"/>
                </a:cubicBezTo>
                <a:close/>
                <a:moveTo>
                  <a:pt x="4505" y="1407"/>
                </a:moveTo>
                <a:cubicBezTo>
                  <a:pt x="4606" y="1307"/>
                  <a:pt x="4668" y="1168"/>
                  <a:pt x="4668" y="1015"/>
                </a:cubicBezTo>
                <a:cubicBezTo>
                  <a:pt x="4668" y="861"/>
                  <a:pt x="4606" y="722"/>
                  <a:pt x="4505" y="622"/>
                </a:cubicBezTo>
                <a:cubicBezTo>
                  <a:pt x="4405" y="521"/>
                  <a:pt x="4266" y="459"/>
                  <a:pt x="4112" y="459"/>
                </a:cubicBezTo>
                <a:cubicBezTo>
                  <a:pt x="3959" y="459"/>
                  <a:pt x="3820" y="521"/>
                  <a:pt x="3720" y="621"/>
                </a:cubicBezTo>
                <a:cubicBezTo>
                  <a:pt x="3619" y="721"/>
                  <a:pt x="3557" y="860"/>
                  <a:pt x="3557" y="1015"/>
                </a:cubicBezTo>
                <a:cubicBezTo>
                  <a:pt x="3557" y="1168"/>
                  <a:pt x="3619" y="1308"/>
                  <a:pt x="3720" y="1408"/>
                </a:cubicBezTo>
                <a:cubicBezTo>
                  <a:pt x="3820" y="1508"/>
                  <a:pt x="3959" y="1570"/>
                  <a:pt x="4112" y="1570"/>
                </a:cubicBezTo>
                <a:cubicBezTo>
                  <a:pt x="4266" y="1570"/>
                  <a:pt x="4405" y="1508"/>
                  <a:pt x="4505" y="1407"/>
                </a:cubicBezTo>
                <a:close/>
                <a:moveTo>
                  <a:pt x="7101" y="6545"/>
                </a:moveTo>
                <a:cubicBezTo>
                  <a:pt x="7365" y="6282"/>
                  <a:pt x="7527" y="5918"/>
                  <a:pt x="7527" y="5516"/>
                </a:cubicBezTo>
                <a:cubicBezTo>
                  <a:pt x="7527" y="5115"/>
                  <a:pt x="7365" y="4751"/>
                  <a:pt x="7101" y="4488"/>
                </a:cubicBezTo>
                <a:cubicBezTo>
                  <a:pt x="6838" y="4225"/>
                  <a:pt x="6475" y="4062"/>
                  <a:pt x="6073" y="4062"/>
                </a:cubicBezTo>
                <a:cubicBezTo>
                  <a:pt x="5671" y="4062"/>
                  <a:pt x="5308" y="4225"/>
                  <a:pt x="5044" y="4488"/>
                </a:cubicBezTo>
                <a:cubicBezTo>
                  <a:pt x="4781" y="4751"/>
                  <a:pt x="4618" y="5115"/>
                  <a:pt x="4618" y="5516"/>
                </a:cubicBezTo>
                <a:cubicBezTo>
                  <a:pt x="4618" y="5918"/>
                  <a:pt x="4781" y="6282"/>
                  <a:pt x="5044" y="6545"/>
                </a:cubicBezTo>
                <a:cubicBezTo>
                  <a:pt x="5308" y="6808"/>
                  <a:pt x="5671" y="6971"/>
                  <a:pt x="6073" y="6971"/>
                </a:cubicBezTo>
                <a:cubicBezTo>
                  <a:pt x="6475" y="6971"/>
                  <a:pt x="6838" y="6808"/>
                  <a:pt x="7101" y="6545"/>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427">
            <a:extLst>
              <a:ext uri="{FF2B5EF4-FFF2-40B4-BE49-F238E27FC236}">
                <a16:creationId xmlns:a16="http://schemas.microsoft.com/office/drawing/2014/main" id="{60603467-1A34-4127-9995-1C1A977BE1D7}"/>
              </a:ext>
            </a:extLst>
          </p:cNvPr>
          <p:cNvSpPr>
            <a:spLocks noChangeAspect="1" noEditPoints="1"/>
          </p:cNvSpPr>
          <p:nvPr/>
        </p:nvSpPr>
        <p:spPr bwMode="auto">
          <a:xfrm>
            <a:off x="3216503" y="2451420"/>
            <a:ext cx="296093" cy="301899"/>
          </a:xfrm>
          <a:custGeom>
            <a:avLst/>
            <a:gdLst>
              <a:gd name="T0" fmla="*/ 883 w 10975"/>
              <a:gd name="T1" fmla="*/ 1996 h 11181"/>
              <a:gd name="T2" fmla="*/ 1261 w 10975"/>
              <a:gd name="T3" fmla="*/ 2154 h 11181"/>
              <a:gd name="T4" fmla="*/ 1417 w 10975"/>
              <a:gd name="T5" fmla="*/ 9168 h 11181"/>
              <a:gd name="T6" fmla="*/ 1493 w 10975"/>
              <a:gd name="T7" fmla="*/ 9244 h 11181"/>
              <a:gd name="T8" fmla="*/ 10975 w 10975"/>
              <a:gd name="T9" fmla="*/ 9703 h 11181"/>
              <a:gd name="T10" fmla="*/ 10290 w 10975"/>
              <a:gd name="T11" fmla="*/ 10203 h 11181"/>
              <a:gd name="T12" fmla="*/ 9338 w 10975"/>
              <a:gd name="T13" fmla="*/ 11156 h 11181"/>
              <a:gd name="T14" fmla="*/ 8665 w 10975"/>
              <a:gd name="T15" fmla="*/ 10876 h 11181"/>
              <a:gd name="T16" fmla="*/ 8528 w 10975"/>
              <a:gd name="T17" fmla="*/ 9703 h 11181"/>
              <a:gd name="T18" fmla="*/ 3701 w 10975"/>
              <a:gd name="T19" fmla="*/ 10229 h 11181"/>
              <a:gd name="T20" fmla="*/ 2749 w 10975"/>
              <a:gd name="T21" fmla="*/ 11181 h 11181"/>
              <a:gd name="T22" fmla="*/ 1796 w 10975"/>
              <a:gd name="T23" fmla="*/ 10229 h 11181"/>
              <a:gd name="T24" fmla="*/ 1493 w 10975"/>
              <a:gd name="T25" fmla="*/ 9703 h 11181"/>
              <a:gd name="T26" fmla="*/ 959 w 10975"/>
              <a:gd name="T27" fmla="*/ 9168 h 11181"/>
              <a:gd name="T28" fmla="*/ 937 w 10975"/>
              <a:gd name="T29" fmla="*/ 2477 h 11181"/>
              <a:gd name="T30" fmla="*/ 883 w 10975"/>
              <a:gd name="T31" fmla="*/ 2455 h 11181"/>
              <a:gd name="T32" fmla="*/ 0 w 10975"/>
              <a:gd name="T33" fmla="*/ 1996 h 11181"/>
              <a:gd name="T34" fmla="*/ 9831 w 10975"/>
              <a:gd name="T35" fmla="*/ 10203 h 11181"/>
              <a:gd name="T36" fmla="*/ 9338 w 10975"/>
              <a:gd name="T37" fmla="*/ 9710 h 11181"/>
              <a:gd name="T38" fmla="*/ 8988 w 10975"/>
              <a:gd name="T39" fmla="*/ 9854 h 11181"/>
              <a:gd name="T40" fmla="*/ 8988 w 10975"/>
              <a:gd name="T41" fmla="*/ 10552 h 11181"/>
              <a:gd name="T42" fmla="*/ 9338 w 10975"/>
              <a:gd name="T43" fmla="*/ 10697 h 11181"/>
              <a:gd name="T44" fmla="*/ 3099 w 10975"/>
              <a:gd name="T45" fmla="*/ 10578 h 11181"/>
              <a:gd name="T46" fmla="*/ 3099 w 10975"/>
              <a:gd name="T47" fmla="*/ 9880 h 11181"/>
              <a:gd name="T48" fmla="*/ 2749 w 10975"/>
              <a:gd name="T49" fmla="*/ 9736 h 11181"/>
              <a:gd name="T50" fmla="*/ 2255 w 10975"/>
              <a:gd name="T51" fmla="*/ 10229 h 11181"/>
              <a:gd name="T52" fmla="*/ 2749 w 10975"/>
              <a:gd name="T53" fmla="*/ 10723 h 11181"/>
              <a:gd name="T54" fmla="*/ 6159 w 10975"/>
              <a:gd name="T55" fmla="*/ 8089 h 11181"/>
              <a:gd name="T56" fmla="*/ 2627 w 10975"/>
              <a:gd name="T57" fmla="*/ 4585 h 11181"/>
              <a:gd name="T58" fmla="*/ 6159 w 10975"/>
              <a:gd name="T59" fmla="*/ 8089 h 11181"/>
              <a:gd name="T60" fmla="*/ 6159 w 10975"/>
              <a:gd name="T61" fmla="*/ 4127 h 11181"/>
              <a:gd name="T62" fmla="*/ 6617 w 10975"/>
              <a:gd name="T63" fmla="*/ 3015 h 11181"/>
              <a:gd name="T64" fmla="*/ 10718 w 10975"/>
              <a:gd name="T65" fmla="*/ 4127 h 11181"/>
              <a:gd name="T66" fmla="*/ 10404 w 10975"/>
              <a:gd name="T67" fmla="*/ 8234 h 11181"/>
              <a:gd name="T68" fmla="*/ 2169 w 10975"/>
              <a:gd name="T69" fmla="*/ 8548 h 11181"/>
              <a:gd name="T70" fmla="*/ 2170 w 10975"/>
              <a:gd name="T71" fmla="*/ 1406 h 11181"/>
              <a:gd name="T72" fmla="*/ 3575 w 10975"/>
              <a:gd name="T73" fmla="*/ 0 h 11181"/>
              <a:gd name="T74" fmla="*/ 3576 w 10975"/>
              <a:gd name="T75" fmla="*/ 1 h 11181"/>
              <a:gd name="T76" fmla="*/ 6617 w 10975"/>
              <a:gd name="T77" fmla="*/ 1732 h 11181"/>
              <a:gd name="T78" fmla="*/ 6159 w 10975"/>
              <a:gd name="T79" fmla="*/ 458 h 11181"/>
              <a:gd name="T80" fmla="*/ 3576 w 10975"/>
              <a:gd name="T81" fmla="*/ 458 h 11181"/>
              <a:gd name="T82" fmla="*/ 2905 w 10975"/>
              <a:gd name="T83" fmla="*/ 735 h 11181"/>
              <a:gd name="T84" fmla="*/ 2627 w 10975"/>
              <a:gd name="T85" fmla="*/ 1406 h 11181"/>
              <a:gd name="T86" fmla="*/ 6617 w 10975"/>
              <a:gd name="T87" fmla="*/ 4585 h 11181"/>
              <a:gd name="T88" fmla="*/ 9648 w 10975"/>
              <a:gd name="T89" fmla="*/ 8089 h 11181"/>
              <a:gd name="T90" fmla="*/ 10259 w 10975"/>
              <a:gd name="T91" fmla="*/ 7478 h 11181"/>
              <a:gd name="T92" fmla="*/ 6617 w 10975"/>
              <a:gd name="T93" fmla="*/ 4585 h 1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975" h="11181">
                <a:moveTo>
                  <a:pt x="0" y="1996"/>
                </a:moveTo>
                <a:lnTo>
                  <a:pt x="883" y="1996"/>
                </a:lnTo>
                <a:cubicBezTo>
                  <a:pt x="1031" y="1996"/>
                  <a:pt x="1164" y="2056"/>
                  <a:pt x="1261" y="2153"/>
                </a:cubicBezTo>
                <a:lnTo>
                  <a:pt x="1261" y="2154"/>
                </a:lnTo>
                <a:cubicBezTo>
                  <a:pt x="1358" y="2250"/>
                  <a:pt x="1417" y="2384"/>
                  <a:pt x="1417" y="2531"/>
                </a:cubicBezTo>
                <a:lnTo>
                  <a:pt x="1417" y="9168"/>
                </a:lnTo>
                <a:cubicBezTo>
                  <a:pt x="1417" y="9190"/>
                  <a:pt x="1426" y="9209"/>
                  <a:pt x="1439" y="9223"/>
                </a:cubicBezTo>
                <a:cubicBezTo>
                  <a:pt x="1453" y="9236"/>
                  <a:pt x="1471" y="9244"/>
                  <a:pt x="1493" y="9244"/>
                </a:cubicBezTo>
                <a:lnTo>
                  <a:pt x="10975" y="9244"/>
                </a:lnTo>
                <a:lnTo>
                  <a:pt x="10975" y="9703"/>
                </a:lnTo>
                <a:lnTo>
                  <a:pt x="10148" y="9703"/>
                </a:lnTo>
                <a:cubicBezTo>
                  <a:pt x="10238" y="9848"/>
                  <a:pt x="10290" y="10020"/>
                  <a:pt x="10290" y="10203"/>
                </a:cubicBezTo>
                <a:cubicBezTo>
                  <a:pt x="10290" y="10466"/>
                  <a:pt x="10184" y="10704"/>
                  <a:pt x="10011" y="10877"/>
                </a:cubicBezTo>
                <a:cubicBezTo>
                  <a:pt x="9839" y="11049"/>
                  <a:pt x="9601" y="11156"/>
                  <a:pt x="9338" y="11156"/>
                </a:cubicBezTo>
                <a:cubicBezTo>
                  <a:pt x="9075" y="11156"/>
                  <a:pt x="8837" y="11049"/>
                  <a:pt x="8664" y="10877"/>
                </a:cubicBezTo>
                <a:lnTo>
                  <a:pt x="8665" y="10876"/>
                </a:lnTo>
                <a:cubicBezTo>
                  <a:pt x="8492" y="10703"/>
                  <a:pt x="8386" y="10466"/>
                  <a:pt x="8386" y="10203"/>
                </a:cubicBezTo>
                <a:cubicBezTo>
                  <a:pt x="8386" y="10020"/>
                  <a:pt x="8438" y="9848"/>
                  <a:pt x="8528" y="9703"/>
                </a:cubicBezTo>
                <a:lnTo>
                  <a:pt x="3541" y="9703"/>
                </a:lnTo>
                <a:cubicBezTo>
                  <a:pt x="3642" y="9854"/>
                  <a:pt x="3701" y="10035"/>
                  <a:pt x="3701" y="10229"/>
                </a:cubicBezTo>
                <a:cubicBezTo>
                  <a:pt x="3701" y="10492"/>
                  <a:pt x="3594" y="10730"/>
                  <a:pt x="3421" y="10902"/>
                </a:cubicBezTo>
                <a:cubicBezTo>
                  <a:pt x="3249" y="11075"/>
                  <a:pt x="3011" y="11181"/>
                  <a:pt x="2749" y="11181"/>
                </a:cubicBezTo>
                <a:cubicBezTo>
                  <a:pt x="2486" y="11181"/>
                  <a:pt x="2248" y="11075"/>
                  <a:pt x="2076" y="10902"/>
                </a:cubicBezTo>
                <a:cubicBezTo>
                  <a:pt x="1903" y="10730"/>
                  <a:pt x="1796" y="10492"/>
                  <a:pt x="1796" y="10229"/>
                </a:cubicBezTo>
                <a:cubicBezTo>
                  <a:pt x="1796" y="10034"/>
                  <a:pt x="1855" y="9853"/>
                  <a:pt x="1955" y="9703"/>
                </a:cubicBezTo>
                <a:lnTo>
                  <a:pt x="1493" y="9703"/>
                </a:lnTo>
                <a:cubicBezTo>
                  <a:pt x="1346" y="9703"/>
                  <a:pt x="1212" y="9642"/>
                  <a:pt x="1115" y="9545"/>
                </a:cubicBezTo>
                <a:cubicBezTo>
                  <a:pt x="1019" y="9448"/>
                  <a:pt x="959" y="9315"/>
                  <a:pt x="959" y="9168"/>
                </a:cubicBezTo>
                <a:lnTo>
                  <a:pt x="959" y="2531"/>
                </a:lnTo>
                <a:cubicBezTo>
                  <a:pt x="959" y="2509"/>
                  <a:pt x="950" y="2490"/>
                  <a:pt x="937" y="2477"/>
                </a:cubicBezTo>
                <a:lnTo>
                  <a:pt x="937" y="2477"/>
                </a:lnTo>
                <a:cubicBezTo>
                  <a:pt x="923" y="2464"/>
                  <a:pt x="904" y="2455"/>
                  <a:pt x="883" y="2455"/>
                </a:cubicBezTo>
                <a:lnTo>
                  <a:pt x="0" y="2455"/>
                </a:lnTo>
                <a:lnTo>
                  <a:pt x="0" y="1996"/>
                </a:lnTo>
                <a:close/>
                <a:moveTo>
                  <a:pt x="9687" y="10552"/>
                </a:moveTo>
                <a:cubicBezTo>
                  <a:pt x="9776" y="10463"/>
                  <a:pt x="9831" y="10340"/>
                  <a:pt x="9831" y="10203"/>
                </a:cubicBezTo>
                <a:cubicBezTo>
                  <a:pt x="9831" y="10067"/>
                  <a:pt x="9776" y="9944"/>
                  <a:pt x="9687" y="9854"/>
                </a:cubicBezTo>
                <a:cubicBezTo>
                  <a:pt x="9598" y="9765"/>
                  <a:pt x="9474" y="9710"/>
                  <a:pt x="9338" y="9710"/>
                </a:cubicBezTo>
                <a:cubicBezTo>
                  <a:pt x="9202" y="9710"/>
                  <a:pt x="9078" y="9765"/>
                  <a:pt x="8989" y="9854"/>
                </a:cubicBezTo>
                <a:lnTo>
                  <a:pt x="8988" y="9854"/>
                </a:lnTo>
                <a:cubicBezTo>
                  <a:pt x="8899" y="9943"/>
                  <a:pt x="8844" y="10067"/>
                  <a:pt x="8844" y="10203"/>
                </a:cubicBezTo>
                <a:cubicBezTo>
                  <a:pt x="8844" y="10340"/>
                  <a:pt x="8899" y="10464"/>
                  <a:pt x="8988" y="10552"/>
                </a:cubicBezTo>
                <a:lnTo>
                  <a:pt x="8989" y="10552"/>
                </a:lnTo>
                <a:cubicBezTo>
                  <a:pt x="9078" y="10642"/>
                  <a:pt x="9202" y="10697"/>
                  <a:pt x="9338" y="10697"/>
                </a:cubicBezTo>
                <a:cubicBezTo>
                  <a:pt x="9474" y="10697"/>
                  <a:pt x="9598" y="10642"/>
                  <a:pt x="9687" y="10552"/>
                </a:cubicBezTo>
                <a:close/>
                <a:moveTo>
                  <a:pt x="3099" y="10578"/>
                </a:moveTo>
                <a:cubicBezTo>
                  <a:pt x="3187" y="10489"/>
                  <a:pt x="3242" y="10366"/>
                  <a:pt x="3242" y="10229"/>
                </a:cubicBezTo>
                <a:cubicBezTo>
                  <a:pt x="3242" y="10092"/>
                  <a:pt x="3187" y="9969"/>
                  <a:pt x="3099" y="9880"/>
                </a:cubicBezTo>
                <a:lnTo>
                  <a:pt x="3098" y="9880"/>
                </a:lnTo>
                <a:cubicBezTo>
                  <a:pt x="3008" y="9791"/>
                  <a:pt x="2885" y="9736"/>
                  <a:pt x="2749" y="9736"/>
                </a:cubicBezTo>
                <a:cubicBezTo>
                  <a:pt x="2612" y="9736"/>
                  <a:pt x="2489" y="9791"/>
                  <a:pt x="2399" y="9880"/>
                </a:cubicBezTo>
                <a:cubicBezTo>
                  <a:pt x="2310" y="9969"/>
                  <a:pt x="2255" y="10093"/>
                  <a:pt x="2255" y="10229"/>
                </a:cubicBezTo>
                <a:cubicBezTo>
                  <a:pt x="2255" y="10366"/>
                  <a:pt x="2310" y="10489"/>
                  <a:pt x="2399" y="10578"/>
                </a:cubicBezTo>
                <a:cubicBezTo>
                  <a:pt x="2488" y="10667"/>
                  <a:pt x="2612" y="10723"/>
                  <a:pt x="2749" y="10723"/>
                </a:cubicBezTo>
                <a:cubicBezTo>
                  <a:pt x="2886" y="10723"/>
                  <a:pt x="3009" y="10667"/>
                  <a:pt x="3099" y="10578"/>
                </a:cubicBezTo>
                <a:close/>
                <a:moveTo>
                  <a:pt x="6159" y="8089"/>
                </a:moveTo>
                <a:lnTo>
                  <a:pt x="6159" y="4585"/>
                </a:lnTo>
                <a:lnTo>
                  <a:pt x="2627" y="4585"/>
                </a:lnTo>
                <a:lnTo>
                  <a:pt x="2627" y="8089"/>
                </a:lnTo>
                <a:lnTo>
                  <a:pt x="6159" y="8089"/>
                </a:lnTo>
                <a:close/>
                <a:moveTo>
                  <a:pt x="2627" y="4127"/>
                </a:moveTo>
                <a:lnTo>
                  <a:pt x="6159" y="4127"/>
                </a:lnTo>
                <a:lnTo>
                  <a:pt x="6159" y="3015"/>
                </a:lnTo>
                <a:lnTo>
                  <a:pt x="6617" y="3015"/>
                </a:lnTo>
                <a:lnTo>
                  <a:pt x="6617" y="4127"/>
                </a:lnTo>
                <a:lnTo>
                  <a:pt x="10718" y="4127"/>
                </a:lnTo>
                <a:lnTo>
                  <a:pt x="10718" y="7478"/>
                </a:lnTo>
                <a:cubicBezTo>
                  <a:pt x="10718" y="7773"/>
                  <a:pt x="10598" y="8041"/>
                  <a:pt x="10404" y="8234"/>
                </a:cubicBezTo>
                <a:cubicBezTo>
                  <a:pt x="10211" y="8428"/>
                  <a:pt x="9943" y="8548"/>
                  <a:pt x="9648" y="8548"/>
                </a:cubicBezTo>
                <a:lnTo>
                  <a:pt x="2169" y="8548"/>
                </a:lnTo>
                <a:lnTo>
                  <a:pt x="2169" y="1406"/>
                </a:lnTo>
                <a:lnTo>
                  <a:pt x="2170" y="1406"/>
                </a:lnTo>
                <a:cubicBezTo>
                  <a:pt x="2170" y="1018"/>
                  <a:pt x="2327" y="667"/>
                  <a:pt x="2581" y="413"/>
                </a:cubicBezTo>
                <a:cubicBezTo>
                  <a:pt x="2836" y="157"/>
                  <a:pt x="3187" y="0"/>
                  <a:pt x="3575" y="0"/>
                </a:cubicBezTo>
                <a:lnTo>
                  <a:pt x="3576" y="0"/>
                </a:lnTo>
                <a:lnTo>
                  <a:pt x="3576" y="1"/>
                </a:lnTo>
                <a:lnTo>
                  <a:pt x="6617" y="2"/>
                </a:lnTo>
                <a:lnTo>
                  <a:pt x="6617" y="1732"/>
                </a:lnTo>
                <a:lnTo>
                  <a:pt x="6159" y="1732"/>
                </a:lnTo>
                <a:lnTo>
                  <a:pt x="6159" y="458"/>
                </a:lnTo>
                <a:lnTo>
                  <a:pt x="3576" y="457"/>
                </a:lnTo>
                <a:lnTo>
                  <a:pt x="3576" y="458"/>
                </a:lnTo>
                <a:lnTo>
                  <a:pt x="3575" y="458"/>
                </a:lnTo>
                <a:cubicBezTo>
                  <a:pt x="3313" y="458"/>
                  <a:pt x="3076" y="564"/>
                  <a:pt x="2905" y="735"/>
                </a:cubicBezTo>
                <a:cubicBezTo>
                  <a:pt x="2733" y="907"/>
                  <a:pt x="2627" y="1144"/>
                  <a:pt x="2626" y="1406"/>
                </a:cubicBezTo>
                <a:lnTo>
                  <a:pt x="2627" y="1406"/>
                </a:lnTo>
                <a:lnTo>
                  <a:pt x="2627" y="4127"/>
                </a:lnTo>
                <a:close/>
                <a:moveTo>
                  <a:pt x="6617" y="4585"/>
                </a:moveTo>
                <a:lnTo>
                  <a:pt x="6617" y="8089"/>
                </a:lnTo>
                <a:lnTo>
                  <a:pt x="9648" y="8089"/>
                </a:lnTo>
                <a:cubicBezTo>
                  <a:pt x="9817" y="8089"/>
                  <a:pt x="9969" y="8021"/>
                  <a:pt x="10080" y="7910"/>
                </a:cubicBezTo>
                <a:cubicBezTo>
                  <a:pt x="10191" y="7800"/>
                  <a:pt x="10259" y="7647"/>
                  <a:pt x="10259" y="7478"/>
                </a:cubicBezTo>
                <a:lnTo>
                  <a:pt x="10259" y="4585"/>
                </a:lnTo>
                <a:lnTo>
                  <a:pt x="6617" y="4585"/>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428">
            <a:extLst>
              <a:ext uri="{FF2B5EF4-FFF2-40B4-BE49-F238E27FC236}">
                <a16:creationId xmlns:a16="http://schemas.microsoft.com/office/drawing/2014/main" id="{D41BE843-FA90-4A48-8A8A-6CC9208396BD}"/>
              </a:ext>
            </a:extLst>
          </p:cNvPr>
          <p:cNvSpPr>
            <a:spLocks noChangeAspect="1" noEditPoints="1"/>
          </p:cNvSpPr>
          <p:nvPr/>
        </p:nvSpPr>
        <p:spPr bwMode="auto">
          <a:xfrm>
            <a:off x="3721603" y="2434002"/>
            <a:ext cx="290287" cy="335282"/>
          </a:xfrm>
          <a:custGeom>
            <a:avLst/>
            <a:gdLst>
              <a:gd name="T0" fmla="*/ 598 w 10757"/>
              <a:gd name="T1" fmla="*/ 4796 h 12459"/>
              <a:gd name="T2" fmla="*/ 2093 w 10757"/>
              <a:gd name="T3" fmla="*/ 1531 h 12459"/>
              <a:gd name="T4" fmla="*/ 5372 w 10757"/>
              <a:gd name="T5" fmla="*/ 77 h 12459"/>
              <a:gd name="T6" fmla="*/ 9030 w 10757"/>
              <a:gd name="T7" fmla="*/ 1360 h 12459"/>
              <a:gd name="T8" fmla="*/ 10711 w 10757"/>
              <a:gd name="T9" fmla="*/ 4854 h 12459"/>
              <a:gd name="T10" fmla="*/ 10276 w 10757"/>
              <a:gd name="T11" fmla="*/ 7209 h 12459"/>
              <a:gd name="T12" fmla="*/ 8799 w 10757"/>
              <a:gd name="T13" fmla="*/ 9106 h 12459"/>
              <a:gd name="T14" fmla="*/ 8514 w 10757"/>
              <a:gd name="T15" fmla="*/ 8748 h 12459"/>
              <a:gd name="T16" fmla="*/ 9858 w 10757"/>
              <a:gd name="T17" fmla="*/ 7023 h 12459"/>
              <a:gd name="T18" fmla="*/ 10261 w 10757"/>
              <a:gd name="T19" fmla="*/ 5096 h 12459"/>
              <a:gd name="T20" fmla="*/ 9283 w 10757"/>
              <a:gd name="T21" fmla="*/ 5096 h 12459"/>
              <a:gd name="T22" fmla="*/ 9283 w 10757"/>
              <a:gd name="T23" fmla="*/ 4637 h 12459"/>
              <a:gd name="T24" fmla="*/ 10234 w 10757"/>
              <a:gd name="T25" fmla="*/ 4637 h 12459"/>
              <a:gd name="T26" fmla="*/ 8726 w 10757"/>
              <a:gd name="T27" fmla="*/ 1701 h 12459"/>
              <a:gd name="T28" fmla="*/ 6003 w 10757"/>
              <a:gd name="T29" fmla="*/ 540 h 12459"/>
              <a:gd name="T30" fmla="*/ 6003 w 10757"/>
              <a:gd name="T31" fmla="*/ 1511 h 12459"/>
              <a:gd name="T32" fmla="*/ 5544 w 10757"/>
              <a:gd name="T33" fmla="*/ 1511 h 12459"/>
              <a:gd name="T34" fmla="*/ 5544 w 10757"/>
              <a:gd name="T35" fmla="*/ 528 h 12459"/>
              <a:gd name="T36" fmla="*/ 5397 w 10757"/>
              <a:gd name="T37" fmla="*/ 534 h 12459"/>
              <a:gd name="T38" fmla="*/ 2414 w 10757"/>
              <a:gd name="T39" fmla="*/ 1857 h 12459"/>
              <a:gd name="T40" fmla="*/ 1055 w 10757"/>
              <a:gd name="T41" fmla="*/ 4825 h 12459"/>
              <a:gd name="T42" fmla="*/ 598 w 10757"/>
              <a:gd name="T43" fmla="*/ 4796 h 12459"/>
              <a:gd name="T44" fmla="*/ 3821 w 10757"/>
              <a:gd name="T45" fmla="*/ 7247 h 12459"/>
              <a:gd name="T46" fmla="*/ 6783 w 10757"/>
              <a:gd name="T47" fmla="*/ 6238 h 12459"/>
              <a:gd name="T48" fmla="*/ 4128 w 10757"/>
              <a:gd name="T49" fmla="*/ 5333 h 12459"/>
              <a:gd name="T50" fmla="*/ 3939 w 10757"/>
              <a:gd name="T51" fmla="*/ 5302 h 12459"/>
              <a:gd name="T52" fmla="*/ 3753 w 10757"/>
              <a:gd name="T53" fmla="*/ 5334 h 12459"/>
              <a:gd name="T54" fmla="*/ 946 w 10757"/>
              <a:gd name="T55" fmla="*/ 6309 h 12459"/>
              <a:gd name="T56" fmla="*/ 3821 w 10757"/>
              <a:gd name="T57" fmla="*/ 7247 h 12459"/>
              <a:gd name="T58" fmla="*/ 7264 w 10757"/>
              <a:gd name="T59" fmla="*/ 6558 h 12459"/>
              <a:gd name="T60" fmla="*/ 4052 w 10757"/>
              <a:gd name="T61" fmla="*/ 7651 h 12459"/>
              <a:gd name="T62" fmla="*/ 4052 w 10757"/>
              <a:gd name="T63" fmla="*/ 11870 h 12459"/>
              <a:gd name="T64" fmla="*/ 7021 w 10757"/>
              <a:gd name="T65" fmla="*/ 10638 h 12459"/>
              <a:gd name="T66" fmla="*/ 7198 w 10757"/>
              <a:gd name="T67" fmla="*/ 10493 h 12459"/>
              <a:gd name="T68" fmla="*/ 7264 w 10757"/>
              <a:gd name="T69" fmla="*/ 10274 h 12459"/>
              <a:gd name="T70" fmla="*/ 7264 w 10757"/>
              <a:gd name="T71" fmla="*/ 6558 h 12459"/>
              <a:gd name="T72" fmla="*/ 3593 w 10757"/>
              <a:gd name="T73" fmla="*/ 11884 h 12459"/>
              <a:gd name="T74" fmla="*/ 3593 w 10757"/>
              <a:gd name="T75" fmla="*/ 7654 h 12459"/>
              <a:gd name="T76" fmla="*/ 459 w 10757"/>
              <a:gd name="T77" fmla="*/ 6632 h 12459"/>
              <a:gd name="T78" fmla="*/ 459 w 10757"/>
              <a:gd name="T79" fmla="*/ 10451 h 12459"/>
              <a:gd name="T80" fmla="*/ 529 w 10757"/>
              <a:gd name="T81" fmla="*/ 10677 h 12459"/>
              <a:gd name="T82" fmla="*/ 716 w 10757"/>
              <a:gd name="T83" fmla="*/ 10821 h 12459"/>
              <a:gd name="T84" fmla="*/ 3593 w 10757"/>
              <a:gd name="T85" fmla="*/ 11884 h 12459"/>
              <a:gd name="T86" fmla="*/ 0 w 10757"/>
              <a:gd name="T87" fmla="*/ 10451 h 12459"/>
              <a:gd name="T88" fmla="*/ 0 w 10757"/>
              <a:gd name="T89" fmla="*/ 6154 h 12459"/>
              <a:gd name="T90" fmla="*/ 3602 w 10757"/>
              <a:gd name="T91" fmla="*/ 4902 h 12459"/>
              <a:gd name="T92" fmla="*/ 3939 w 10757"/>
              <a:gd name="T93" fmla="*/ 4845 h 12459"/>
              <a:gd name="T94" fmla="*/ 4275 w 10757"/>
              <a:gd name="T95" fmla="*/ 4900 h 12459"/>
              <a:gd name="T96" fmla="*/ 7723 w 10757"/>
              <a:gd name="T97" fmla="*/ 6074 h 12459"/>
              <a:gd name="T98" fmla="*/ 7723 w 10757"/>
              <a:gd name="T99" fmla="*/ 10274 h 12459"/>
              <a:gd name="T100" fmla="*/ 7578 w 10757"/>
              <a:gd name="T101" fmla="*/ 10747 h 12459"/>
              <a:gd name="T102" fmla="*/ 7197 w 10757"/>
              <a:gd name="T103" fmla="*/ 11061 h 12459"/>
              <a:gd name="T104" fmla="*/ 3827 w 10757"/>
              <a:gd name="T105" fmla="*/ 12459 h 12459"/>
              <a:gd name="T106" fmla="*/ 558 w 10757"/>
              <a:gd name="T107" fmla="*/ 11251 h 12459"/>
              <a:gd name="T108" fmla="*/ 153 w 10757"/>
              <a:gd name="T109" fmla="*/ 10938 h 12459"/>
              <a:gd name="T110" fmla="*/ 0 w 10757"/>
              <a:gd name="T111" fmla="*/ 10451 h 12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757" h="12459">
                <a:moveTo>
                  <a:pt x="598" y="4796"/>
                </a:moveTo>
                <a:cubicBezTo>
                  <a:pt x="681" y="3529"/>
                  <a:pt x="1235" y="2379"/>
                  <a:pt x="2093" y="1531"/>
                </a:cubicBezTo>
                <a:cubicBezTo>
                  <a:pt x="2942" y="692"/>
                  <a:pt x="4087" y="149"/>
                  <a:pt x="5372" y="77"/>
                </a:cubicBezTo>
                <a:cubicBezTo>
                  <a:pt x="6768" y="0"/>
                  <a:pt x="8064" y="496"/>
                  <a:pt x="9030" y="1360"/>
                </a:cubicBezTo>
                <a:cubicBezTo>
                  <a:pt x="9997" y="2225"/>
                  <a:pt x="10633" y="3458"/>
                  <a:pt x="10711" y="4854"/>
                </a:cubicBezTo>
                <a:cubicBezTo>
                  <a:pt x="10757" y="5692"/>
                  <a:pt x="10598" y="6493"/>
                  <a:pt x="10276" y="7209"/>
                </a:cubicBezTo>
                <a:cubicBezTo>
                  <a:pt x="9941" y="7953"/>
                  <a:pt x="9433" y="8604"/>
                  <a:pt x="8799" y="9106"/>
                </a:cubicBezTo>
                <a:lnTo>
                  <a:pt x="8514" y="8748"/>
                </a:lnTo>
                <a:cubicBezTo>
                  <a:pt x="9092" y="8290"/>
                  <a:pt x="9555" y="7698"/>
                  <a:pt x="9858" y="7023"/>
                </a:cubicBezTo>
                <a:cubicBezTo>
                  <a:pt x="10123" y="6433"/>
                  <a:pt x="10267" y="5780"/>
                  <a:pt x="10261" y="5096"/>
                </a:cubicBezTo>
                <a:lnTo>
                  <a:pt x="9283" y="5096"/>
                </a:lnTo>
                <a:lnTo>
                  <a:pt x="9283" y="4637"/>
                </a:lnTo>
                <a:lnTo>
                  <a:pt x="10234" y="4637"/>
                </a:lnTo>
                <a:cubicBezTo>
                  <a:pt x="10108" y="3466"/>
                  <a:pt x="9548" y="2436"/>
                  <a:pt x="8726" y="1701"/>
                </a:cubicBezTo>
                <a:cubicBezTo>
                  <a:pt x="7988" y="1041"/>
                  <a:pt x="7040" y="617"/>
                  <a:pt x="6003" y="540"/>
                </a:cubicBezTo>
                <a:lnTo>
                  <a:pt x="6003" y="1511"/>
                </a:lnTo>
                <a:lnTo>
                  <a:pt x="5544" y="1511"/>
                </a:lnTo>
                <a:lnTo>
                  <a:pt x="5544" y="528"/>
                </a:lnTo>
                <a:cubicBezTo>
                  <a:pt x="5495" y="529"/>
                  <a:pt x="5446" y="531"/>
                  <a:pt x="5397" y="534"/>
                </a:cubicBezTo>
                <a:cubicBezTo>
                  <a:pt x="4228" y="599"/>
                  <a:pt x="3186" y="1094"/>
                  <a:pt x="2414" y="1857"/>
                </a:cubicBezTo>
                <a:cubicBezTo>
                  <a:pt x="1634" y="2628"/>
                  <a:pt x="1131" y="3673"/>
                  <a:pt x="1055" y="4825"/>
                </a:cubicBezTo>
                <a:lnTo>
                  <a:pt x="598" y="4796"/>
                </a:lnTo>
                <a:close/>
                <a:moveTo>
                  <a:pt x="3821" y="7247"/>
                </a:moveTo>
                <a:lnTo>
                  <a:pt x="6783" y="6238"/>
                </a:lnTo>
                <a:lnTo>
                  <a:pt x="4128" y="5333"/>
                </a:lnTo>
                <a:cubicBezTo>
                  <a:pt x="4066" y="5312"/>
                  <a:pt x="4002" y="5302"/>
                  <a:pt x="3939" y="5302"/>
                </a:cubicBezTo>
                <a:cubicBezTo>
                  <a:pt x="3877" y="5302"/>
                  <a:pt x="3814" y="5313"/>
                  <a:pt x="3753" y="5334"/>
                </a:cubicBezTo>
                <a:lnTo>
                  <a:pt x="946" y="6309"/>
                </a:lnTo>
                <a:lnTo>
                  <a:pt x="3821" y="7247"/>
                </a:lnTo>
                <a:close/>
                <a:moveTo>
                  <a:pt x="7264" y="6558"/>
                </a:moveTo>
                <a:lnTo>
                  <a:pt x="4052" y="7651"/>
                </a:lnTo>
                <a:lnTo>
                  <a:pt x="4052" y="11870"/>
                </a:lnTo>
                <a:lnTo>
                  <a:pt x="7021" y="10638"/>
                </a:lnTo>
                <a:cubicBezTo>
                  <a:pt x="7095" y="10608"/>
                  <a:pt x="7156" y="10556"/>
                  <a:pt x="7198" y="10493"/>
                </a:cubicBezTo>
                <a:cubicBezTo>
                  <a:pt x="7240" y="10430"/>
                  <a:pt x="7264" y="10354"/>
                  <a:pt x="7264" y="10274"/>
                </a:cubicBezTo>
                <a:lnTo>
                  <a:pt x="7264" y="6558"/>
                </a:lnTo>
                <a:close/>
                <a:moveTo>
                  <a:pt x="3593" y="11884"/>
                </a:moveTo>
                <a:lnTo>
                  <a:pt x="3593" y="7654"/>
                </a:lnTo>
                <a:lnTo>
                  <a:pt x="459" y="6632"/>
                </a:lnTo>
                <a:lnTo>
                  <a:pt x="459" y="10451"/>
                </a:lnTo>
                <a:cubicBezTo>
                  <a:pt x="459" y="10534"/>
                  <a:pt x="484" y="10612"/>
                  <a:pt x="529" y="10677"/>
                </a:cubicBezTo>
                <a:cubicBezTo>
                  <a:pt x="574" y="10741"/>
                  <a:pt x="639" y="10793"/>
                  <a:pt x="716" y="10821"/>
                </a:cubicBezTo>
                <a:lnTo>
                  <a:pt x="3593" y="11884"/>
                </a:lnTo>
                <a:close/>
                <a:moveTo>
                  <a:pt x="0" y="10451"/>
                </a:moveTo>
                <a:lnTo>
                  <a:pt x="0" y="6154"/>
                </a:lnTo>
                <a:lnTo>
                  <a:pt x="3602" y="4902"/>
                </a:lnTo>
                <a:cubicBezTo>
                  <a:pt x="3711" y="4865"/>
                  <a:pt x="3825" y="4846"/>
                  <a:pt x="3939" y="4845"/>
                </a:cubicBezTo>
                <a:cubicBezTo>
                  <a:pt x="4054" y="4845"/>
                  <a:pt x="4167" y="4863"/>
                  <a:pt x="4275" y="4900"/>
                </a:cubicBezTo>
                <a:lnTo>
                  <a:pt x="7723" y="6074"/>
                </a:lnTo>
                <a:lnTo>
                  <a:pt x="7723" y="10274"/>
                </a:lnTo>
                <a:cubicBezTo>
                  <a:pt x="7723" y="10445"/>
                  <a:pt x="7670" y="10609"/>
                  <a:pt x="7578" y="10747"/>
                </a:cubicBezTo>
                <a:cubicBezTo>
                  <a:pt x="7487" y="10884"/>
                  <a:pt x="7355" y="10995"/>
                  <a:pt x="7197" y="11061"/>
                </a:cubicBezTo>
                <a:lnTo>
                  <a:pt x="3827" y="12459"/>
                </a:lnTo>
                <a:lnTo>
                  <a:pt x="558" y="11251"/>
                </a:lnTo>
                <a:cubicBezTo>
                  <a:pt x="390" y="11189"/>
                  <a:pt x="250" y="11078"/>
                  <a:pt x="153" y="10938"/>
                </a:cubicBezTo>
                <a:cubicBezTo>
                  <a:pt x="56" y="10798"/>
                  <a:pt x="0" y="10629"/>
                  <a:pt x="0" y="10451"/>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429">
            <a:extLst>
              <a:ext uri="{FF2B5EF4-FFF2-40B4-BE49-F238E27FC236}">
                <a16:creationId xmlns:a16="http://schemas.microsoft.com/office/drawing/2014/main" id="{5BA37E7B-1E12-4A06-8BD0-E91CE41B3382}"/>
              </a:ext>
            </a:extLst>
          </p:cNvPr>
          <p:cNvSpPr>
            <a:spLocks noChangeAspect="1" noEditPoints="1"/>
          </p:cNvSpPr>
          <p:nvPr/>
        </p:nvSpPr>
        <p:spPr bwMode="auto">
          <a:xfrm>
            <a:off x="4210737" y="2451420"/>
            <a:ext cx="322219" cy="301899"/>
          </a:xfrm>
          <a:custGeom>
            <a:avLst/>
            <a:gdLst>
              <a:gd name="T0" fmla="*/ 1172 w 11956"/>
              <a:gd name="T1" fmla="*/ 9359 h 11192"/>
              <a:gd name="T2" fmla="*/ 0 w 11956"/>
              <a:gd name="T3" fmla="*/ 8188 h 11192"/>
              <a:gd name="T4" fmla="*/ 343 w 11956"/>
              <a:gd name="T5" fmla="*/ 343 h 11192"/>
              <a:gd name="T6" fmla="*/ 10785 w 11956"/>
              <a:gd name="T7" fmla="*/ 0 h 11192"/>
              <a:gd name="T8" fmla="*/ 11956 w 11956"/>
              <a:gd name="T9" fmla="*/ 1171 h 11192"/>
              <a:gd name="T10" fmla="*/ 11709 w 11956"/>
              <a:gd name="T11" fmla="*/ 9112 h 11192"/>
              <a:gd name="T12" fmla="*/ 11113 w 11956"/>
              <a:gd name="T13" fmla="*/ 8901 h 11192"/>
              <a:gd name="T14" fmla="*/ 11498 w 11956"/>
              <a:gd name="T15" fmla="*/ 8516 h 11192"/>
              <a:gd name="T16" fmla="*/ 11289 w 11956"/>
              <a:gd name="T17" fmla="*/ 667 h 11192"/>
              <a:gd name="T18" fmla="*/ 1172 w 11956"/>
              <a:gd name="T19" fmla="*/ 458 h 11192"/>
              <a:gd name="T20" fmla="*/ 459 w 11956"/>
              <a:gd name="T21" fmla="*/ 1171 h 11192"/>
              <a:gd name="T22" fmla="*/ 10125 w 11956"/>
              <a:gd name="T23" fmla="*/ 2253 h 11192"/>
              <a:gd name="T24" fmla="*/ 459 w 11956"/>
              <a:gd name="T25" fmla="*/ 2711 h 11192"/>
              <a:gd name="T26" fmla="*/ 668 w 11956"/>
              <a:gd name="T27" fmla="*/ 8692 h 11192"/>
              <a:gd name="T28" fmla="*/ 4075 w 11956"/>
              <a:gd name="T29" fmla="*/ 8901 h 11192"/>
              <a:gd name="T30" fmla="*/ 3892 w 11956"/>
              <a:gd name="T31" fmla="*/ 1359 h 11192"/>
              <a:gd name="T32" fmla="*/ 3313 w 11956"/>
              <a:gd name="T33" fmla="*/ 1938 h 11192"/>
              <a:gd name="T34" fmla="*/ 2733 w 11956"/>
              <a:gd name="T35" fmla="*/ 1359 h 11192"/>
              <a:gd name="T36" fmla="*/ 3313 w 11956"/>
              <a:gd name="T37" fmla="*/ 779 h 11192"/>
              <a:gd name="T38" fmla="*/ 3892 w 11956"/>
              <a:gd name="T39" fmla="*/ 1359 h 11192"/>
              <a:gd name="T40" fmla="*/ 3434 w 11956"/>
              <a:gd name="T41" fmla="*/ 1359 h 11192"/>
              <a:gd name="T42" fmla="*/ 3313 w 11956"/>
              <a:gd name="T43" fmla="*/ 1238 h 11192"/>
              <a:gd name="T44" fmla="*/ 3192 w 11956"/>
              <a:gd name="T45" fmla="*/ 1359 h 11192"/>
              <a:gd name="T46" fmla="*/ 3313 w 11956"/>
              <a:gd name="T47" fmla="*/ 1480 h 11192"/>
              <a:gd name="T48" fmla="*/ 2384 w 11956"/>
              <a:gd name="T49" fmla="*/ 1359 h 11192"/>
              <a:gd name="T50" fmla="*/ 1805 w 11956"/>
              <a:gd name="T51" fmla="*/ 1938 h 11192"/>
              <a:gd name="T52" fmla="*/ 1225 w 11956"/>
              <a:gd name="T53" fmla="*/ 1359 h 11192"/>
              <a:gd name="T54" fmla="*/ 1805 w 11956"/>
              <a:gd name="T55" fmla="*/ 779 h 11192"/>
              <a:gd name="T56" fmla="*/ 2384 w 11956"/>
              <a:gd name="T57" fmla="*/ 1359 h 11192"/>
              <a:gd name="T58" fmla="*/ 1925 w 11956"/>
              <a:gd name="T59" fmla="*/ 1359 h 11192"/>
              <a:gd name="T60" fmla="*/ 1805 w 11956"/>
              <a:gd name="T61" fmla="*/ 1238 h 11192"/>
              <a:gd name="T62" fmla="*/ 1684 w 11956"/>
              <a:gd name="T63" fmla="*/ 1359 h 11192"/>
              <a:gd name="T64" fmla="*/ 1805 w 11956"/>
              <a:gd name="T65" fmla="*/ 1480 h 11192"/>
              <a:gd name="T66" fmla="*/ 9428 w 11956"/>
              <a:gd name="T67" fmla="*/ 6379 h 11192"/>
              <a:gd name="T68" fmla="*/ 8655 w 11956"/>
              <a:gd name="T69" fmla="*/ 7786 h 11192"/>
              <a:gd name="T70" fmla="*/ 11031 w 11956"/>
              <a:gd name="T71" fmla="*/ 10962 h 11192"/>
              <a:gd name="T72" fmla="*/ 9907 w 11956"/>
              <a:gd name="T73" fmla="*/ 11192 h 11192"/>
              <a:gd name="T74" fmla="*/ 4409 w 11956"/>
              <a:gd name="T75" fmla="*/ 10962 h 11192"/>
              <a:gd name="T76" fmla="*/ 6842 w 11956"/>
              <a:gd name="T77" fmla="*/ 7769 h 11192"/>
              <a:gd name="T78" fmla="*/ 6095 w 11956"/>
              <a:gd name="T79" fmla="*/ 6379 h 11192"/>
              <a:gd name="T80" fmla="*/ 6583 w 11956"/>
              <a:gd name="T81" fmla="*/ 5201 h 11192"/>
              <a:gd name="T82" fmla="*/ 8940 w 11956"/>
              <a:gd name="T83" fmla="*/ 5200 h 11192"/>
              <a:gd name="T84" fmla="*/ 8616 w 11956"/>
              <a:gd name="T85" fmla="*/ 7233 h 11192"/>
              <a:gd name="T86" fmla="*/ 8616 w 11956"/>
              <a:gd name="T87" fmla="*/ 5525 h 11192"/>
              <a:gd name="T88" fmla="*/ 6907 w 11956"/>
              <a:gd name="T89" fmla="*/ 5524 h 11192"/>
              <a:gd name="T90" fmla="*/ 6554 w 11956"/>
              <a:gd name="T91" fmla="*/ 6379 h 11192"/>
              <a:gd name="T92" fmla="*/ 7761 w 11956"/>
              <a:gd name="T93" fmla="*/ 7587 h 11192"/>
              <a:gd name="T94" fmla="*/ 4877 w 11956"/>
              <a:gd name="T95" fmla="*/ 10733 h 11192"/>
              <a:gd name="T96" fmla="*/ 9737 w 11956"/>
              <a:gd name="T97" fmla="*/ 8945 h 11192"/>
              <a:gd name="T98" fmla="*/ 5703 w 11956"/>
              <a:gd name="T99" fmla="*/ 8945 h 1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956" h="11192">
                <a:moveTo>
                  <a:pt x="4075" y="9359"/>
                </a:moveTo>
                <a:lnTo>
                  <a:pt x="1172" y="9359"/>
                </a:lnTo>
                <a:cubicBezTo>
                  <a:pt x="848" y="9359"/>
                  <a:pt x="555" y="9228"/>
                  <a:pt x="343" y="9016"/>
                </a:cubicBezTo>
                <a:cubicBezTo>
                  <a:pt x="131" y="8804"/>
                  <a:pt x="0" y="8511"/>
                  <a:pt x="0" y="8188"/>
                </a:cubicBezTo>
                <a:lnTo>
                  <a:pt x="0" y="1171"/>
                </a:lnTo>
                <a:cubicBezTo>
                  <a:pt x="0" y="848"/>
                  <a:pt x="131" y="555"/>
                  <a:pt x="343" y="343"/>
                </a:cubicBezTo>
                <a:cubicBezTo>
                  <a:pt x="555" y="131"/>
                  <a:pt x="848" y="0"/>
                  <a:pt x="1172" y="0"/>
                </a:cubicBezTo>
                <a:lnTo>
                  <a:pt x="10785" y="0"/>
                </a:lnTo>
                <a:cubicBezTo>
                  <a:pt x="11108" y="0"/>
                  <a:pt x="11401" y="131"/>
                  <a:pt x="11613" y="343"/>
                </a:cubicBezTo>
                <a:cubicBezTo>
                  <a:pt x="11825" y="555"/>
                  <a:pt x="11956" y="848"/>
                  <a:pt x="11956" y="1171"/>
                </a:cubicBezTo>
                <a:lnTo>
                  <a:pt x="11956" y="8516"/>
                </a:lnTo>
                <a:cubicBezTo>
                  <a:pt x="11956" y="8749"/>
                  <a:pt x="11862" y="8960"/>
                  <a:pt x="11709" y="9112"/>
                </a:cubicBezTo>
                <a:cubicBezTo>
                  <a:pt x="11557" y="9265"/>
                  <a:pt x="11346" y="9359"/>
                  <a:pt x="11113" y="9359"/>
                </a:cubicBezTo>
                <a:lnTo>
                  <a:pt x="11113" y="8901"/>
                </a:lnTo>
                <a:cubicBezTo>
                  <a:pt x="11219" y="8901"/>
                  <a:pt x="11315" y="8858"/>
                  <a:pt x="11385" y="8788"/>
                </a:cubicBezTo>
                <a:cubicBezTo>
                  <a:pt x="11455" y="8718"/>
                  <a:pt x="11498" y="8622"/>
                  <a:pt x="11498" y="8516"/>
                </a:cubicBezTo>
                <a:lnTo>
                  <a:pt x="11498" y="1171"/>
                </a:lnTo>
                <a:cubicBezTo>
                  <a:pt x="11498" y="974"/>
                  <a:pt x="11418" y="796"/>
                  <a:pt x="11289" y="667"/>
                </a:cubicBezTo>
                <a:cubicBezTo>
                  <a:pt x="11160" y="538"/>
                  <a:pt x="10982" y="458"/>
                  <a:pt x="10785" y="458"/>
                </a:cubicBezTo>
                <a:lnTo>
                  <a:pt x="1172" y="458"/>
                </a:lnTo>
                <a:cubicBezTo>
                  <a:pt x="975" y="458"/>
                  <a:pt x="797" y="538"/>
                  <a:pt x="668" y="667"/>
                </a:cubicBezTo>
                <a:cubicBezTo>
                  <a:pt x="539" y="796"/>
                  <a:pt x="459" y="974"/>
                  <a:pt x="459" y="1171"/>
                </a:cubicBezTo>
                <a:lnTo>
                  <a:pt x="459" y="2253"/>
                </a:lnTo>
                <a:lnTo>
                  <a:pt x="10125" y="2253"/>
                </a:lnTo>
                <a:lnTo>
                  <a:pt x="10125" y="2711"/>
                </a:lnTo>
                <a:lnTo>
                  <a:pt x="459" y="2711"/>
                </a:lnTo>
                <a:lnTo>
                  <a:pt x="459" y="8188"/>
                </a:lnTo>
                <a:cubicBezTo>
                  <a:pt x="459" y="8385"/>
                  <a:pt x="539" y="8563"/>
                  <a:pt x="668" y="8692"/>
                </a:cubicBezTo>
                <a:cubicBezTo>
                  <a:pt x="797" y="8821"/>
                  <a:pt x="975" y="8901"/>
                  <a:pt x="1172" y="8901"/>
                </a:cubicBezTo>
                <a:lnTo>
                  <a:pt x="4075" y="8901"/>
                </a:lnTo>
                <a:lnTo>
                  <a:pt x="4075" y="9359"/>
                </a:lnTo>
                <a:close/>
                <a:moveTo>
                  <a:pt x="3892" y="1359"/>
                </a:moveTo>
                <a:cubicBezTo>
                  <a:pt x="3892" y="1518"/>
                  <a:pt x="3827" y="1663"/>
                  <a:pt x="3722" y="1769"/>
                </a:cubicBezTo>
                <a:cubicBezTo>
                  <a:pt x="3617" y="1873"/>
                  <a:pt x="3472" y="1938"/>
                  <a:pt x="3313" y="1938"/>
                </a:cubicBezTo>
                <a:cubicBezTo>
                  <a:pt x="3153" y="1938"/>
                  <a:pt x="3009" y="1873"/>
                  <a:pt x="2904" y="1769"/>
                </a:cubicBezTo>
                <a:cubicBezTo>
                  <a:pt x="2798" y="1663"/>
                  <a:pt x="2733" y="1518"/>
                  <a:pt x="2733" y="1359"/>
                </a:cubicBezTo>
                <a:cubicBezTo>
                  <a:pt x="2733" y="1199"/>
                  <a:pt x="2798" y="1055"/>
                  <a:pt x="2904" y="949"/>
                </a:cubicBezTo>
                <a:cubicBezTo>
                  <a:pt x="3008" y="844"/>
                  <a:pt x="3153" y="779"/>
                  <a:pt x="3313" y="779"/>
                </a:cubicBezTo>
                <a:cubicBezTo>
                  <a:pt x="3472" y="779"/>
                  <a:pt x="3617" y="844"/>
                  <a:pt x="3722" y="949"/>
                </a:cubicBezTo>
                <a:cubicBezTo>
                  <a:pt x="3827" y="1055"/>
                  <a:pt x="3892" y="1199"/>
                  <a:pt x="3892" y="1359"/>
                </a:cubicBezTo>
                <a:close/>
                <a:moveTo>
                  <a:pt x="3399" y="1444"/>
                </a:moveTo>
                <a:cubicBezTo>
                  <a:pt x="3420" y="1423"/>
                  <a:pt x="3434" y="1393"/>
                  <a:pt x="3434" y="1359"/>
                </a:cubicBezTo>
                <a:cubicBezTo>
                  <a:pt x="3434" y="1325"/>
                  <a:pt x="3420" y="1295"/>
                  <a:pt x="3399" y="1273"/>
                </a:cubicBezTo>
                <a:cubicBezTo>
                  <a:pt x="3377" y="1252"/>
                  <a:pt x="3347" y="1238"/>
                  <a:pt x="3313" y="1238"/>
                </a:cubicBezTo>
                <a:cubicBezTo>
                  <a:pt x="3278" y="1238"/>
                  <a:pt x="3248" y="1252"/>
                  <a:pt x="3226" y="1273"/>
                </a:cubicBezTo>
                <a:cubicBezTo>
                  <a:pt x="3205" y="1295"/>
                  <a:pt x="3192" y="1325"/>
                  <a:pt x="3192" y="1359"/>
                </a:cubicBezTo>
                <a:cubicBezTo>
                  <a:pt x="3192" y="1393"/>
                  <a:pt x="3205" y="1423"/>
                  <a:pt x="3226" y="1444"/>
                </a:cubicBezTo>
                <a:cubicBezTo>
                  <a:pt x="3248" y="1466"/>
                  <a:pt x="3278" y="1480"/>
                  <a:pt x="3313" y="1480"/>
                </a:cubicBezTo>
                <a:cubicBezTo>
                  <a:pt x="3347" y="1480"/>
                  <a:pt x="3377" y="1466"/>
                  <a:pt x="3399" y="1444"/>
                </a:cubicBezTo>
                <a:close/>
                <a:moveTo>
                  <a:pt x="2384" y="1359"/>
                </a:moveTo>
                <a:cubicBezTo>
                  <a:pt x="2384" y="1519"/>
                  <a:pt x="2319" y="1664"/>
                  <a:pt x="2214" y="1769"/>
                </a:cubicBezTo>
                <a:cubicBezTo>
                  <a:pt x="2110" y="1873"/>
                  <a:pt x="1965" y="1938"/>
                  <a:pt x="1805" y="1938"/>
                </a:cubicBezTo>
                <a:cubicBezTo>
                  <a:pt x="1645" y="1938"/>
                  <a:pt x="1501" y="1873"/>
                  <a:pt x="1396" y="1769"/>
                </a:cubicBezTo>
                <a:cubicBezTo>
                  <a:pt x="1290" y="1663"/>
                  <a:pt x="1225" y="1518"/>
                  <a:pt x="1225" y="1359"/>
                </a:cubicBezTo>
                <a:cubicBezTo>
                  <a:pt x="1225" y="1199"/>
                  <a:pt x="1290" y="1055"/>
                  <a:pt x="1396" y="949"/>
                </a:cubicBezTo>
                <a:cubicBezTo>
                  <a:pt x="1501" y="844"/>
                  <a:pt x="1645" y="779"/>
                  <a:pt x="1805" y="779"/>
                </a:cubicBezTo>
                <a:cubicBezTo>
                  <a:pt x="1964" y="779"/>
                  <a:pt x="2109" y="845"/>
                  <a:pt x="2214" y="950"/>
                </a:cubicBezTo>
                <a:cubicBezTo>
                  <a:pt x="2319" y="1055"/>
                  <a:pt x="2384" y="1199"/>
                  <a:pt x="2384" y="1359"/>
                </a:cubicBezTo>
                <a:close/>
                <a:moveTo>
                  <a:pt x="1890" y="1444"/>
                </a:moveTo>
                <a:cubicBezTo>
                  <a:pt x="1912" y="1422"/>
                  <a:pt x="1925" y="1392"/>
                  <a:pt x="1925" y="1359"/>
                </a:cubicBezTo>
                <a:cubicBezTo>
                  <a:pt x="1925" y="1325"/>
                  <a:pt x="1912" y="1294"/>
                  <a:pt x="1890" y="1273"/>
                </a:cubicBezTo>
                <a:cubicBezTo>
                  <a:pt x="1869" y="1251"/>
                  <a:pt x="1839" y="1238"/>
                  <a:pt x="1805" y="1238"/>
                </a:cubicBezTo>
                <a:cubicBezTo>
                  <a:pt x="1771" y="1238"/>
                  <a:pt x="1740" y="1252"/>
                  <a:pt x="1718" y="1273"/>
                </a:cubicBezTo>
                <a:cubicBezTo>
                  <a:pt x="1697" y="1295"/>
                  <a:pt x="1684" y="1325"/>
                  <a:pt x="1684" y="1359"/>
                </a:cubicBezTo>
                <a:cubicBezTo>
                  <a:pt x="1684" y="1393"/>
                  <a:pt x="1697" y="1423"/>
                  <a:pt x="1718" y="1444"/>
                </a:cubicBezTo>
                <a:cubicBezTo>
                  <a:pt x="1740" y="1466"/>
                  <a:pt x="1771" y="1480"/>
                  <a:pt x="1805" y="1480"/>
                </a:cubicBezTo>
                <a:cubicBezTo>
                  <a:pt x="1838" y="1480"/>
                  <a:pt x="1868" y="1466"/>
                  <a:pt x="1890" y="1444"/>
                </a:cubicBezTo>
                <a:close/>
                <a:moveTo>
                  <a:pt x="9428" y="6379"/>
                </a:moveTo>
                <a:cubicBezTo>
                  <a:pt x="9428" y="6839"/>
                  <a:pt x="9241" y="7256"/>
                  <a:pt x="8940" y="7557"/>
                </a:cubicBezTo>
                <a:cubicBezTo>
                  <a:pt x="8854" y="7643"/>
                  <a:pt x="8758" y="7720"/>
                  <a:pt x="8655" y="7786"/>
                </a:cubicBezTo>
                <a:cubicBezTo>
                  <a:pt x="9194" y="7944"/>
                  <a:pt x="9675" y="8235"/>
                  <a:pt x="10061" y="8621"/>
                </a:cubicBezTo>
                <a:cubicBezTo>
                  <a:pt x="10660" y="9220"/>
                  <a:pt x="11031" y="10048"/>
                  <a:pt x="11031" y="10962"/>
                </a:cubicBezTo>
                <a:lnTo>
                  <a:pt x="11031" y="11192"/>
                </a:lnTo>
                <a:lnTo>
                  <a:pt x="9907" y="11192"/>
                </a:lnTo>
                <a:lnTo>
                  <a:pt x="4409" y="11192"/>
                </a:lnTo>
                <a:lnTo>
                  <a:pt x="4409" y="10962"/>
                </a:lnTo>
                <a:cubicBezTo>
                  <a:pt x="4409" y="10048"/>
                  <a:pt x="4780" y="9220"/>
                  <a:pt x="5379" y="8621"/>
                </a:cubicBezTo>
                <a:cubicBezTo>
                  <a:pt x="5779" y="8221"/>
                  <a:pt x="6281" y="7923"/>
                  <a:pt x="6842" y="7769"/>
                </a:cubicBezTo>
                <a:cubicBezTo>
                  <a:pt x="6749" y="7707"/>
                  <a:pt x="6662" y="7636"/>
                  <a:pt x="6583" y="7557"/>
                </a:cubicBezTo>
                <a:cubicBezTo>
                  <a:pt x="6281" y="7256"/>
                  <a:pt x="6095" y="6839"/>
                  <a:pt x="6095" y="6379"/>
                </a:cubicBezTo>
                <a:cubicBezTo>
                  <a:pt x="6095" y="5919"/>
                  <a:pt x="6281" y="5502"/>
                  <a:pt x="6583" y="5200"/>
                </a:cubicBezTo>
                <a:lnTo>
                  <a:pt x="6583" y="5201"/>
                </a:lnTo>
                <a:cubicBezTo>
                  <a:pt x="6886" y="4899"/>
                  <a:pt x="7302" y="4712"/>
                  <a:pt x="7761" y="4712"/>
                </a:cubicBezTo>
                <a:cubicBezTo>
                  <a:pt x="8222" y="4712"/>
                  <a:pt x="8638" y="4899"/>
                  <a:pt x="8940" y="5200"/>
                </a:cubicBezTo>
                <a:cubicBezTo>
                  <a:pt x="9241" y="5502"/>
                  <a:pt x="9428" y="5919"/>
                  <a:pt x="9428" y="6379"/>
                </a:cubicBezTo>
                <a:close/>
                <a:moveTo>
                  <a:pt x="8616" y="7233"/>
                </a:moveTo>
                <a:cubicBezTo>
                  <a:pt x="8834" y="7015"/>
                  <a:pt x="8969" y="6713"/>
                  <a:pt x="8969" y="6379"/>
                </a:cubicBezTo>
                <a:cubicBezTo>
                  <a:pt x="8969" y="6045"/>
                  <a:pt x="8834" y="5743"/>
                  <a:pt x="8616" y="5525"/>
                </a:cubicBezTo>
                <a:cubicBezTo>
                  <a:pt x="8397" y="5306"/>
                  <a:pt x="8095" y="5171"/>
                  <a:pt x="7761" y="5171"/>
                </a:cubicBezTo>
                <a:cubicBezTo>
                  <a:pt x="7427" y="5171"/>
                  <a:pt x="7125" y="5306"/>
                  <a:pt x="6907" y="5524"/>
                </a:cubicBezTo>
                <a:lnTo>
                  <a:pt x="6907" y="5525"/>
                </a:lnTo>
                <a:cubicBezTo>
                  <a:pt x="6689" y="5743"/>
                  <a:pt x="6554" y="6045"/>
                  <a:pt x="6554" y="6379"/>
                </a:cubicBezTo>
                <a:cubicBezTo>
                  <a:pt x="6554" y="6713"/>
                  <a:pt x="6689" y="7015"/>
                  <a:pt x="6907" y="7233"/>
                </a:cubicBezTo>
                <a:cubicBezTo>
                  <a:pt x="7126" y="7452"/>
                  <a:pt x="7428" y="7587"/>
                  <a:pt x="7761" y="7587"/>
                </a:cubicBezTo>
                <a:cubicBezTo>
                  <a:pt x="8095" y="7587"/>
                  <a:pt x="8397" y="7452"/>
                  <a:pt x="8616" y="7233"/>
                </a:cubicBezTo>
                <a:close/>
                <a:moveTo>
                  <a:pt x="4877" y="10733"/>
                </a:moveTo>
                <a:lnTo>
                  <a:pt x="10563" y="10733"/>
                </a:lnTo>
                <a:cubicBezTo>
                  <a:pt x="10507" y="10037"/>
                  <a:pt x="10202" y="9411"/>
                  <a:pt x="9737" y="8945"/>
                </a:cubicBezTo>
                <a:cubicBezTo>
                  <a:pt x="9221" y="8429"/>
                  <a:pt x="8508" y="8110"/>
                  <a:pt x="7720" y="8110"/>
                </a:cubicBezTo>
                <a:cubicBezTo>
                  <a:pt x="6932" y="8110"/>
                  <a:pt x="6219" y="8429"/>
                  <a:pt x="5703" y="8945"/>
                </a:cubicBezTo>
                <a:cubicBezTo>
                  <a:pt x="5238" y="9411"/>
                  <a:pt x="4932" y="10037"/>
                  <a:pt x="4877" y="10733"/>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430">
            <a:extLst>
              <a:ext uri="{FF2B5EF4-FFF2-40B4-BE49-F238E27FC236}">
                <a16:creationId xmlns:a16="http://schemas.microsoft.com/office/drawing/2014/main" id="{11A840B7-AC2F-4DF6-A5E9-874D1C573B3C}"/>
              </a:ext>
            </a:extLst>
          </p:cNvPr>
          <p:cNvSpPr>
            <a:spLocks noChangeAspect="1" noEditPoints="1"/>
          </p:cNvSpPr>
          <p:nvPr/>
        </p:nvSpPr>
        <p:spPr bwMode="auto">
          <a:xfrm>
            <a:off x="4676647" y="2483351"/>
            <a:ext cx="396242" cy="254002"/>
          </a:xfrm>
          <a:custGeom>
            <a:avLst/>
            <a:gdLst>
              <a:gd name="T0" fmla="*/ 1524 w 14716"/>
              <a:gd name="T1" fmla="*/ 1226 h 9442"/>
              <a:gd name="T2" fmla="*/ 1544 w 14716"/>
              <a:gd name="T3" fmla="*/ 902 h 9442"/>
              <a:gd name="T4" fmla="*/ 1817 w 14716"/>
              <a:gd name="T5" fmla="*/ 726 h 9442"/>
              <a:gd name="T6" fmla="*/ 4526 w 14716"/>
              <a:gd name="T7" fmla="*/ 2660 h 9442"/>
              <a:gd name="T8" fmla="*/ 14428 w 14716"/>
              <a:gd name="T9" fmla="*/ 3138 h 9442"/>
              <a:gd name="T10" fmla="*/ 14428 w 14716"/>
              <a:gd name="T11" fmla="*/ 5201 h 9442"/>
              <a:gd name="T12" fmla="*/ 10447 w 14716"/>
              <a:gd name="T13" fmla="*/ 5678 h 9442"/>
              <a:gd name="T14" fmla="*/ 13634 w 14716"/>
              <a:gd name="T15" fmla="*/ 5220 h 9442"/>
              <a:gd name="T16" fmla="*/ 14257 w 14716"/>
              <a:gd name="T17" fmla="*/ 4169 h 9442"/>
              <a:gd name="T18" fmla="*/ 13634 w 14716"/>
              <a:gd name="T19" fmla="*/ 3118 h 9442"/>
              <a:gd name="T20" fmla="*/ 2646 w 14716"/>
              <a:gd name="T21" fmla="*/ 1185 h 9442"/>
              <a:gd name="T22" fmla="*/ 2546 w 14716"/>
              <a:gd name="T23" fmla="*/ 2732 h 9442"/>
              <a:gd name="T24" fmla="*/ 12183 w 14716"/>
              <a:gd name="T25" fmla="*/ 3445 h 9442"/>
              <a:gd name="T26" fmla="*/ 13233 w 14716"/>
              <a:gd name="T27" fmla="*/ 3903 h 9442"/>
              <a:gd name="T28" fmla="*/ 12183 w 14716"/>
              <a:gd name="T29" fmla="*/ 3445 h 9442"/>
              <a:gd name="T30" fmla="*/ 1520 w 14716"/>
              <a:gd name="T31" fmla="*/ 4288 h 9442"/>
              <a:gd name="T32" fmla="*/ 3409 w 14716"/>
              <a:gd name="T33" fmla="*/ 3829 h 9442"/>
              <a:gd name="T34" fmla="*/ 3039 w 14716"/>
              <a:gd name="T35" fmla="*/ 3616 h 9442"/>
              <a:gd name="T36" fmla="*/ 0 w 14716"/>
              <a:gd name="T37" fmla="*/ 3157 h 9442"/>
              <a:gd name="T38" fmla="*/ 3039 w 14716"/>
              <a:gd name="T39" fmla="*/ 3616 h 9442"/>
              <a:gd name="T40" fmla="*/ 5118 w 14716"/>
              <a:gd name="T41" fmla="*/ 661 h 9442"/>
              <a:gd name="T42" fmla="*/ 5051 w 14716"/>
              <a:gd name="T43" fmla="*/ 431 h 9442"/>
              <a:gd name="T44" fmla="*/ 5252 w 14716"/>
              <a:gd name="T45" fmla="*/ 67 h 9442"/>
              <a:gd name="T46" fmla="*/ 6003 w 14716"/>
              <a:gd name="T47" fmla="*/ 0 h 9442"/>
              <a:gd name="T48" fmla="*/ 6263 w 14716"/>
              <a:gd name="T49" fmla="*/ 90 h 9442"/>
              <a:gd name="T50" fmla="*/ 8972 w 14716"/>
              <a:gd name="T51" fmla="*/ 2165 h 9442"/>
              <a:gd name="T52" fmla="*/ 5994 w 14716"/>
              <a:gd name="T53" fmla="*/ 459 h 9442"/>
              <a:gd name="T54" fmla="*/ 6652 w 14716"/>
              <a:gd name="T55" fmla="*/ 2224 h 9442"/>
              <a:gd name="T56" fmla="*/ 7429 w 14716"/>
              <a:gd name="T57" fmla="*/ 4825 h 9442"/>
              <a:gd name="T58" fmla="*/ 5978 w 14716"/>
              <a:gd name="T59" fmla="*/ 8984 h 9442"/>
              <a:gd name="T60" fmla="*/ 10439 w 14716"/>
              <a:gd name="T61" fmla="*/ 4877 h 9442"/>
              <a:gd name="T62" fmla="*/ 6163 w 14716"/>
              <a:gd name="T63" fmla="*/ 9410 h 9442"/>
              <a:gd name="T64" fmla="*/ 5172 w 14716"/>
              <a:gd name="T65" fmla="*/ 9442 h 9442"/>
              <a:gd name="T66" fmla="*/ 4850 w 14716"/>
              <a:gd name="T67" fmla="*/ 9261 h 9442"/>
              <a:gd name="T68" fmla="*/ 4835 w 14716"/>
              <a:gd name="T69" fmla="*/ 8892 h 9442"/>
              <a:gd name="T70" fmla="*/ 7022 w 14716"/>
              <a:gd name="T71" fmla="*/ 4617 h 9442"/>
              <a:gd name="T72" fmla="*/ 6128 w 14716"/>
              <a:gd name="T73" fmla="*/ 5678 h 9442"/>
              <a:gd name="T74" fmla="*/ 2028 w 14716"/>
              <a:gd name="T75" fmla="*/ 5508 h 9442"/>
              <a:gd name="T76" fmla="*/ 1894 w 14716"/>
              <a:gd name="T77" fmla="*/ 5030 h 9442"/>
              <a:gd name="T78" fmla="*/ 2389 w 14716"/>
              <a:gd name="T79" fmla="*/ 4492 h 9442"/>
              <a:gd name="T80" fmla="*/ 2791 w 14716"/>
              <a:gd name="T81" fmla="*/ 4951 h 9442"/>
              <a:gd name="T82" fmla="*/ 2375 w 14716"/>
              <a:gd name="T83" fmla="*/ 4960 h 9442"/>
              <a:gd name="T84" fmla="*/ 2352 w 14716"/>
              <a:gd name="T85" fmla="*/ 5141 h 9442"/>
              <a:gd name="T86" fmla="*/ 2389 w 14716"/>
              <a:gd name="T87" fmla="*/ 5220 h 9442"/>
              <a:gd name="T88" fmla="*/ 6128 w 14716"/>
              <a:gd name="T89" fmla="*/ 5678 h 9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716" h="9442">
                <a:moveTo>
                  <a:pt x="2114" y="2884"/>
                </a:moveTo>
                <a:lnTo>
                  <a:pt x="1524" y="1226"/>
                </a:lnTo>
                <a:cubicBezTo>
                  <a:pt x="1507" y="1180"/>
                  <a:pt x="1500" y="1133"/>
                  <a:pt x="1500" y="1088"/>
                </a:cubicBezTo>
                <a:cubicBezTo>
                  <a:pt x="1500" y="1022"/>
                  <a:pt x="1516" y="957"/>
                  <a:pt x="1544" y="902"/>
                </a:cubicBezTo>
                <a:cubicBezTo>
                  <a:pt x="1582" y="829"/>
                  <a:pt x="1642" y="771"/>
                  <a:pt x="1720" y="743"/>
                </a:cubicBezTo>
                <a:cubicBezTo>
                  <a:pt x="1751" y="732"/>
                  <a:pt x="1784" y="726"/>
                  <a:pt x="1817" y="726"/>
                </a:cubicBezTo>
                <a:lnTo>
                  <a:pt x="2854" y="726"/>
                </a:lnTo>
                <a:lnTo>
                  <a:pt x="4526" y="2660"/>
                </a:lnTo>
                <a:lnTo>
                  <a:pt x="13634" y="2660"/>
                </a:lnTo>
                <a:cubicBezTo>
                  <a:pt x="13951" y="2660"/>
                  <a:pt x="14231" y="2842"/>
                  <a:pt x="14428" y="3138"/>
                </a:cubicBezTo>
                <a:cubicBezTo>
                  <a:pt x="14606" y="3405"/>
                  <a:pt x="14716" y="3770"/>
                  <a:pt x="14716" y="4169"/>
                </a:cubicBezTo>
                <a:cubicBezTo>
                  <a:pt x="14716" y="4568"/>
                  <a:pt x="14606" y="4933"/>
                  <a:pt x="14428" y="5201"/>
                </a:cubicBezTo>
                <a:cubicBezTo>
                  <a:pt x="14231" y="5496"/>
                  <a:pt x="13951" y="5678"/>
                  <a:pt x="13634" y="5678"/>
                </a:cubicBezTo>
                <a:lnTo>
                  <a:pt x="10447" y="5678"/>
                </a:lnTo>
                <a:lnTo>
                  <a:pt x="10447" y="5220"/>
                </a:lnTo>
                <a:lnTo>
                  <a:pt x="13634" y="5220"/>
                </a:lnTo>
                <a:cubicBezTo>
                  <a:pt x="13788" y="5220"/>
                  <a:pt x="13934" y="5116"/>
                  <a:pt x="14046" y="4948"/>
                </a:cubicBezTo>
                <a:cubicBezTo>
                  <a:pt x="14177" y="4752"/>
                  <a:pt x="14257" y="4477"/>
                  <a:pt x="14257" y="4169"/>
                </a:cubicBezTo>
                <a:cubicBezTo>
                  <a:pt x="14257" y="3861"/>
                  <a:pt x="14177" y="3586"/>
                  <a:pt x="14046" y="3390"/>
                </a:cubicBezTo>
                <a:cubicBezTo>
                  <a:pt x="13934" y="3222"/>
                  <a:pt x="13788" y="3118"/>
                  <a:pt x="13634" y="3118"/>
                </a:cubicBezTo>
                <a:lnTo>
                  <a:pt x="4318" y="3118"/>
                </a:lnTo>
                <a:lnTo>
                  <a:pt x="2646" y="1185"/>
                </a:lnTo>
                <a:lnTo>
                  <a:pt x="1995" y="1185"/>
                </a:lnTo>
                <a:lnTo>
                  <a:pt x="2546" y="2732"/>
                </a:lnTo>
                <a:lnTo>
                  <a:pt x="2114" y="2884"/>
                </a:lnTo>
                <a:close/>
                <a:moveTo>
                  <a:pt x="12183" y="3445"/>
                </a:moveTo>
                <a:lnTo>
                  <a:pt x="13233" y="3445"/>
                </a:lnTo>
                <a:lnTo>
                  <a:pt x="13233" y="3903"/>
                </a:lnTo>
                <a:lnTo>
                  <a:pt x="12183" y="3903"/>
                </a:lnTo>
                <a:lnTo>
                  <a:pt x="12183" y="3445"/>
                </a:lnTo>
                <a:close/>
                <a:moveTo>
                  <a:pt x="3409" y="4288"/>
                </a:moveTo>
                <a:lnTo>
                  <a:pt x="1520" y="4288"/>
                </a:lnTo>
                <a:lnTo>
                  <a:pt x="1520" y="3829"/>
                </a:lnTo>
                <a:lnTo>
                  <a:pt x="3409" y="3829"/>
                </a:lnTo>
                <a:lnTo>
                  <a:pt x="3409" y="4288"/>
                </a:lnTo>
                <a:close/>
                <a:moveTo>
                  <a:pt x="3039" y="3616"/>
                </a:moveTo>
                <a:lnTo>
                  <a:pt x="0" y="3616"/>
                </a:lnTo>
                <a:lnTo>
                  <a:pt x="0" y="3157"/>
                </a:lnTo>
                <a:lnTo>
                  <a:pt x="3039" y="3157"/>
                </a:lnTo>
                <a:lnTo>
                  <a:pt x="3039" y="3616"/>
                </a:lnTo>
                <a:close/>
                <a:moveTo>
                  <a:pt x="6265" y="2469"/>
                </a:moveTo>
                <a:lnTo>
                  <a:pt x="5118" y="661"/>
                </a:lnTo>
                <a:lnTo>
                  <a:pt x="5118" y="660"/>
                </a:lnTo>
                <a:cubicBezTo>
                  <a:pt x="5072" y="587"/>
                  <a:pt x="5051" y="508"/>
                  <a:pt x="5051" y="431"/>
                </a:cubicBezTo>
                <a:cubicBezTo>
                  <a:pt x="5051" y="358"/>
                  <a:pt x="5070" y="287"/>
                  <a:pt x="5104" y="224"/>
                </a:cubicBezTo>
                <a:cubicBezTo>
                  <a:pt x="5139" y="161"/>
                  <a:pt x="5189" y="107"/>
                  <a:pt x="5252" y="67"/>
                </a:cubicBezTo>
                <a:cubicBezTo>
                  <a:pt x="5318" y="25"/>
                  <a:pt x="5396" y="0"/>
                  <a:pt x="5481" y="0"/>
                </a:cubicBezTo>
                <a:lnTo>
                  <a:pt x="6003" y="0"/>
                </a:lnTo>
                <a:cubicBezTo>
                  <a:pt x="6049" y="0"/>
                  <a:pt x="6096" y="8"/>
                  <a:pt x="6141" y="24"/>
                </a:cubicBezTo>
                <a:cubicBezTo>
                  <a:pt x="6183" y="38"/>
                  <a:pt x="6225" y="60"/>
                  <a:pt x="6263" y="90"/>
                </a:cubicBezTo>
                <a:lnTo>
                  <a:pt x="6264" y="90"/>
                </a:lnTo>
                <a:lnTo>
                  <a:pt x="8972" y="2165"/>
                </a:lnTo>
                <a:lnTo>
                  <a:pt x="8694" y="2528"/>
                </a:lnTo>
                <a:lnTo>
                  <a:pt x="5994" y="459"/>
                </a:lnTo>
                <a:lnTo>
                  <a:pt x="5533" y="459"/>
                </a:lnTo>
                <a:lnTo>
                  <a:pt x="6652" y="2224"/>
                </a:lnTo>
                <a:lnTo>
                  <a:pt x="6265" y="2469"/>
                </a:lnTo>
                <a:close/>
                <a:moveTo>
                  <a:pt x="7429" y="4825"/>
                </a:moveTo>
                <a:lnTo>
                  <a:pt x="5302" y="8984"/>
                </a:lnTo>
                <a:lnTo>
                  <a:pt x="5978" y="8984"/>
                </a:lnTo>
                <a:lnTo>
                  <a:pt x="10104" y="4565"/>
                </a:lnTo>
                <a:lnTo>
                  <a:pt x="10439" y="4877"/>
                </a:lnTo>
                <a:lnTo>
                  <a:pt x="6288" y="9322"/>
                </a:lnTo>
                <a:cubicBezTo>
                  <a:pt x="6252" y="9360"/>
                  <a:pt x="6210" y="9390"/>
                  <a:pt x="6163" y="9410"/>
                </a:cubicBezTo>
                <a:cubicBezTo>
                  <a:pt x="6115" y="9431"/>
                  <a:pt x="6064" y="9442"/>
                  <a:pt x="6012" y="9442"/>
                </a:cubicBezTo>
                <a:lnTo>
                  <a:pt x="5172" y="9442"/>
                </a:lnTo>
                <a:cubicBezTo>
                  <a:pt x="5110" y="9442"/>
                  <a:pt x="5052" y="9427"/>
                  <a:pt x="5000" y="9401"/>
                </a:cubicBezTo>
                <a:cubicBezTo>
                  <a:pt x="4938" y="9369"/>
                  <a:pt x="4886" y="9320"/>
                  <a:pt x="4850" y="9261"/>
                </a:cubicBezTo>
                <a:cubicBezTo>
                  <a:pt x="4814" y="9202"/>
                  <a:pt x="4793" y="9134"/>
                  <a:pt x="4793" y="9063"/>
                </a:cubicBezTo>
                <a:cubicBezTo>
                  <a:pt x="4793" y="9006"/>
                  <a:pt x="4806" y="8948"/>
                  <a:pt x="4835" y="8892"/>
                </a:cubicBezTo>
                <a:lnTo>
                  <a:pt x="4836" y="8892"/>
                </a:lnTo>
                <a:lnTo>
                  <a:pt x="7022" y="4617"/>
                </a:lnTo>
                <a:lnTo>
                  <a:pt x="7429" y="4825"/>
                </a:lnTo>
                <a:close/>
                <a:moveTo>
                  <a:pt x="6128" y="5678"/>
                </a:moveTo>
                <a:lnTo>
                  <a:pt x="2389" y="5678"/>
                </a:lnTo>
                <a:cubicBezTo>
                  <a:pt x="2246" y="5678"/>
                  <a:pt x="2118" y="5613"/>
                  <a:pt x="2028" y="5508"/>
                </a:cubicBezTo>
                <a:cubicBezTo>
                  <a:pt x="1945" y="5412"/>
                  <a:pt x="1894" y="5282"/>
                  <a:pt x="1894" y="5141"/>
                </a:cubicBezTo>
                <a:lnTo>
                  <a:pt x="1894" y="5030"/>
                </a:lnTo>
                <a:cubicBezTo>
                  <a:pt x="1894" y="4889"/>
                  <a:pt x="1945" y="4759"/>
                  <a:pt x="2027" y="4663"/>
                </a:cubicBezTo>
                <a:cubicBezTo>
                  <a:pt x="2118" y="4557"/>
                  <a:pt x="2246" y="4492"/>
                  <a:pt x="2389" y="4492"/>
                </a:cubicBezTo>
                <a:lnTo>
                  <a:pt x="2791" y="4492"/>
                </a:lnTo>
                <a:lnTo>
                  <a:pt x="2791" y="4951"/>
                </a:lnTo>
                <a:lnTo>
                  <a:pt x="2389" y="4951"/>
                </a:lnTo>
                <a:cubicBezTo>
                  <a:pt x="2385" y="4951"/>
                  <a:pt x="2380" y="4954"/>
                  <a:pt x="2375" y="4960"/>
                </a:cubicBezTo>
                <a:cubicBezTo>
                  <a:pt x="2361" y="4976"/>
                  <a:pt x="2352" y="5001"/>
                  <a:pt x="2352" y="5030"/>
                </a:cubicBezTo>
                <a:lnTo>
                  <a:pt x="2352" y="5141"/>
                </a:lnTo>
                <a:cubicBezTo>
                  <a:pt x="2352" y="5170"/>
                  <a:pt x="2360" y="5194"/>
                  <a:pt x="2374" y="5209"/>
                </a:cubicBezTo>
                <a:cubicBezTo>
                  <a:pt x="2379" y="5216"/>
                  <a:pt x="2385" y="5220"/>
                  <a:pt x="2389" y="5220"/>
                </a:cubicBezTo>
                <a:lnTo>
                  <a:pt x="6128" y="5220"/>
                </a:lnTo>
                <a:lnTo>
                  <a:pt x="6128" y="5678"/>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431">
            <a:extLst>
              <a:ext uri="{FF2B5EF4-FFF2-40B4-BE49-F238E27FC236}">
                <a16:creationId xmlns:a16="http://schemas.microsoft.com/office/drawing/2014/main" id="{8016C460-1A58-4070-BEAC-2BF292C6BB00}"/>
              </a:ext>
            </a:extLst>
          </p:cNvPr>
          <p:cNvSpPr>
            <a:spLocks noChangeAspect="1" noEditPoints="1"/>
          </p:cNvSpPr>
          <p:nvPr/>
        </p:nvSpPr>
        <p:spPr bwMode="auto">
          <a:xfrm>
            <a:off x="5265930" y="2445614"/>
            <a:ext cx="200298" cy="313510"/>
          </a:xfrm>
          <a:custGeom>
            <a:avLst/>
            <a:gdLst>
              <a:gd name="T0" fmla="*/ 0 w 7425"/>
              <a:gd name="T1" fmla="*/ 11643 h 11643"/>
              <a:gd name="T2" fmla="*/ 174 w 7425"/>
              <a:gd name="T3" fmla="*/ 10073 h 11643"/>
              <a:gd name="T4" fmla="*/ 873 w 7425"/>
              <a:gd name="T5" fmla="*/ 9900 h 11643"/>
              <a:gd name="T6" fmla="*/ 962 w 7425"/>
              <a:gd name="T7" fmla="*/ 8661 h 11643"/>
              <a:gd name="T8" fmla="*/ 1476 w 7425"/>
              <a:gd name="T9" fmla="*/ 8572 h 11643"/>
              <a:gd name="T10" fmla="*/ 1450 w 7425"/>
              <a:gd name="T11" fmla="*/ 6464 h 11643"/>
              <a:gd name="T12" fmla="*/ 1375 w 7425"/>
              <a:gd name="T13" fmla="*/ 6342 h 11643"/>
              <a:gd name="T14" fmla="*/ 878 w 7425"/>
              <a:gd name="T15" fmla="*/ 5800 h 11643"/>
              <a:gd name="T16" fmla="*/ 663 w 7425"/>
              <a:gd name="T17" fmla="*/ 5335 h 11643"/>
              <a:gd name="T18" fmla="*/ 1195 w 7425"/>
              <a:gd name="T19" fmla="*/ 1649 h 11643"/>
              <a:gd name="T20" fmla="*/ 4382 w 7425"/>
              <a:gd name="T21" fmla="*/ 16 h 11643"/>
              <a:gd name="T22" fmla="*/ 6173 w 7425"/>
              <a:gd name="T23" fmla="*/ 702 h 11643"/>
              <a:gd name="T24" fmla="*/ 6179 w 7425"/>
              <a:gd name="T25" fmla="*/ 1208 h 11643"/>
              <a:gd name="T26" fmla="*/ 7014 w 7425"/>
              <a:gd name="T27" fmla="*/ 2968 h 11643"/>
              <a:gd name="T28" fmla="*/ 7193 w 7425"/>
              <a:gd name="T29" fmla="*/ 3356 h 11643"/>
              <a:gd name="T30" fmla="*/ 7190 w 7425"/>
              <a:gd name="T31" fmla="*/ 4048 h 11643"/>
              <a:gd name="T32" fmla="*/ 6627 w 7425"/>
              <a:gd name="T33" fmla="*/ 4675 h 11643"/>
              <a:gd name="T34" fmla="*/ 5831 w 7425"/>
              <a:gd name="T35" fmla="*/ 4669 h 11643"/>
              <a:gd name="T36" fmla="*/ 5381 w 7425"/>
              <a:gd name="T37" fmla="*/ 4231 h 11643"/>
              <a:gd name="T38" fmla="*/ 4973 w 7425"/>
              <a:gd name="T39" fmla="*/ 4223 h 11643"/>
              <a:gd name="T40" fmla="*/ 4985 w 7425"/>
              <a:gd name="T41" fmla="*/ 5205 h 11643"/>
              <a:gd name="T42" fmla="*/ 6146 w 7425"/>
              <a:gd name="T43" fmla="*/ 6956 h 11643"/>
              <a:gd name="T44" fmla="*/ 6209 w 7425"/>
              <a:gd name="T45" fmla="*/ 8572 h 11643"/>
              <a:gd name="T46" fmla="*/ 6424 w 7425"/>
              <a:gd name="T47" fmla="*/ 8661 h 11643"/>
              <a:gd name="T48" fmla="*/ 6513 w 7425"/>
              <a:gd name="T49" fmla="*/ 9900 h 11643"/>
              <a:gd name="T50" fmla="*/ 7251 w 7425"/>
              <a:gd name="T51" fmla="*/ 10074 h 11643"/>
              <a:gd name="T52" fmla="*/ 7425 w 7425"/>
              <a:gd name="T53" fmla="*/ 11643 h 11643"/>
              <a:gd name="T54" fmla="*/ 3372 w 7425"/>
              <a:gd name="T55" fmla="*/ 11185 h 11643"/>
              <a:gd name="T56" fmla="*/ 6966 w 7425"/>
              <a:gd name="T57" fmla="*/ 10492 h 11643"/>
              <a:gd name="T58" fmla="*/ 6833 w 7425"/>
              <a:gd name="T59" fmla="*/ 10358 h 11643"/>
              <a:gd name="T60" fmla="*/ 498 w 7425"/>
              <a:gd name="T61" fmla="*/ 10397 h 11643"/>
              <a:gd name="T62" fmla="*/ 459 w 7425"/>
              <a:gd name="T63" fmla="*/ 11185 h 11643"/>
              <a:gd name="T64" fmla="*/ 1945 w 7425"/>
              <a:gd name="T65" fmla="*/ 11643 h 11643"/>
              <a:gd name="T66" fmla="*/ 4779 w 7425"/>
              <a:gd name="T67" fmla="*/ 1381 h 11643"/>
              <a:gd name="T68" fmla="*/ 5392 w 7425"/>
              <a:gd name="T69" fmla="*/ 1347 h 11643"/>
              <a:gd name="T70" fmla="*/ 4394 w 7425"/>
              <a:gd name="T71" fmla="*/ 474 h 11643"/>
              <a:gd name="T72" fmla="*/ 3699 w 7425"/>
              <a:gd name="T73" fmla="*/ 504 h 11643"/>
              <a:gd name="T74" fmla="*/ 1063 w 7425"/>
              <a:gd name="T75" fmla="*/ 4119 h 11643"/>
              <a:gd name="T76" fmla="*/ 1150 w 7425"/>
              <a:gd name="T77" fmla="*/ 5392 h 11643"/>
              <a:gd name="T78" fmla="*/ 1216 w 7425"/>
              <a:gd name="T79" fmla="*/ 5492 h 11643"/>
              <a:gd name="T80" fmla="*/ 1713 w 7425"/>
              <a:gd name="T81" fmla="*/ 6034 h 11643"/>
              <a:gd name="T82" fmla="*/ 1935 w 7425"/>
              <a:gd name="T83" fmla="*/ 6605 h 11643"/>
              <a:gd name="T84" fmla="*/ 5318 w 7425"/>
              <a:gd name="T85" fmla="*/ 8572 h 11643"/>
              <a:gd name="T86" fmla="*/ 4745 w 7425"/>
              <a:gd name="T87" fmla="*/ 5611 h 11643"/>
              <a:gd name="T88" fmla="*/ 4515 w 7425"/>
              <a:gd name="T89" fmla="*/ 5150 h 11643"/>
              <a:gd name="T90" fmla="*/ 3857 w 7425"/>
              <a:gd name="T91" fmla="*/ 4223 h 11643"/>
              <a:gd name="T92" fmla="*/ 3025 w 7425"/>
              <a:gd name="T93" fmla="*/ 3390 h 11643"/>
              <a:gd name="T94" fmla="*/ 3484 w 7425"/>
              <a:gd name="T95" fmla="*/ 2973 h 11643"/>
              <a:gd name="T96" fmla="*/ 3593 w 7425"/>
              <a:gd name="T97" fmla="*/ 3656 h 11643"/>
              <a:gd name="T98" fmla="*/ 5338 w 7425"/>
              <a:gd name="T99" fmla="*/ 3764 h 11643"/>
              <a:gd name="T100" fmla="*/ 5739 w 7425"/>
              <a:gd name="T101" fmla="*/ 3931 h 11643"/>
              <a:gd name="T102" fmla="*/ 6230 w 7425"/>
              <a:gd name="T103" fmla="*/ 4378 h 11643"/>
              <a:gd name="T104" fmla="*/ 6724 w 7425"/>
              <a:gd name="T105" fmla="*/ 3945 h 11643"/>
              <a:gd name="T106" fmla="*/ 6771 w 7425"/>
              <a:gd name="T107" fmla="*/ 3817 h 11643"/>
              <a:gd name="T108" fmla="*/ 6722 w 7425"/>
              <a:gd name="T109" fmla="*/ 3338 h 11643"/>
              <a:gd name="T110" fmla="*/ 5068 w 7425"/>
              <a:gd name="T111" fmla="*/ 1671 h 11643"/>
              <a:gd name="T112" fmla="*/ 1331 w 7425"/>
              <a:gd name="T113" fmla="*/ 9857 h 11643"/>
              <a:gd name="T114" fmla="*/ 6055 w 7425"/>
              <a:gd name="T115" fmla="*/ 9030 h 11643"/>
              <a:gd name="T116" fmla="*/ 1331 w 7425"/>
              <a:gd name="T117" fmla="*/ 9857 h 11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25" h="11643">
                <a:moveTo>
                  <a:pt x="1945" y="11643"/>
                </a:moveTo>
                <a:lnTo>
                  <a:pt x="0" y="11643"/>
                </a:lnTo>
                <a:lnTo>
                  <a:pt x="0" y="10492"/>
                </a:lnTo>
                <a:cubicBezTo>
                  <a:pt x="0" y="10328"/>
                  <a:pt x="66" y="10180"/>
                  <a:pt x="174" y="10073"/>
                </a:cubicBezTo>
                <a:cubicBezTo>
                  <a:pt x="281" y="9966"/>
                  <a:pt x="429" y="9900"/>
                  <a:pt x="592" y="9900"/>
                </a:cubicBezTo>
                <a:lnTo>
                  <a:pt x="873" y="9900"/>
                </a:lnTo>
                <a:lnTo>
                  <a:pt x="873" y="8876"/>
                </a:lnTo>
                <a:cubicBezTo>
                  <a:pt x="873" y="8791"/>
                  <a:pt x="907" y="8716"/>
                  <a:pt x="962" y="8661"/>
                </a:cubicBezTo>
                <a:cubicBezTo>
                  <a:pt x="1017" y="8606"/>
                  <a:pt x="1093" y="8572"/>
                  <a:pt x="1176" y="8572"/>
                </a:cubicBezTo>
                <a:lnTo>
                  <a:pt x="1476" y="8572"/>
                </a:lnTo>
                <a:lnTo>
                  <a:pt x="1476" y="6605"/>
                </a:lnTo>
                <a:cubicBezTo>
                  <a:pt x="1476" y="6556"/>
                  <a:pt x="1467" y="6508"/>
                  <a:pt x="1450" y="6464"/>
                </a:cubicBezTo>
                <a:cubicBezTo>
                  <a:pt x="1433" y="6420"/>
                  <a:pt x="1408" y="6379"/>
                  <a:pt x="1374" y="6342"/>
                </a:cubicBezTo>
                <a:lnTo>
                  <a:pt x="1375" y="6342"/>
                </a:lnTo>
                <a:lnTo>
                  <a:pt x="879" y="5800"/>
                </a:lnTo>
                <a:lnTo>
                  <a:pt x="878" y="5800"/>
                </a:lnTo>
                <a:cubicBezTo>
                  <a:pt x="819" y="5735"/>
                  <a:pt x="771" y="5662"/>
                  <a:pt x="734" y="5584"/>
                </a:cubicBezTo>
                <a:cubicBezTo>
                  <a:pt x="698" y="5505"/>
                  <a:pt x="673" y="5421"/>
                  <a:pt x="663" y="5335"/>
                </a:cubicBezTo>
                <a:cubicBezTo>
                  <a:pt x="632" y="5090"/>
                  <a:pt x="591" y="4644"/>
                  <a:pt x="606" y="4106"/>
                </a:cubicBezTo>
                <a:cubicBezTo>
                  <a:pt x="627" y="3353"/>
                  <a:pt x="760" y="2429"/>
                  <a:pt x="1195" y="1649"/>
                </a:cubicBezTo>
                <a:cubicBezTo>
                  <a:pt x="1641" y="849"/>
                  <a:pt x="2393" y="205"/>
                  <a:pt x="3643" y="49"/>
                </a:cubicBezTo>
                <a:cubicBezTo>
                  <a:pt x="3869" y="21"/>
                  <a:pt x="4115" y="9"/>
                  <a:pt x="4382" y="16"/>
                </a:cubicBezTo>
                <a:cubicBezTo>
                  <a:pt x="4468" y="14"/>
                  <a:pt x="5426" y="0"/>
                  <a:pt x="6167" y="696"/>
                </a:cubicBezTo>
                <a:lnTo>
                  <a:pt x="6173" y="702"/>
                </a:lnTo>
                <a:cubicBezTo>
                  <a:pt x="6244" y="773"/>
                  <a:pt x="6279" y="865"/>
                  <a:pt x="6278" y="958"/>
                </a:cubicBezTo>
                <a:cubicBezTo>
                  <a:pt x="6278" y="1048"/>
                  <a:pt x="6244" y="1138"/>
                  <a:pt x="6179" y="1208"/>
                </a:cubicBezTo>
                <a:lnTo>
                  <a:pt x="5716" y="1670"/>
                </a:lnTo>
                <a:lnTo>
                  <a:pt x="7014" y="2968"/>
                </a:lnTo>
                <a:cubicBezTo>
                  <a:pt x="7065" y="3019"/>
                  <a:pt x="7107" y="3080"/>
                  <a:pt x="7138" y="3146"/>
                </a:cubicBezTo>
                <a:cubicBezTo>
                  <a:pt x="7169" y="3212"/>
                  <a:pt x="7188" y="3283"/>
                  <a:pt x="7193" y="3356"/>
                </a:cubicBezTo>
                <a:lnTo>
                  <a:pt x="7228" y="3779"/>
                </a:lnTo>
                <a:cubicBezTo>
                  <a:pt x="7235" y="3871"/>
                  <a:pt x="7222" y="3962"/>
                  <a:pt x="7190" y="4048"/>
                </a:cubicBezTo>
                <a:cubicBezTo>
                  <a:pt x="7158" y="4132"/>
                  <a:pt x="7108" y="4210"/>
                  <a:pt x="7041" y="4274"/>
                </a:cubicBezTo>
                <a:lnTo>
                  <a:pt x="6627" y="4675"/>
                </a:lnTo>
                <a:cubicBezTo>
                  <a:pt x="6516" y="4783"/>
                  <a:pt x="6372" y="4836"/>
                  <a:pt x="6229" y="4835"/>
                </a:cubicBezTo>
                <a:cubicBezTo>
                  <a:pt x="6084" y="4834"/>
                  <a:pt x="5940" y="4779"/>
                  <a:pt x="5831" y="4669"/>
                </a:cubicBezTo>
                <a:lnTo>
                  <a:pt x="5416" y="4254"/>
                </a:lnTo>
                <a:cubicBezTo>
                  <a:pt x="5406" y="4244"/>
                  <a:pt x="5394" y="4236"/>
                  <a:pt x="5381" y="4231"/>
                </a:cubicBezTo>
                <a:cubicBezTo>
                  <a:pt x="5369" y="4226"/>
                  <a:pt x="5354" y="4223"/>
                  <a:pt x="5338" y="4223"/>
                </a:cubicBezTo>
                <a:lnTo>
                  <a:pt x="4973" y="4223"/>
                </a:lnTo>
                <a:lnTo>
                  <a:pt x="4973" y="5150"/>
                </a:lnTo>
                <a:cubicBezTo>
                  <a:pt x="4973" y="5170"/>
                  <a:pt x="4978" y="5189"/>
                  <a:pt x="4985" y="5205"/>
                </a:cubicBezTo>
                <a:cubicBezTo>
                  <a:pt x="4993" y="5220"/>
                  <a:pt x="5004" y="5234"/>
                  <a:pt x="5017" y="5244"/>
                </a:cubicBezTo>
                <a:cubicBezTo>
                  <a:pt x="5320" y="5469"/>
                  <a:pt x="5991" y="6060"/>
                  <a:pt x="6146" y="6956"/>
                </a:cubicBezTo>
                <a:cubicBezTo>
                  <a:pt x="6227" y="7422"/>
                  <a:pt x="6168" y="7965"/>
                  <a:pt x="5847" y="8572"/>
                </a:cubicBezTo>
                <a:lnTo>
                  <a:pt x="6209" y="8572"/>
                </a:lnTo>
                <a:cubicBezTo>
                  <a:pt x="6293" y="8572"/>
                  <a:pt x="6369" y="8606"/>
                  <a:pt x="6424" y="8661"/>
                </a:cubicBezTo>
                <a:lnTo>
                  <a:pt x="6424" y="8661"/>
                </a:lnTo>
                <a:cubicBezTo>
                  <a:pt x="6479" y="8717"/>
                  <a:pt x="6513" y="8792"/>
                  <a:pt x="6513" y="8876"/>
                </a:cubicBezTo>
                <a:lnTo>
                  <a:pt x="6513" y="9900"/>
                </a:lnTo>
                <a:lnTo>
                  <a:pt x="6833" y="9900"/>
                </a:lnTo>
                <a:cubicBezTo>
                  <a:pt x="6996" y="9900"/>
                  <a:pt x="7144" y="9966"/>
                  <a:pt x="7251" y="10074"/>
                </a:cubicBezTo>
                <a:cubicBezTo>
                  <a:pt x="7358" y="10181"/>
                  <a:pt x="7425" y="10329"/>
                  <a:pt x="7425" y="10492"/>
                </a:cubicBezTo>
                <a:lnTo>
                  <a:pt x="7425" y="11643"/>
                </a:lnTo>
                <a:lnTo>
                  <a:pt x="3372" y="11643"/>
                </a:lnTo>
                <a:lnTo>
                  <a:pt x="3372" y="11185"/>
                </a:lnTo>
                <a:lnTo>
                  <a:pt x="6966" y="11185"/>
                </a:lnTo>
                <a:lnTo>
                  <a:pt x="6966" y="10492"/>
                </a:lnTo>
                <a:cubicBezTo>
                  <a:pt x="6966" y="10454"/>
                  <a:pt x="6951" y="10421"/>
                  <a:pt x="6927" y="10397"/>
                </a:cubicBezTo>
                <a:cubicBezTo>
                  <a:pt x="6904" y="10373"/>
                  <a:pt x="6870" y="10358"/>
                  <a:pt x="6833" y="10358"/>
                </a:cubicBezTo>
                <a:lnTo>
                  <a:pt x="592" y="10358"/>
                </a:lnTo>
                <a:cubicBezTo>
                  <a:pt x="555" y="10358"/>
                  <a:pt x="522" y="10373"/>
                  <a:pt x="498" y="10397"/>
                </a:cubicBezTo>
                <a:cubicBezTo>
                  <a:pt x="474" y="10422"/>
                  <a:pt x="459" y="10455"/>
                  <a:pt x="459" y="10492"/>
                </a:cubicBezTo>
                <a:lnTo>
                  <a:pt x="459" y="11185"/>
                </a:lnTo>
                <a:lnTo>
                  <a:pt x="1945" y="11185"/>
                </a:lnTo>
                <a:lnTo>
                  <a:pt x="1945" y="11643"/>
                </a:lnTo>
                <a:close/>
                <a:moveTo>
                  <a:pt x="5069" y="1671"/>
                </a:moveTo>
                <a:lnTo>
                  <a:pt x="4779" y="1381"/>
                </a:lnTo>
                <a:lnTo>
                  <a:pt x="5103" y="1058"/>
                </a:lnTo>
                <a:lnTo>
                  <a:pt x="5392" y="1347"/>
                </a:lnTo>
                <a:lnTo>
                  <a:pt x="5778" y="962"/>
                </a:lnTo>
                <a:cubicBezTo>
                  <a:pt x="5157" y="437"/>
                  <a:pt x="4396" y="473"/>
                  <a:pt x="4394" y="474"/>
                </a:cubicBezTo>
                <a:lnTo>
                  <a:pt x="4378" y="474"/>
                </a:lnTo>
                <a:cubicBezTo>
                  <a:pt x="4138" y="467"/>
                  <a:pt x="3912" y="478"/>
                  <a:pt x="3699" y="504"/>
                </a:cubicBezTo>
                <a:cubicBezTo>
                  <a:pt x="2621" y="639"/>
                  <a:pt x="1975" y="1189"/>
                  <a:pt x="1594" y="1871"/>
                </a:cubicBezTo>
                <a:cubicBezTo>
                  <a:pt x="1203" y="2574"/>
                  <a:pt x="1082" y="3423"/>
                  <a:pt x="1063" y="4119"/>
                </a:cubicBezTo>
                <a:cubicBezTo>
                  <a:pt x="1049" y="4619"/>
                  <a:pt x="1088" y="5045"/>
                  <a:pt x="1118" y="5279"/>
                </a:cubicBezTo>
                <a:cubicBezTo>
                  <a:pt x="1123" y="5319"/>
                  <a:pt x="1134" y="5357"/>
                  <a:pt x="1150" y="5392"/>
                </a:cubicBezTo>
                <a:cubicBezTo>
                  <a:pt x="1166" y="5428"/>
                  <a:pt x="1189" y="5461"/>
                  <a:pt x="1217" y="5492"/>
                </a:cubicBezTo>
                <a:lnTo>
                  <a:pt x="1216" y="5492"/>
                </a:lnTo>
                <a:lnTo>
                  <a:pt x="1712" y="6034"/>
                </a:lnTo>
                <a:lnTo>
                  <a:pt x="1713" y="6034"/>
                </a:lnTo>
                <a:cubicBezTo>
                  <a:pt x="1783" y="6112"/>
                  <a:pt x="1839" y="6202"/>
                  <a:pt x="1877" y="6299"/>
                </a:cubicBezTo>
                <a:cubicBezTo>
                  <a:pt x="1915" y="6397"/>
                  <a:pt x="1935" y="6501"/>
                  <a:pt x="1935" y="6605"/>
                </a:cubicBezTo>
                <a:lnTo>
                  <a:pt x="1935" y="8572"/>
                </a:lnTo>
                <a:lnTo>
                  <a:pt x="5318" y="8572"/>
                </a:lnTo>
                <a:cubicBezTo>
                  <a:pt x="5693" y="7976"/>
                  <a:pt x="5769" y="7460"/>
                  <a:pt x="5695" y="7033"/>
                </a:cubicBezTo>
                <a:cubicBezTo>
                  <a:pt x="5568" y="6298"/>
                  <a:pt x="5001" y="5802"/>
                  <a:pt x="4745" y="5611"/>
                </a:cubicBezTo>
                <a:cubicBezTo>
                  <a:pt x="4672" y="5556"/>
                  <a:pt x="4614" y="5486"/>
                  <a:pt x="4575" y="5407"/>
                </a:cubicBezTo>
                <a:cubicBezTo>
                  <a:pt x="4536" y="5327"/>
                  <a:pt x="4515" y="5239"/>
                  <a:pt x="4515" y="5150"/>
                </a:cubicBezTo>
                <a:lnTo>
                  <a:pt x="4515" y="4223"/>
                </a:lnTo>
                <a:lnTo>
                  <a:pt x="3857" y="4223"/>
                </a:lnTo>
                <a:cubicBezTo>
                  <a:pt x="3628" y="4223"/>
                  <a:pt x="3420" y="4129"/>
                  <a:pt x="3269" y="3978"/>
                </a:cubicBezTo>
                <a:cubicBezTo>
                  <a:pt x="3118" y="3827"/>
                  <a:pt x="3025" y="3619"/>
                  <a:pt x="3025" y="3390"/>
                </a:cubicBezTo>
                <a:lnTo>
                  <a:pt x="3025" y="2973"/>
                </a:lnTo>
                <a:lnTo>
                  <a:pt x="3484" y="2973"/>
                </a:lnTo>
                <a:lnTo>
                  <a:pt x="3484" y="3390"/>
                </a:lnTo>
                <a:cubicBezTo>
                  <a:pt x="3484" y="3494"/>
                  <a:pt x="3525" y="3588"/>
                  <a:pt x="3593" y="3656"/>
                </a:cubicBezTo>
                <a:cubicBezTo>
                  <a:pt x="3660" y="3723"/>
                  <a:pt x="3754" y="3764"/>
                  <a:pt x="3857" y="3764"/>
                </a:cubicBezTo>
                <a:lnTo>
                  <a:pt x="5338" y="3764"/>
                </a:lnTo>
                <a:cubicBezTo>
                  <a:pt x="5412" y="3764"/>
                  <a:pt x="5486" y="3780"/>
                  <a:pt x="5555" y="3808"/>
                </a:cubicBezTo>
                <a:cubicBezTo>
                  <a:pt x="5623" y="3836"/>
                  <a:pt x="5686" y="3878"/>
                  <a:pt x="5739" y="3931"/>
                </a:cubicBezTo>
                <a:lnTo>
                  <a:pt x="6153" y="4345"/>
                </a:lnTo>
                <a:cubicBezTo>
                  <a:pt x="6175" y="4367"/>
                  <a:pt x="6203" y="4378"/>
                  <a:pt x="6230" y="4378"/>
                </a:cubicBezTo>
                <a:cubicBezTo>
                  <a:pt x="6259" y="4378"/>
                  <a:pt x="6287" y="4368"/>
                  <a:pt x="6309" y="4347"/>
                </a:cubicBezTo>
                <a:lnTo>
                  <a:pt x="6724" y="3945"/>
                </a:lnTo>
                <a:cubicBezTo>
                  <a:pt x="6741" y="3928"/>
                  <a:pt x="6754" y="3908"/>
                  <a:pt x="6762" y="3886"/>
                </a:cubicBezTo>
                <a:cubicBezTo>
                  <a:pt x="6770" y="3865"/>
                  <a:pt x="6773" y="3841"/>
                  <a:pt x="6771" y="3817"/>
                </a:cubicBezTo>
                <a:lnTo>
                  <a:pt x="6737" y="3392"/>
                </a:lnTo>
                <a:cubicBezTo>
                  <a:pt x="6735" y="3373"/>
                  <a:pt x="6730" y="3355"/>
                  <a:pt x="6722" y="3338"/>
                </a:cubicBezTo>
                <a:cubicBezTo>
                  <a:pt x="6715" y="3322"/>
                  <a:pt x="6704" y="3307"/>
                  <a:pt x="6690" y="3292"/>
                </a:cubicBezTo>
                <a:lnTo>
                  <a:pt x="5068" y="1671"/>
                </a:lnTo>
                <a:lnTo>
                  <a:pt x="5069" y="1671"/>
                </a:lnTo>
                <a:close/>
                <a:moveTo>
                  <a:pt x="1331" y="9857"/>
                </a:moveTo>
                <a:lnTo>
                  <a:pt x="6055" y="9857"/>
                </a:lnTo>
                <a:lnTo>
                  <a:pt x="6055" y="9030"/>
                </a:lnTo>
                <a:lnTo>
                  <a:pt x="1331" y="9030"/>
                </a:lnTo>
                <a:lnTo>
                  <a:pt x="1331" y="9857"/>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432">
            <a:extLst>
              <a:ext uri="{FF2B5EF4-FFF2-40B4-BE49-F238E27FC236}">
                <a16:creationId xmlns:a16="http://schemas.microsoft.com/office/drawing/2014/main" id="{02098AE1-736D-46A1-A7F6-89AEED3CC4C8}"/>
              </a:ext>
            </a:extLst>
          </p:cNvPr>
          <p:cNvSpPr>
            <a:spLocks noChangeAspect="1" noEditPoints="1"/>
          </p:cNvSpPr>
          <p:nvPr/>
        </p:nvSpPr>
        <p:spPr bwMode="auto">
          <a:xfrm>
            <a:off x="3231018" y="2969582"/>
            <a:ext cx="265613" cy="287384"/>
          </a:xfrm>
          <a:custGeom>
            <a:avLst/>
            <a:gdLst>
              <a:gd name="T0" fmla="*/ 1051 w 9839"/>
              <a:gd name="T1" fmla="*/ 10626 h 10626"/>
              <a:gd name="T2" fmla="*/ 1380 w 9839"/>
              <a:gd name="T3" fmla="*/ 0 h 10626"/>
              <a:gd name="T4" fmla="*/ 9380 w 9839"/>
              <a:gd name="T5" fmla="*/ 2693 h 10626"/>
              <a:gd name="T6" fmla="*/ 729 w 9839"/>
              <a:gd name="T7" fmla="*/ 729 h 10626"/>
              <a:gd name="T8" fmla="*/ 459 w 9839"/>
              <a:gd name="T9" fmla="*/ 3980 h 10626"/>
              <a:gd name="T10" fmla="*/ 8687 w 9839"/>
              <a:gd name="T11" fmla="*/ 8781 h 10626"/>
              <a:gd name="T12" fmla="*/ 7784 w 9839"/>
              <a:gd name="T13" fmla="*/ 8407 h 10626"/>
              <a:gd name="T14" fmla="*/ 8228 w 9839"/>
              <a:gd name="T15" fmla="*/ 8781 h 10626"/>
              <a:gd name="T16" fmla="*/ 8108 w 9839"/>
              <a:gd name="T17" fmla="*/ 8832 h 10626"/>
              <a:gd name="T18" fmla="*/ 6723 w 9839"/>
              <a:gd name="T19" fmla="*/ 9155 h 10626"/>
              <a:gd name="T20" fmla="*/ 6349 w 9839"/>
              <a:gd name="T21" fmla="*/ 8252 h 10626"/>
              <a:gd name="T22" fmla="*/ 6419 w 9839"/>
              <a:gd name="T23" fmla="*/ 8781 h 10626"/>
              <a:gd name="T24" fmla="*/ 6279 w 9839"/>
              <a:gd name="T25" fmla="*/ 8781 h 10626"/>
              <a:gd name="T26" fmla="*/ 4914 w 9839"/>
              <a:gd name="T27" fmla="*/ 9155 h 10626"/>
              <a:gd name="T28" fmla="*/ 4166 w 9839"/>
              <a:gd name="T29" fmla="*/ 8407 h 10626"/>
              <a:gd name="T30" fmla="*/ 4610 w 9839"/>
              <a:gd name="T31" fmla="*/ 8781 h 10626"/>
              <a:gd name="T32" fmla="*/ 4490 w 9839"/>
              <a:gd name="T33" fmla="*/ 8832 h 10626"/>
              <a:gd name="T34" fmla="*/ 8532 w 9839"/>
              <a:gd name="T35" fmla="*/ 5702 h 10626"/>
              <a:gd name="T36" fmla="*/ 8158 w 9839"/>
              <a:gd name="T37" fmla="*/ 4799 h 10626"/>
              <a:gd name="T38" fmla="*/ 8209 w 9839"/>
              <a:gd name="T39" fmla="*/ 5278 h 10626"/>
              <a:gd name="T40" fmla="*/ 8158 w 9839"/>
              <a:gd name="T41" fmla="*/ 5398 h 10626"/>
              <a:gd name="T42" fmla="*/ 5975 w 9839"/>
              <a:gd name="T43" fmla="*/ 5702 h 10626"/>
              <a:gd name="T44" fmla="*/ 6878 w 9839"/>
              <a:gd name="T45" fmla="*/ 5328 h 10626"/>
              <a:gd name="T46" fmla="*/ 6298 w 9839"/>
              <a:gd name="T47" fmla="*/ 5278 h 10626"/>
              <a:gd name="T48" fmla="*/ 5069 w 9839"/>
              <a:gd name="T49" fmla="*/ 5328 h 10626"/>
              <a:gd name="T50" fmla="*/ 4167 w 9839"/>
              <a:gd name="T51" fmla="*/ 4954 h 10626"/>
              <a:gd name="T52" fmla="*/ 4610 w 9839"/>
              <a:gd name="T53" fmla="*/ 5328 h 10626"/>
              <a:gd name="T54" fmla="*/ 4490 w 9839"/>
              <a:gd name="T55" fmla="*/ 5377 h 10626"/>
              <a:gd name="T56" fmla="*/ 8158 w 9839"/>
              <a:gd name="T57" fmla="*/ 2568 h 10626"/>
              <a:gd name="T58" fmla="*/ 8532 w 9839"/>
              <a:gd name="T59" fmla="*/ 1665 h 10626"/>
              <a:gd name="T60" fmla="*/ 8158 w 9839"/>
              <a:gd name="T61" fmla="*/ 1968 h 10626"/>
              <a:gd name="T62" fmla="*/ 8208 w 9839"/>
              <a:gd name="T63" fmla="*/ 2088 h 10626"/>
              <a:gd name="T64" fmla="*/ 5975 w 9839"/>
              <a:gd name="T65" fmla="*/ 2413 h 10626"/>
              <a:gd name="T66" fmla="*/ 6878 w 9839"/>
              <a:gd name="T67" fmla="*/ 2039 h 10626"/>
              <a:gd name="T68" fmla="*/ 6299 w 9839"/>
              <a:gd name="T69" fmla="*/ 1988 h 10626"/>
              <a:gd name="T70" fmla="*/ 6400 w 9839"/>
              <a:gd name="T71" fmla="*/ 2088 h 10626"/>
              <a:gd name="T72" fmla="*/ 4011 w 9839"/>
              <a:gd name="T73" fmla="*/ 2039 h 10626"/>
              <a:gd name="T74" fmla="*/ 4590 w 9839"/>
              <a:gd name="T75" fmla="*/ 2088 h 10626"/>
              <a:gd name="T76" fmla="*/ 4470 w 9839"/>
              <a:gd name="T77" fmla="*/ 2039 h 10626"/>
              <a:gd name="T78" fmla="*/ 459 w 9839"/>
              <a:gd name="T79" fmla="*/ 9574 h 10626"/>
              <a:gd name="T80" fmla="*/ 9380 w 9839"/>
              <a:gd name="T81" fmla="*/ 9245 h 10626"/>
              <a:gd name="T82" fmla="*/ 2070 w 9839"/>
              <a:gd name="T83" fmla="*/ 9613 h 10626"/>
              <a:gd name="T84" fmla="*/ 2734 w 9839"/>
              <a:gd name="T85" fmla="*/ 8010 h 10626"/>
              <a:gd name="T86" fmla="*/ 2070 w 9839"/>
              <a:gd name="T87" fmla="*/ 8194 h 10626"/>
              <a:gd name="T88" fmla="*/ 2409 w 9839"/>
              <a:gd name="T89" fmla="*/ 9014 h 10626"/>
              <a:gd name="T90" fmla="*/ 1131 w 9839"/>
              <a:gd name="T91" fmla="*/ 5322 h 10626"/>
              <a:gd name="T92" fmla="*/ 2409 w 9839"/>
              <a:gd name="T93" fmla="*/ 5662 h 10626"/>
              <a:gd name="T94" fmla="*/ 1589 w 9839"/>
              <a:gd name="T95" fmla="*/ 5322 h 10626"/>
              <a:gd name="T96" fmla="*/ 2734 w 9839"/>
              <a:gd name="T97" fmla="*/ 2697 h 10626"/>
              <a:gd name="T98" fmla="*/ 2070 w 9839"/>
              <a:gd name="T99" fmla="*/ 1094 h 10626"/>
              <a:gd name="T100" fmla="*/ 2409 w 9839"/>
              <a:gd name="T101" fmla="*/ 1693 h 10626"/>
              <a:gd name="T102" fmla="*/ 2070 w 9839"/>
              <a:gd name="T103" fmla="*/ 2513 h 10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839" h="10626">
                <a:moveTo>
                  <a:pt x="9839" y="4719"/>
                </a:moveTo>
                <a:lnTo>
                  <a:pt x="9839" y="9245"/>
                </a:lnTo>
                <a:cubicBezTo>
                  <a:pt x="9839" y="9626"/>
                  <a:pt x="9685" y="9970"/>
                  <a:pt x="9435" y="10220"/>
                </a:cubicBezTo>
                <a:cubicBezTo>
                  <a:pt x="9184" y="10471"/>
                  <a:pt x="8839" y="10626"/>
                  <a:pt x="8459" y="10626"/>
                </a:cubicBezTo>
                <a:lnTo>
                  <a:pt x="1051" y="10626"/>
                </a:lnTo>
                <a:cubicBezTo>
                  <a:pt x="761" y="10626"/>
                  <a:pt x="498" y="10508"/>
                  <a:pt x="308" y="10318"/>
                </a:cubicBezTo>
                <a:cubicBezTo>
                  <a:pt x="118" y="10127"/>
                  <a:pt x="0" y="9864"/>
                  <a:pt x="0" y="9574"/>
                </a:cubicBezTo>
                <a:lnTo>
                  <a:pt x="0" y="1380"/>
                </a:lnTo>
                <a:cubicBezTo>
                  <a:pt x="0" y="999"/>
                  <a:pt x="154" y="654"/>
                  <a:pt x="404" y="404"/>
                </a:cubicBezTo>
                <a:cubicBezTo>
                  <a:pt x="654" y="155"/>
                  <a:pt x="999" y="0"/>
                  <a:pt x="1380" y="0"/>
                </a:cubicBezTo>
                <a:lnTo>
                  <a:pt x="8788" y="0"/>
                </a:lnTo>
                <a:cubicBezTo>
                  <a:pt x="9078" y="0"/>
                  <a:pt x="9341" y="118"/>
                  <a:pt x="9531" y="308"/>
                </a:cubicBezTo>
                <a:cubicBezTo>
                  <a:pt x="9721" y="498"/>
                  <a:pt x="9839" y="761"/>
                  <a:pt x="9839" y="1052"/>
                </a:cubicBezTo>
                <a:lnTo>
                  <a:pt x="9839" y="2693"/>
                </a:lnTo>
                <a:lnTo>
                  <a:pt x="9380" y="2693"/>
                </a:lnTo>
                <a:lnTo>
                  <a:pt x="9380" y="1052"/>
                </a:lnTo>
                <a:cubicBezTo>
                  <a:pt x="9380" y="888"/>
                  <a:pt x="9314" y="740"/>
                  <a:pt x="9207" y="632"/>
                </a:cubicBezTo>
                <a:cubicBezTo>
                  <a:pt x="9100" y="525"/>
                  <a:pt x="8951" y="459"/>
                  <a:pt x="8788" y="459"/>
                </a:cubicBezTo>
                <a:lnTo>
                  <a:pt x="1380" y="459"/>
                </a:lnTo>
                <a:cubicBezTo>
                  <a:pt x="1126" y="459"/>
                  <a:pt x="895" y="562"/>
                  <a:pt x="729" y="729"/>
                </a:cubicBezTo>
                <a:cubicBezTo>
                  <a:pt x="562" y="895"/>
                  <a:pt x="459" y="1126"/>
                  <a:pt x="459" y="1380"/>
                </a:cubicBezTo>
                <a:lnTo>
                  <a:pt x="459" y="3521"/>
                </a:lnTo>
                <a:lnTo>
                  <a:pt x="9538" y="3521"/>
                </a:lnTo>
                <a:lnTo>
                  <a:pt x="9538" y="3980"/>
                </a:lnTo>
                <a:lnTo>
                  <a:pt x="459" y="3980"/>
                </a:lnTo>
                <a:lnTo>
                  <a:pt x="459" y="6810"/>
                </a:lnTo>
                <a:lnTo>
                  <a:pt x="9380" y="6810"/>
                </a:lnTo>
                <a:lnTo>
                  <a:pt x="9380" y="4719"/>
                </a:lnTo>
                <a:lnTo>
                  <a:pt x="9839" y="4719"/>
                </a:lnTo>
                <a:close/>
                <a:moveTo>
                  <a:pt x="8687" y="8781"/>
                </a:moveTo>
                <a:cubicBezTo>
                  <a:pt x="8687" y="8926"/>
                  <a:pt x="8628" y="9058"/>
                  <a:pt x="8532" y="9154"/>
                </a:cubicBezTo>
                <a:cubicBezTo>
                  <a:pt x="8436" y="9250"/>
                  <a:pt x="8303" y="9310"/>
                  <a:pt x="8158" y="9310"/>
                </a:cubicBezTo>
                <a:cubicBezTo>
                  <a:pt x="8013" y="9310"/>
                  <a:pt x="7880" y="9250"/>
                  <a:pt x="7784" y="9154"/>
                </a:cubicBezTo>
                <a:cubicBezTo>
                  <a:pt x="7688" y="9058"/>
                  <a:pt x="7629" y="8926"/>
                  <a:pt x="7629" y="8781"/>
                </a:cubicBezTo>
                <a:cubicBezTo>
                  <a:pt x="7629" y="8635"/>
                  <a:pt x="7688" y="8503"/>
                  <a:pt x="7784" y="8407"/>
                </a:cubicBezTo>
                <a:cubicBezTo>
                  <a:pt x="7880" y="8311"/>
                  <a:pt x="8012" y="8252"/>
                  <a:pt x="8158" y="8252"/>
                </a:cubicBezTo>
                <a:cubicBezTo>
                  <a:pt x="8304" y="8252"/>
                  <a:pt x="8436" y="8311"/>
                  <a:pt x="8532" y="8407"/>
                </a:cubicBezTo>
                <a:cubicBezTo>
                  <a:pt x="8628" y="8503"/>
                  <a:pt x="8687" y="8635"/>
                  <a:pt x="8687" y="8781"/>
                </a:cubicBezTo>
                <a:close/>
                <a:moveTo>
                  <a:pt x="8208" y="8832"/>
                </a:moveTo>
                <a:cubicBezTo>
                  <a:pt x="8220" y="8819"/>
                  <a:pt x="8228" y="8801"/>
                  <a:pt x="8228" y="8781"/>
                </a:cubicBezTo>
                <a:cubicBezTo>
                  <a:pt x="8228" y="8762"/>
                  <a:pt x="8220" y="8744"/>
                  <a:pt x="8208" y="8731"/>
                </a:cubicBezTo>
                <a:cubicBezTo>
                  <a:pt x="8195" y="8719"/>
                  <a:pt x="8177" y="8711"/>
                  <a:pt x="8158" y="8711"/>
                </a:cubicBezTo>
                <a:cubicBezTo>
                  <a:pt x="8138" y="8711"/>
                  <a:pt x="8121" y="8719"/>
                  <a:pt x="8108" y="8731"/>
                </a:cubicBezTo>
                <a:cubicBezTo>
                  <a:pt x="8095" y="8744"/>
                  <a:pt x="8088" y="8762"/>
                  <a:pt x="8088" y="8781"/>
                </a:cubicBezTo>
                <a:cubicBezTo>
                  <a:pt x="8088" y="8801"/>
                  <a:pt x="8095" y="8819"/>
                  <a:pt x="8108" y="8832"/>
                </a:cubicBezTo>
                <a:cubicBezTo>
                  <a:pt x="8120" y="8844"/>
                  <a:pt x="8138" y="8851"/>
                  <a:pt x="8158" y="8851"/>
                </a:cubicBezTo>
                <a:cubicBezTo>
                  <a:pt x="8178" y="8851"/>
                  <a:pt x="8195" y="8844"/>
                  <a:pt x="8208" y="8832"/>
                </a:cubicBezTo>
                <a:close/>
                <a:moveTo>
                  <a:pt x="6878" y="8781"/>
                </a:moveTo>
                <a:cubicBezTo>
                  <a:pt x="6878" y="8926"/>
                  <a:pt x="6819" y="9058"/>
                  <a:pt x="6723" y="9154"/>
                </a:cubicBezTo>
                <a:lnTo>
                  <a:pt x="6723" y="9155"/>
                </a:lnTo>
                <a:cubicBezTo>
                  <a:pt x="6627" y="9251"/>
                  <a:pt x="6495" y="9310"/>
                  <a:pt x="6349" y="9310"/>
                </a:cubicBezTo>
                <a:cubicBezTo>
                  <a:pt x="6204" y="9310"/>
                  <a:pt x="6071" y="9250"/>
                  <a:pt x="5975" y="9154"/>
                </a:cubicBezTo>
                <a:cubicBezTo>
                  <a:pt x="5879" y="9058"/>
                  <a:pt x="5820" y="8926"/>
                  <a:pt x="5820" y="8781"/>
                </a:cubicBezTo>
                <a:cubicBezTo>
                  <a:pt x="5820" y="8635"/>
                  <a:pt x="5879" y="8503"/>
                  <a:pt x="5975" y="8407"/>
                </a:cubicBezTo>
                <a:cubicBezTo>
                  <a:pt x="6071" y="8311"/>
                  <a:pt x="6203" y="8252"/>
                  <a:pt x="6349" y="8252"/>
                </a:cubicBezTo>
                <a:cubicBezTo>
                  <a:pt x="6495" y="8252"/>
                  <a:pt x="6627" y="8311"/>
                  <a:pt x="6723" y="8407"/>
                </a:cubicBezTo>
                <a:lnTo>
                  <a:pt x="6723" y="8408"/>
                </a:lnTo>
                <a:cubicBezTo>
                  <a:pt x="6819" y="8504"/>
                  <a:pt x="6878" y="8636"/>
                  <a:pt x="6878" y="8781"/>
                </a:cubicBezTo>
                <a:close/>
                <a:moveTo>
                  <a:pt x="6399" y="8831"/>
                </a:moveTo>
                <a:cubicBezTo>
                  <a:pt x="6412" y="8819"/>
                  <a:pt x="6419" y="8801"/>
                  <a:pt x="6419" y="8781"/>
                </a:cubicBezTo>
                <a:cubicBezTo>
                  <a:pt x="6419" y="8761"/>
                  <a:pt x="6412" y="8743"/>
                  <a:pt x="6400" y="8731"/>
                </a:cubicBezTo>
                <a:lnTo>
                  <a:pt x="6399" y="8731"/>
                </a:lnTo>
                <a:cubicBezTo>
                  <a:pt x="6386" y="8719"/>
                  <a:pt x="6368" y="8711"/>
                  <a:pt x="6349" y="8711"/>
                </a:cubicBezTo>
                <a:cubicBezTo>
                  <a:pt x="6329" y="8711"/>
                  <a:pt x="6312" y="8719"/>
                  <a:pt x="6299" y="8731"/>
                </a:cubicBezTo>
                <a:cubicBezTo>
                  <a:pt x="6287" y="8744"/>
                  <a:pt x="6279" y="8762"/>
                  <a:pt x="6279" y="8781"/>
                </a:cubicBezTo>
                <a:cubicBezTo>
                  <a:pt x="6279" y="8801"/>
                  <a:pt x="6287" y="8819"/>
                  <a:pt x="6299" y="8832"/>
                </a:cubicBezTo>
                <a:cubicBezTo>
                  <a:pt x="6311" y="8844"/>
                  <a:pt x="6329" y="8851"/>
                  <a:pt x="6349" y="8851"/>
                </a:cubicBezTo>
                <a:cubicBezTo>
                  <a:pt x="6368" y="8851"/>
                  <a:pt x="6386" y="8844"/>
                  <a:pt x="6399" y="8831"/>
                </a:cubicBezTo>
                <a:close/>
                <a:moveTo>
                  <a:pt x="5069" y="8781"/>
                </a:moveTo>
                <a:cubicBezTo>
                  <a:pt x="5069" y="8927"/>
                  <a:pt x="5010" y="9059"/>
                  <a:pt x="4914" y="9155"/>
                </a:cubicBezTo>
                <a:lnTo>
                  <a:pt x="4914" y="9155"/>
                </a:lnTo>
                <a:cubicBezTo>
                  <a:pt x="4817" y="9251"/>
                  <a:pt x="4685" y="9310"/>
                  <a:pt x="4540" y="9310"/>
                </a:cubicBezTo>
                <a:cubicBezTo>
                  <a:pt x="4395" y="9310"/>
                  <a:pt x="4262" y="9250"/>
                  <a:pt x="4166" y="9154"/>
                </a:cubicBezTo>
                <a:cubicBezTo>
                  <a:pt x="4070" y="9058"/>
                  <a:pt x="4011" y="8926"/>
                  <a:pt x="4011" y="8781"/>
                </a:cubicBezTo>
                <a:cubicBezTo>
                  <a:pt x="4011" y="8635"/>
                  <a:pt x="4070" y="8503"/>
                  <a:pt x="4166" y="8407"/>
                </a:cubicBezTo>
                <a:cubicBezTo>
                  <a:pt x="4262" y="8311"/>
                  <a:pt x="4394" y="8252"/>
                  <a:pt x="4540" y="8252"/>
                </a:cubicBezTo>
                <a:cubicBezTo>
                  <a:pt x="4686" y="8252"/>
                  <a:pt x="4818" y="8311"/>
                  <a:pt x="4914" y="8407"/>
                </a:cubicBezTo>
                <a:cubicBezTo>
                  <a:pt x="5010" y="8503"/>
                  <a:pt x="5069" y="8635"/>
                  <a:pt x="5069" y="8781"/>
                </a:cubicBezTo>
                <a:close/>
                <a:moveTo>
                  <a:pt x="4590" y="8831"/>
                </a:moveTo>
                <a:cubicBezTo>
                  <a:pt x="4602" y="8818"/>
                  <a:pt x="4610" y="8800"/>
                  <a:pt x="4610" y="8781"/>
                </a:cubicBezTo>
                <a:cubicBezTo>
                  <a:pt x="4610" y="8762"/>
                  <a:pt x="4602" y="8744"/>
                  <a:pt x="4590" y="8731"/>
                </a:cubicBezTo>
                <a:cubicBezTo>
                  <a:pt x="4577" y="8719"/>
                  <a:pt x="4559" y="8711"/>
                  <a:pt x="4540" y="8711"/>
                </a:cubicBezTo>
                <a:cubicBezTo>
                  <a:pt x="4521" y="8711"/>
                  <a:pt x="4503" y="8719"/>
                  <a:pt x="4490" y="8731"/>
                </a:cubicBezTo>
                <a:cubicBezTo>
                  <a:pt x="4478" y="8744"/>
                  <a:pt x="4470" y="8762"/>
                  <a:pt x="4470" y="8781"/>
                </a:cubicBezTo>
                <a:cubicBezTo>
                  <a:pt x="4470" y="8801"/>
                  <a:pt x="4478" y="8819"/>
                  <a:pt x="4490" y="8832"/>
                </a:cubicBezTo>
                <a:cubicBezTo>
                  <a:pt x="4502" y="8844"/>
                  <a:pt x="4520" y="8851"/>
                  <a:pt x="4540" y="8851"/>
                </a:cubicBezTo>
                <a:cubicBezTo>
                  <a:pt x="4560" y="8851"/>
                  <a:pt x="4578" y="8844"/>
                  <a:pt x="4590" y="8832"/>
                </a:cubicBezTo>
                <a:lnTo>
                  <a:pt x="4590" y="8831"/>
                </a:lnTo>
                <a:close/>
                <a:moveTo>
                  <a:pt x="8687" y="5328"/>
                </a:moveTo>
                <a:cubicBezTo>
                  <a:pt x="8687" y="5474"/>
                  <a:pt x="8628" y="5606"/>
                  <a:pt x="8532" y="5702"/>
                </a:cubicBezTo>
                <a:cubicBezTo>
                  <a:pt x="8436" y="5797"/>
                  <a:pt x="8304" y="5856"/>
                  <a:pt x="8158" y="5856"/>
                </a:cubicBezTo>
                <a:cubicBezTo>
                  <a:pt x="8012" y="5856"/>
                  <a:pt x="7880" y="5797"/>
                  <a:pt x="7784" y="5702"/>
                </a:cubicBezTo>
                <a:cubicBezTo>
                  <a:pt x="7688" y="5606"/>
                  <a:pt x="7629" y="5474"/>
                  <a:pt x="7629" y="5328"/>
                </a:cubicBezTo>
                <a:cubicBezTo>
                  <a:pt x="7629" y="5182"/>
                  <a:pt x="7689" y="5050"/>
                  <a:pt x="7785" y="4954"/>
                </a:cubicBezTo>
                <a:cubicBezTo>
                  <a:pt x="7881" y="4858"/>
                  <a:pt x="8013" y="4799"/>
                  <a:pt x="8158" y="4799"/>
                </a:cubicBezTo>
                <a:cubicBezTo>
                  <a:pt x="8303" y="4799"/>
                  <a:pt x="8435" y="4858"/>
                  <a:pt x="8531" y="4954"/>
                </a:cubicBezTo>
                <a:cubicBezTo>
                  <a:pt x="8627" y="5050"/>
                  <a:pt x="8687" y="5182"/>
                  <a:pt x="8687" y="5328"/>
                </a:cubicBezTo>
                <a:close/>
                <a:moveTo>
                  <a:pt x="8208" y="5377"/>
                </a:moveTo>
                <a:cubicBezTo>
                  <a:pt x="8220" y="5365"/>
                  <a:pt x="8228" y="5347"/>
                  <a:pt x="8228" y="5328"/>
                </a:cubicBezTo>
                <a:cubicBezTo>
                  <a:pt x="8228" y="5308"/>
                  <a:pt x="8221" y="5290"/>
                  <a:pt x="8209" y="5278"/>
                </a:cubicBezTo>
                <a:cubicBezTo>
                  <a:pt x="8196" y="5265"/>
                  <a:pt x="8178" y="5257"/>
                  <a:pt x="8158" y="5257"/>
                </a:cubicBezTo>
                <a:cubicBezTo>
                  <a:pt x="8138" y="5257"/>
                  <a:pt x="8120" y="5265"/>
                  <a:pt x="8107" y="5278"/>
                </a:cubicBezTo>
                <a:cubicBezTo>
                  <a:pt x="8095" y="5290"/>
                  <a:pt x="8088" y="5308"/>
                  <a:pt x="8088" y="5328"/>
                </a:cubicBezTo>
                <a:cubicBezTo>
                  <a:pt x="8088" y="5347"/>
                  <a:pt x="8095" y="5365"/>
                  <a:pt x="8108" y="5377"/>
                </a:cubicBezTo>
                <a:cubicBezTo>
                  <a:pt x="8121" y="5390"/>
                  <a:pt x="8138" y="5398"/>
                  <a:pt x="8158" y="5398"/>
                </a:cubicBezTo>
                <a:cubicBezTo>
                  <a:pt x="8177" y="5398"/>
                  <a:pt x="8195" y="5390"/>
                  <a:pt x="8208" y="5377"/>
                </a:cubicBezTo>
                <a:close/>
                <a:moveTo>
                  <a:pt x="6878" y="5328"/>
                </a:moveTo>
                <a:cubicBezTo>
                  <a:pt x="6878" y="5474"/>
                  <a:pt x="6819" y="5606"/>
                  <a:pt x="6723" y="5702"/>
                </a:cubicBezTo>
                <a:cubicBezTo>
                  <a:pt x="6627" y="5797"/>
                  <a:pt x="6495" y="5856"/>
                  <a:pt x="6349" y="5856"/>
                </a:cubicBezTo>
                <a:cubicBezTo>
                  <a:pt x="6203" y="5856"/>
                  <a:pt x="6071" y="5797"/>
                  <a:pt x="5975" y="5702"/>
                </a:cubicBezTo>
                <a:cubicBezTo>
                  <a:pt x="5879" y="5606"/>
                  <a:pt x="5820" y="5474"/>
                  <a:pt x="5820" y="5328"/>
                </a:cubicBezTo>
                <a:cubicBezTo>
                  <a:pt x="5820" y="5182"/>
                  <a:pt x="5880" y="5050"/>
                  <a:pt x="5976" y="4954"/>
                </a:cubicBezTo>
                <a:cubicBezTo>
                  <a:pt x="6072" y="4858"/>
                  <a:pt x="6204" y="4799"/>
                  <a:pt x="6349" y="4799"/>
                </a:cubicBezTo>
                <a:cubicBezTo>
                  <a:pt x="6494" y="4799"/>
                  <a:pt x="6626" y="4858"/>
                  <a:pt x="6722" y="4954"/>
                </a:cubicBezTo>
                <a:cubicBezTo>
                  <a:pt x="6818" y="5050"/>
                  <a:pt x="6878" y="5182"/>
                  <a:pt x="6878" y="5328"/>
                </a:cubicBezTo>
                <a:close/>
                <a:moveTo>
                  <a:pt x="6399" y="5377"/>
                </a:moveTo>
                <a:cubicBezTo>
                  <a:pt x="6411" y="5365"/>
                  <a:pt x="6419" y="5347"/>
                  <a:pt x="6419" y="5328"/>
                </a:cubicBezTo>
                <a:cubicBezTo>
                  <a:pt x="6419" y="5308"/>
                  <a:pt x="6412" y="5290"/>
                  <a:pt x="6400" y="5278"/>
                </a:cubicBezTo>
                <a:cubicBezTo>
                  <a:pt x="6387" y="5265"/>
                  <a:pt x="6369" y="5257"/>
                  <a:pt x="6349" y="5257"/>
                </a:cubicBezTo>
                <a:cubicBezTo>
                  <a:pt x="6329" y="5257"/>
                  <a:pt x="6311" y="5265"/>
                  <a:pt x="6298" y="5278"/>
                </a:cubicBezTo>
                <a:cubicBezTo>
                  <a:pt x="6286" y="5290"/>
                  <a:pt x="6279" y="5308"/>
                  <a:pt x="6279" y="5328"/>
                </a:cubicBezTo>
                <a:cubicBezTo>
                  <a:pt x="6279" y="5347"/>
                  <a:pt x="6287" y="5365"/>
                  <a:pt x="6299" y="5377"/>
                </a:cubicBezTo>
                <a:cubicBezTo>
                  <a:pt x="6312" y="5390"/>
                  <a:pt x="6329" y="5398"/>
                  <a:pt x="6349" y="5398"/>
                </a:cubicBezTo>
                <a:cubicBezTo>
                  <a:pt x="6368" y="5398"/>
                  <a:pt x="6386" y="5390"/>
                  <a:pt x="6399" y="5377"/>
                </a:cubicBezTo>
                <a:close/>
                <a:moveTo>
                  <a:pt x="5069" y="5328"/>
                </a:moveTo>
                <a:cubicBezTo>
                  <a:pt x="5069" y="5474"/>
                  <a:pt x="5010" y="5606"/>
                  <a:pt x="4914" y="5702"/>
                </a:cubicBezTo>
                <a:cubicBezTo>
                  <a:pt x="4818" y="5797"/>
                  <a:pt x="4686" y="5856"/>
                  <a:pt x="4540" y="5856"/>
                </a:cubicBezTo>
                <a:cubicBezTo>
                  <a:pt x="4394" y="5856"/>
                  <a:pt x="4262" y="5797"/>
                  <a:pt x="4166" y="5702"/>
                </a:cubicBezTo>
                <a:cubicBezTo>
                  <a:pt x="4070" y="5606"/>
                  <a:pt x="4011" y="5474"/>
                  <a:pt x="4011" y="5328"/>
                </a:cubicBezTo>
                <a:cubicBezTo>
                  <a:pt x="4011" y="5182"/>
                  <a:pt x="4071" y="5050"/>
                  <a:pt x="4167" y="4954"/>
                </a:cubicBezTo>
                <a:cubicBezTo>
                  <a:pt x="4263" y="4858"/>
                  <a:pt x="4395" y="4799"/>
                  <a:pt x="4540" y="4799"/>
                </a:cubicBezTo>
                <a:cubicBezTo>
                  <a:pt x="4685" y="4799"/>
                  <a:pt x="4817" y="4858"/>
                  <a:pt x="4913" y="4954"/>
                </a:cubicBezTo>
                <a:cubicBezTo>
                  <a:pt x="5009" y="5050"/>
                  <a:pt x="5069" y="5182"/>
                  <a:pt x="5069" y="5328"/>
                </a:cubicBezTo>
                <a:close/>
                <a:moveTo>
                  <a:pt x="4590" y="5377"/>
                </a:moveTo>
                <a:cubicBezTo>
                  <a:pt x="4602" y="5365"/>
                  <a:pt x="4610" y="5347"/>
                  <a:pt x="4610" y="5328"/>
                </a:cubicBezTo>
                <a:cubicBezTo>
                  <a:pt x="4610" y="5308"/>
                  <a:pt x="4603" y="5290"/>
                  <a:pt x="4591" y="5278"/>
                </a:cubicBezTo>
                <a:cubicBezTo>
                  <a:pt x="4578" y="5265"/>
                  <a:pt x="4560" y="5257"/>
                  <a:pt x="4540" y="5257"/>
                </a:cubicBezTo>
                <a:cubicBezTo>
                  <a:pt x="4520" y="5257"/>
                  <a:pt x="4502" y="5265"/>
                  <a:pt x="4489" y="5278"/>
                </a:cubicBezTo>
                <a:cubicBezTo>
                  <a:pt x="4477" y="5290"/>
                  <a:pt x="4470" y="5308"/>
                  <a:pt x="4470" y="5328"/>
                </a:cubicBezTo>
                <a:cubicBezTo>
                  <a:pt x="4470" y="5347"/>
                  <a:pt x="4478" y="5365"/>
                  <a:pt x="4490" y="5377"/>
                </a:cubicBezTo>
                <a:cubicBezTo>
                  <a:pt x="4503" y="5390"/>
                  <a:pt x="4521" y="5398"/>
                  <a:pt x="4540" y="5398"/>
                </a:cubicBezTo>
                <a:cubicBezTo>
                  <a:pt x="4559" y="5398"/>
                  <a:pt x="4577" y="5390"/>
                  <a:pt x="4590" y="5377"/>
                </a:cubicBezTo>
                <a:close/>
                <a:moveTo>
                  <a:pt x="8687" y="2039"/>
                </a:moveTo>
                <a:cubicBezTo>
                  <a:pt x="8687" y="2185"/>
                  <a:pt x="8628" y="2317"/>
                  <a:pt x="8532" y="2413"/>
                </a:cubicBezTo>
                <a:cubicBezTo>
                  <a:pt x="8436" y="2508"/>
                  <a:pt x="8304" y="2568"/>
                  <a:pt x="8158" y="2568"/>
                </a:cubicBezTo>
                <a:cubicBezTo>
                  <a:pt x="8012" y="2568"/>
                  <a:pt x="7880" y="2508"/>
                  <a:pt x="7784" y="2413"/>
                </a:cubicBezTo>
                <a:cubicBezTo>
                  <a:pt x="7688" y="2317"/>
                  <a:pt x="7629" y="2185"/>
                  <a:pt x="7629" y="2039"/>
                </a:cubicBezTo>
                <a:cubicBezTo>
                  <a:pt x="7629" y="1893"/>
                  <a:pt x="7688" y="1761"/>
                  <a:pt x="7784" y="1665"/>
                </a:cubicBezTo>
                <a:cubicBezTo>
                  <a:pt x="7880" y="1569"/>
                  <a:pt x="8012" y="1510"/>
                  <a:pt x="8158" y="1510"/>
                </a:cubicBezTo>
                <a:cubicBezTo>
                  <a:pt x="8303" y="1510"/>
                  <a:pt x="8436" y="1569"/>
                  <a:pt x="8532" y="1665"/>
                </a:cubicBezTo>
                <a:cubicBezTo>
                  <a:pt x="8628" y="1761"/>
                  <a:pt x="8687" y="1893"/>
                  <a:pt x="8687" y="2039"/>
                </a:cubicBezTo>
                <a:close/>
                <a:moveTo>
                  <a:pt x="8208" y="2088"/>
                </a:moveTo>
                <a:cubicBezTo>
                  <a:pt x="8220" y="2076"/>
                  <a:pt x="8228" y="2058"/>
                  <a:pt x="8228" y="2039"/>
                </a:cubicBezTo>
                <a:cubicBezTo>
                  <a:pt x="8228" y="2019"/>
                  <a:pt x="8220" y="2001"/>
                  <a:pt x="8208" y="1988"/>
                </a:cubicBezTo>
                <a:cubicBezTo>
                  <a:pt x="8195" y="1976"/>
                  <a:pt x="8178" y="1968"/>
                  <a:pt x="8158" y="1968"/>
                </a:cubicBezTo>
                <a:cubicBezTo>
                  <a:pt x="8138" y="1968"/>
                  <a:pt x="8120" y="1976"/>
                  <a:pt x="8108" y="1988"/>
                </a:cubicBezTo>
                <a:cubicBezTo>
                  <a:pt x="8095" y="2001"/>
                  <a:pt x="8088" y="2019"/>
                  <a:pt x="8088" y="2039"/>
                </a:cubicBezTo>
                <a:cubicBezTo>
                  <a:pt x="8088" y="2058"/>
                  <a:pt x="8095" y="2076"/>
                  <a:pt x="8108" y="2088"/>
                </a:cubicBezTo>
                <a:cubicBezTo>
                  <a:pt x="8121" y="2101"/>
                  <a:pt x="8138" y="2109"/>
                  <a:pt x="8158" y="2109"/>
                </a:cubicBezTo>
                <a:cubicBezTo>
                  <a:pt x="8177" y="2109"/>
                  <a:pt x="8195" y="2101"/>
                  <a:pt x="8208" y="2088"/>
                </a:cubicBezTo>
                <a:close/>
                <a:moveTo>
                  <a:pt x="6878" y="2039"/>
                </a:moveTo>
                <a:cubicBezTo>
                  <a:pt x="6878" y="2184"/>
                  <a:pt x="6819" y="2316"/>
                  <a:pt x="6723" y="2412"/>
                </a:cubicBezTo>
                <a:lnTo>
                  <a:pt x="6723" y="2413"/>
                </a:lnTo>
                <a:cubicBezTo>
                  <a:pt x="6627" y="2508"/>
                  <a:pt x="6495" y="2568"/>
                  <a:pt x="6349" y="2568"/>
                </a:cubicBezTo>
                <a:cubicBezTo>
                  <a:pt x="6203" y="2568"/>
                  <a:pt x="6071" y="2508"/>
                  <a:pt x="5975" y="2413"/>
                </a:cubicBezTo>
                <a:cubicBezTo>
                  <a:pt x="5879" y="2317"/>
                  <a:pt x="5820" y="2185"/>
                  <a:pt x="5820" y="2039"/>
                </a:cubicBezTo>
                <a:cubicBezTo>
                  <a:pt x="5820" y="1893"/>
                  <a:pt x="5879" y="1761"/>
                  <a:pt x="5975" y="1665"/>
                </a:cubicBezTo>
                <a:cubicBezTo>
                  <a:pt x="6071" y="1569"/>
                  <a:pt x="6203" y="1510"/>
                  <a:pt x="6349" y="1510"/>
                </a:cubicBezTo>
                <a:cubicBezTo>
                  <a:pt x="6494" y="1510"/>
                  <a:pt x="6627" y="1569"/>
                  <a:pt x="6723" y="1665"/>
                </a:cubicBezTo>
                <a:cubicBezTo>
                  <a:pt x="6819" y="1761"/>
                  <a:pt x="6878" y="1893"/>
                  <a:pt x="6878" y="2039"/>
                </a:cubicBezTo>
                <a:close/>
                <a:moveTo>
                  <a:pt x="6400" y="2088"/>
                </a:moveTo>
                <a:cubicBezTo>
                  <a:pt x="6412" y="2076"/>
                  <a:pt x="6419" y="2059"/>
                  <a:pt x="6419" y="2039"/>
                </a:cubicBezTo>
                <a:cubicBezTo>
                  <a:pt x="6419" y="2019"/>
                  <a:pt x="6411" y="2001"/>
                  <a:pt x="6399" y="1988"/>
                </a:cubicBezTo>
                <a:cubicBezTo>
                  <a:pt x="6386" y="1976"/>
                  <a:pt x="6369" y="1968"/>
                  <a:pt x="6349" y="1968"/>
                </a:cubicBezTo>
                <a:cubicBezTo>
                  <a:pt x="6329" y="1968"/>
                  <a:pt x="6311" y="1976"/>
                  <a:pt x="6299" y="1988"/>
                </a:cubicBezTo>
                <a:cubicBezTo>
                  <a:pt x="6287" y="2001"/>
                  <a:pt x="6279" y="2019"/>
                  <a:pt x="6279" y="2039"/>
                </a:cubicBezTo>
                <a:cubicBezTo>
                  <a:pt x="6279" y="2058"/>
                  <a:pt x="6287" y="2076"/>
                  <a:pt x="6299" y="2088"/>
                </a:cubicBezTo>
                <a:cubicBezTo>
                  <a:pt x="6312" y="2101"/>
                  <a:pt x="6329" y="2109"/>
                  <a:pt x="6349" y="2109"/>
                </a:cubicBezTo>
                <a:cubicBezTo>
                  <a:pt x="6368" y="2109"/>
                  <a:pt x="6386" y="2101"/>
                  <a:pt x="6399" y="2088"/>
                </a:cubicBezTo>
                <a:lnTo>
                  <a:pt x="6400" y="2088"/>
                </a:lnTo>
                <a:close/>
                <a:moveTo>
                  <a:pt x="5069" y="2039"/>
                </a:moveTo>
                <a:cubicBezTo>
                  <a:pt x="5069" y="2185"/>
                  <a:pt x="5010" y="2317"/>
                  <a:pt x="4914" y="2413"/>
                </a:cubicBezTo>
                <a:cubicBezTo>
                  <a:pt x="4818" y="2508"/>
                  <a:pt x="4686" y="2568"/>
                  <a:pt x="4540" y="2568"/>
                </a:cubicBezTo>
                <a:cubicBezTo>
                  <a:pt x="4394" y="2568"/>
                  <a:pt x="4262" y="2508"/>
                  <a:pt x="4166" y="2413"/>
                </a:cubicBezTo>
                <a:cubicBezTo>
                  <a:pt x="4070" y="2317"/>
                  <a:pt x="4011" y="2185"/>
                  <a:pt x="4011" y="2039"/>
                </a:cubicBezTo>
                <a:cubicBezTo>
                  <a:pt x="4011" y="1893"/>
                  <a:pt x="4070" y="1761"/>
                  <a:pt x="4166" y="1665"/>
                </a:cubicBezTo>
                <a:cubicBezTo>
                  <a:pt x="4262" y="1569"/>
                  <a:pt x="4395" y="1510"/>
                  <a:pt x="4540" y="1510"/>
                </a:cubicBezTo>
                <a:cubicBezTo>
                  <a:pt x="4685" y="1510"/>
                  <a:pt x="4818" y="1569"/>
                  <a:pt x="4914" y="1665"/>
                </a:cubicBezTo>
                <a:cubicBezTo>
                  <a:pt x="5010" y="1761"/>
                  <a:pt x="5069" y="1893"/>
                  <a:pt x="5069" y="2039"/>
                </a:cubicBezTo>
                <a:close/>
                <a:moveTo>
                  <a:pt x="4590" y="2088"/>
                </a:moveTo>
                <a:cubicBezTo>
                  <a:pt x="4602" y="2076"/>
                  <a:pt x="4610" y="2058"/>
                  <a:pt x="4610" y="2039"/>
                </a:cubicBezTo>
                <a:cubicBezTo>
                  <a:pt x="4610" y="2019"/>
                  <a:pt x="4602" y="2001"/>
                  <a:pt x="4590" y="1988"/>
                </a:cubicBezTo>
                <a:cubicBezTo>
                  <a:pt x="4578" y="1976"/>
                  <a:pt x="4560" y="1968"/>
                  <a:pt x="4540" y="1968"/>
                </a:cubicBezTo>
                <a:cubicBezTo>
                  <a:pt x="4520" y="1968"/>
                  <a:pt x="4502" y="1976"/>
                  <a:pt x="4490" y="1988"/>
                </a:cubicBezTo>
                <a:cubicBezTo>
                  <a:pt x="4478" y="2001"/>
                  <a:pt x="4470" y="2019"/>
                  <a:pt x="4470" y="2039"/>
                </a:cubicBezTo>
                <a:cubicBezTo>
                  <a:pt x="4470" y="2058"/>
                  <a:pt x="4478" y="2076"/>
                  <a:pt x="4490" y="2088"/>
                </a:cubicBezTo>
                <a:cubicBezTo>
                  <a:pt x="4503" y="2101"/>
                  <a:pt x="4521" y="2109"/>
                  <a:pt x="4540" y="2109"/>
                </a:cubicBezTo>
                <a:cubicBezTo>
                  <a:pt x="4559" y="2109"/>
                  <a:pt x="4577" y="2101"/>
                  <a:pt x="4590" y="2088"/>
                </a:cubicBezTo>
                <a:close/>
                <a:moveTo>
                  <a:pt x="459" y="7269"/>
                </a:moveTo>
                <a:lnTo>
                  <a:pt x="459" y="9574"/>
                </a:lnTo>
                <a:cubicBezTo>
                  <a:pt x="459" y="9738"/>
                  <a:pt x="525" y="9886"/>
                  <a:pt x="632" y="9993"/>
                </a:cubicBezTo>
                <a:cubicBezTo>
                  <a:pt x="740" y="10101"/>
                  <a:pt x="888" y="10167"/>
                  <a:pt x="1051" y="10167"/>
                </a:cubicBezTo>
                <a:lnTo>
                  <a:pt x="8459" y="10167"/>
                </a:lnTo>
                <a:cubicBezTo>
                  <a:pt x="8714" y="10167"/>
                  <a:pt x="8944" y="10064"/>
                  <a:pt x="9111" y="9898"/>
                </a:cubicBezTo>
                <a:cubicBezTo>
                  <a:pt x="9277" y="9731"/>
                  <a:pt x="9380" y="9500"/>
                  <a:pt x="9380" y="9245"/>
                </a:cubicBezTo>
                <a:lnTo>
                  <a:pt x="9380" y="7269"/>
                </a:lnTo>
                <a:lnTo>
                  <a:pt x="459" y="7269"/>
                </a:lnTo>
                <a:close/>
                <a:moveTo>
                  <a:pt x="3009" y="8674"/>
                </a:moveTo>
                <a:cubicBezTo>
                  <a:pt x="3009" y="8933"/>
                  <a:pt x="2903" y="9168"/>
                  <a:pt x="2734" y="9338"/>
                </a:cubicBezTo>
                <a:cubicBezTo>
                  <a:pt x="2564" y="9508"/>
                  <a:pt x="2329" y="9613"/>
                  <a:pt x="2070" y="9613"/>
                </a:cubicBezTo>
                <a:cubicBezTo>
                  <a:pt x="1810" y="9613"/>
                  <a:pt x="1576" y="9508"/>
                  <a:pt x="1406" y="9338"/>
                </a:cubicBezTo>
                <a:cubicBezTo>
                  <a:pt x="1236" y="9168"/>
                  <a:pt x="1131" y="8933"/>
                  <a:pt x="1131" y="8674"/>
                </a:cubicBezTo>
                <a:cubicBezTo>
                  <a:pt x="1131" y="8415"/>
                  <a:pt x="1236" y="8180"/>
                  <a:pt x="1406" y="8010"/>
                </a:cubicBezTo>
                <a:cubicBezTo>
                  <a:pt x="1576" y="7840"/>
                  <a:pt x="1810" y="7735"/>
                  <a:pt x="2070" y="7735"/>
                </a:cubicBezTo>
                <a:cubicBezTo>
                  <a:pt x="2329" y="7735"/>
                  <a:pt x="2564" y="7840"/>
                  <a:pt x="2734" y="8010"/>
                </a:cubicBezTo>
                <a:cubicBezTo>
                  <a:pt x="2903" y="8180"/>
                  <a:pt x="3009" y="8415"/>
                  <a:pt x="3009" y="8674"/>
                </a:cubicBezTo>
                <a:close/>
                <a:moveTo>
                  <a:pt x="2409" y="9014"/>
                </a:moveTo>
                <a:cubicBezTo>
                  <a:pt x="2496" y="8927"/>
                  <a:pt x="2550" y="8807"/>
                  <a:pt x="2550" y="8674"/>
                </a:cubicBezTo>
                <a:cubicBezTo>
                  <a:pt x="2550" y="8541"/>
                  <a:pt x="2496" y="8421"/>
                  <a:pt x="2409" y="8334"/>
                </a:cubicBezTo>
                <a:cubicBezTo>
                  <a:pt x="2322" y="8248"/>
                  <a:pt x="2202" y="8194"/>
                  <a:pt x="2070" y="8194"/>
                </a:cubicBezTo>
                <a:cubicBezTo>
                  <a:pt x="1937" y="8194"/>
                  <a:pt x="1817" y="8248"/>
                  <a:pt x="1730" y="8334"/>
                </a:cubicBezTo>
                <a:cubicBezTo>
                  <a:pt x="1643" y="8421"/>
                  <a:pt x="1589" y="8541"/>
                  <a:pt x="1589" y="8674"/>
                </a:cubicBezTo>
                <a:cubicBezTo>
                  <a:pt x="1589" y="8807"/>
                  <a:pt x="1643" y="8927"/>
                  <a:pt x="1730" y="9014"/>
                </a:cubicBezTo>
                <a:cubicBezTo>
                  <a:pt x="1817" y="9100"/>
                  <a:pt x="1937" y="9154"/>
                  <a:pt x="2070" y="9154"/>
                </a:cubicBezTo>
                <a:cubicBezTo>
                  <a:pt x="2202" y="9154"/>
                  <a:pt x="2322" y="9100"/>
                  <a:pt x="2409" y="9014"/>
                </a:cubicBezTo>
                <a:close/>
                <a:moveTo>
                  <a:pt x="3009" y="5322"/>
                </a:moveTo>
                <a:cubicBezTo>
                  <a:pt x="3009" y="5581"/>
                  <a:pt x="2903" y="5816"/>
                  <a:pt x="2734" y="5986"/>
                </a:cubicBezTo>
                <a:cubicBezTo>
                  <a:pt x="2564" y="6156"/>
                  <a:pt x="2329" y="6261"/>
                  <a:pt x="2070" y="6261"/>
                </a:cubicBezTo>
                <a:cubicBezTo>
                  <a:pt x="1810" y="6261"/>
                  <a:pt x="1576" y="6156"/>
                  <a:pt x="1406" y="5986"/>
                </a:cubicBezTo>
                <a:cubicBezTo>
                  <a:pt x="1236" y="5816"/>
                  <a:pt x="1131" y="5581"/>
                  <a:pt x="1131" y="5322"/>
                </a:cubicBezTo>
                <a:cubicBezTo>
                  <a:pt x="1131" y="5063"/>
                  <a:pt x="1236" y="4828"/>
                  <a:pt x="1406" y="4658"/>
                </a:cubicBezTo>
                <a:cubicBezTo>
                  <a:pt x="1576" y="4488"/>
                  <a:pt x="1810" y="4383"/>
                  <a:pt x="2070" y="4383"/>
                </a:cubicBezTo>
                <a:cubicBezTo>
                  <a:pt x="2329" y="4383"/>
                  <a:pt x="2564" y="4488"/>
                  <a:pt x="2734" y="4658"/>
                </a:cubicBezTo>
                <a:cubicBezTo>
                  <a:pt x="2903" y="4828"/>
                  <a:pt x="3009" y="5063"/>
                  <a:pt x="3009" y="5322"/>
                </a:cubicBezTo>
                <a:close/>
                <a:moveTo>
                  <a:pt x="2409" y="5662"/>
                </a:moveTo>
                <a:cubicBezTo>
                  <a:pt x="2496" y="5575"/>
                  <a:pt x="2550" y="5455"/>
                  <a:pt x="2550" y="5322"/>
                </a:cubicBezTo>
                <a:cubicBezTo>
                  <a:pt x="2550" y="5189"/>
                  <a:pt x="2496" y="5069"/>
                  <a:pt x="2409" y="4982"/>
                </a:cubicBezTo>
                <a:cubicBezTo>
                  <a:pt x="2322" y="4896"/>
                  <a:pt x="2202" y="4842"/>
                  <a:pt x="2070" y="4842"/>
                </a:cubicBezTo>
                <a:cubicBezTo>
                  <a:pt x="1937" y="4842"/>
                  <a:pt x="1817" y="4896"/>
                  <a:pt x="1730" y="4982"/>
                </a:cubicBezTo>
                <a:cubicBezTo>
                  <a:pt x="1643" y="5069"/>
                  <a:pt x="1589" y="5189"/>
                  <a:pt x="1589" y="5322"/>
                </a:cubicBezTo>
                <a:cubicBezTo>
                  <a:pt x="1589" y="5455"/>
                  <a:pt x="1643" y="5575"/>
                  <a:pt x="1730" y="5662"/>
                </a:cubicBezTo>
                <a:cubicBezTo>
                  <a:pt x="1817" y="5748"/>
                  <a:pt x="1937" y="5802"/>
                  <a:pt x="2070" y="5802"/>
                </a:cubicBezTo>
                <a:cubicBezTo>
                  <a:pt x="2202" y="5802"/>
                  <a:pt x="2322" y="5748"/>
                  <a:pt x="2409" y="5662"/>
                </a:cubicBezTo>
                <a:close/>
                <a:moveTo>
                  <a:pt x="3009" y="2033"/>
                </a:moveTo>
                <a:cubicBezTo>
                  <a:pt x="3009" y="2292"/>
                  <a:pt x="2903" y="2527"/>
                  <a:pt x="2734" y="2697"/>
                </a:cubicBezTo>
                <a:cubicBezTo>
                  <a:pt x="2564" y="2867"/>
                  <a:pt x="2329" y="2972"/>
                  <a:pt x="2070" y="2972"/>
                </a:cubicBezTo>
                <a:cubicBezTo>
                  <a:pt x="1810" y="2972"/>
                  <a:pt x="1576" y="2867"/>
                  <a:pt x="1406" y="2697"/>
                </a:cubicBezTo>
                <a:cubicBezTo>
                  <a:pt x="1236" y="2527"/>
                  <a:pt x="1131" y="2292"/>
                  <a:pt x="1131" y="2033"/>
                </a:cubicBezTo>
                <a:cubicBezTo>
                  <a:pt x="1131" y="1774"/>
                  <a:pt x="1236" y="1539"/>
                  <a:pt x="1406" y="1369"/>
                </a:cubicBezTo>
                <a:cubicBezTo>
                  <a:pt x="1576" y="1199"/>
                  <a:pt x="1810" y="1094"/>
                  <a:pt x="2070" y="1094"/>
                </a:cubicBezTo>
                <a:cubicBezTo>
                  <a:pt x="2329" y="1094"/>
                  <a:pt x="2564" y="1199"/>
                  <a:pt x="2734" y="1369"/>
                </a:cubicBezTo>
                <a:cubicBezTo>
                  <a:pt x="2903" y="1539"/>
                  <a:pt x="3009" y="1774"/>
                  <a:pt x="3009" y="2033"/>
                </a:cubicBezTo>
                <a:close/>
                <a:moveTo>
                  <a:pt x="2409" y="2373"/>
                </a:moveTo>
                <a:cubicBezTo>
                  <a:pt x="2496" y="2286"/>
                  <a:pt x="2550" y="2166"/>
                  <a:pt x="2550" y="2033"/>
                </a:cubicBezTo>
                <a:cubicBezTo>
                  <a:pt x="2550" y="1900"/>
                  <a:pt x="2496" y="1780"/>
                  <a:pt x="2409" y="1693"/>
                </a:cubicBezTo>
                <a:cubicBezTo>
                  <a:pt x="2322" y="1607"/>
                  <a:pt x="2202" y="1553"/>
                  <a:pt x="2070" y="1553"/>
                </a:cubicBezTo>
                <a:cubicBezTo>
                  <a:pt x="1937" y="1553"/>
                  <a:pt x="1817" y="1607"/>
                  <a:pt x="1730" y="1693"/>
                </a:cubicBezTo>
                <a:cubicBezTo>
                  <a:pt x="1643" y="1780"/>
                  <a:pt x="1589" y="1900"/>
                  <a:pt x="1589" y="2033"/>
                </a:cubicBezTo>
                <a:cubicBezTo>
                  <a:pt x="1589" y="2166"/>
                  <a:pt x="1643" y="2286"/>
                  <a:pt x="1730" y="2373"/>
                </a:cubicBezTo>
                <a:cubicBezTo>
                  <a:pt x="1817" y="2459"/>
                  <a:pt x="1937" y="2513"/>
                  <a:pt x="2070" y="2513"/>
                </a:cubicBezTo>
                <a:cubicBezTo>
                  <a:pt x="2202" y="2513"/>
                  <a:pt x="2322" y="2459"/>
                  <a:pt x="2409" y="2373"/>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433">
            <a:extLst>
              <a:ext uri="{FF2B5EF4-FFF2-40B4-BE49-F238E27FC236}">
                <a16:creationId xmlns:a16="http://schemas.microsoft.com/office/drawing/2014/main" id="{E5B4DF01-8416-4EE7-86F0-1B49FFF73E14}"/>
              </a:ext>
            </a:extLst>
          </p:cNvPr>
          <p:cNvSpPr>
            <a:spLocks noChangeAspect="1" noEditPoints="1"/>
          </p:cNvSpPr>
          <p:nvPr/>
        </p:nvSpPr>
        <p:spPr bwMode="auto">
          <a:xfrm>
            <a:off x="3708540" y="2991354"/>
            <a:ext cx="316413" cy="245293"/>
          </a:xfrm>
          <a:custGeom>
            <a:avLst/>
            <a:gdLst>
              <a:gd name="T0" fmla="*/ 4100 w 11753"/>
              <a:gd name="T1" fmla="*/ 7218 h 9099"/>
              <a:gd name="T2" fmla="*/ 2832 w 11753"/>
              <a:gd name="T3" fmla="*/ 7218 h 9099"/>
              <a:gd name="T4" fmla="*/ 2833 w 11753"/>
              <a:gd name="T5" fmla="*/ 5952 h 9099"/>
              <a:gd name="T6" fmla="*/ 3259 w 11753"/>
              <a:gd name="T7" fmla="*/ 5713 h 9099"/>
              <a:gd name="T8" fmla="*/ 5732 w 11753"/>
              <a:gd name="T9" fmla="*/ 2747 h 9099"/>
              <a:gd name="T10" fmla="*/ 6806 w 11753"/>
              <a:gd name="T11" fmla="*/ 2839 h 9099"/>
              <a:gd name="T12" fmla="*/ 6809 w 11753"/>
              <a:gd name="T13" fmla="*/ 2839 h 9099"/>
              <a:gd name="T14" fmla="*/ 6959 w 11753"/>
              <a:gd name="T15" fmla="*/ 3039 h 9099"/>
              <a:gd name="T16" fmla="*/ 6926 w 11753"/>
              <a:gd name="T17" fmla="*/ 3286 h 9099"/>
              <a:gd name="T18" fmla="*/ 6925 w 11753"/>
              <a:gd name="T19" fmla="*/ 3287 h 9099"/>
              <a:gd name="T20" fmla="*/ 6428 w 11753"/>
              <a:gd name="T21" fmla="*/ 4129 h 9099"/>
              <a:gd name="T22" fmla="*/ 6307 w 11753"/>
              <a:gd name="T23" fmla="*/ 3433 h 9099"/>
              <a:gd name="T24" fmla="*/ 3720 w 11753"/>
              <a:gd name="T25" fmla="*/ 5725 h 9099"/>
              <a:gd name="T26" fmla="*/ 4099 w 11753"/>
              <a:gd name="T27" fmla="*/ 5952 h 9099"/>
              <a:gd name="T28" fmla="*/ 3114 w 11753"/>
              <a:gd name="T29" fmla="*/ 1928 h 9099"/>
              <a:gd name="T30" fmla="*/ 3114 w 11753"/>
              <a:gd name="T31" fmla="*/ 2617 h 9099"/>
              <a:gd name="T32" fmla="*/ 2446 w 11753"/>
              <a:gd name="T33" fmla="*/ 2597 h 9099"/>
              <a:gd name="T34" fmla="*/ 1777 w 11753"/>
              <a:gd name="T35" fmla="*/ 2617 h 9099"/>
              <a:gd name="T36" fmla="*/ 1777 w 11753"/>
              <a:gd name="T37" fmla="*/ 1928 h 9099"/>
              <a:gd name="T38" fmla="*/ 2446 w 11753"/>
              <a:gd name="T39" fmla="*/ 1949 h 9099"/>
              <a:gd name="T40" fmla="*/ 3114 w 11753"/>
              <a:gd name="T41" fmla="*/ 1928 h 9099"/>
              <a:gd name="T42" fmla="*/ 7293 w 11753"/>
              <a:gd name="T43" fmla="*/ 6513 h 9099"/>
              <a:gd name="T44" fmla="*/ 7313 w 11753"/>
              <a:gd name="T45" fmla="*/ 7181 h 9099"/>
              <a:gd name="T46" fmla="*/ 6624 w 11753"/>
              <a:gd name="T47" fmla="*/ 7181 h 9099"/>
              <a:gd name="T48" fmla="*/ 6644 w 11753"/>
              <a:gd name="T49" fmla="*/ 6513 h 9099"/>
              <a:gd name="T50" fmla="*/ 6624 w 11753"/>
              <a:gd name="T51" fmla="*/ 5844 h 9099"/>
              <a:gd name="T52" fmla="*/ 7313 w 11753"/>
              <a:gd name="T53" fmla="*/ 5844 h 9099"/>
              <a:gd name="T54" fmla="*/ 3912 w 11753"/>
              <a:gd name="T55" fmla="*/ 8640 h 9099"/>
              <a:gd name="T56" fmla="*/ 11095 w 11753"/>
              <a:gd name="T57" fmla="*/ 8441 h 9099"/>
              <a:gd name="T58" fmla="*/ 11294 w 11753"/>
              <a:gd name="T59" fmla="*/ 1140 h 9099"/>
              <a:gd name="T60" fmla="*/ 10614 w 11753"/>
              <a:gd name="T61" fmla="*/ 459 h 9099"/>
              <a:gd name="T62" fmla="*/ 658 w 11753"/>
              <a:gd name="T63" fmla="*/ 658 h 9099"/>
              <a:gd name="T64" fmla="*/ 459 w 11753"/>
              <a:gd name="T65" fmla="*/ 7960 h 9099"/>
              <a:gd name="T66" fmla="*/ 1140 w 11753"/>
              <a:gd name="T67" fmla="*/ 8640 h 9099"/>
              <a:gd name="T68" fmla="*/ 1917 w 11753"/>
              <a:gd name="T69" fmla="*/ 9099 h 9099"/>
              <a:gd name="T70" fmla="*/ 334 w 11753"/>
              <a:gd name="T71" fmla="*/ 8765 h 9099"/>
              <a:gd name="T72" fmla="*/ 0 w 11753"/>
              <a:gd name="T73" fmla="*/ 1140 h 9099"/>
              <a:gd name="T74" fmla="*/ 1140 w 11753"/>
              <a:gd name="T75" fmla="*/ 0 h 9099"/>
              <a:gd name="T76" fmla="*/ 11419 w 11753"/>
              <a:gd name="T77" fmla="*/ 334 h 9099"/>
              <a:gd name="T78" fmla="*/ 11753 w 11753"/>
              <a:gd name="T79" fmla="*/ 7960 h 9099"/>
              <a:gd name="T80" fmla="*/ 10614 w 11753"/>
              <a:gd name="T81" fmla="*/ 9099 h 9099"/>
              <a:gd name="T82" fmla="*/ 3912 w 11753"/>
              <a:gd name="T83" fmla="*/ 8640 h 9099"/>
              <a:gd name="T84" fmla="*/ 10014 w 11753"/>
              <a:gd name="T85" fmla="*/ 3983 h 9099"/>
              <a:gd name="T86" fmla="*/ 8233 w 11753"/>
              <a:gd name="T87" fmla="*/ 3983 h 9099"/>
              <a:gd name="T88" fmla="*/ 8233 w 11753"/>
              <a:gd name="T89" fmla="*/ 2203 h 9099"/>
              <a:gd name="T90" fmla="*/ 10014 w 11753"/>
              <a:gd name="T91" fmla="*/ 2203 h 9099"/>
              <a:gd name="T92" fmla="*/ 9690 w 11753"/>
              <a:gd name="T93" fmla="*/ 3659 h 9099"/>
              <a:gd name="T94" fmla="*/ 9690 w 11753"/>
              <a:gd name="T95" fmla="*/ 2527 h 9099"/>
              <a:gd name="T96" fmla="*/ 8558 w 11753"/>
              <a:gd name="T97" fmla="*/ 2527 h 9099"/>
              <a:gd name="T98" fmla="*/ 8558 w 11753"/>
              <a:gd name="T99" fmla="*/ 3659 h 9099"/>
              <a:gd name="T100" fmla="*/ 9690 w 11753"/>
              <a:gd name="T101" fmla="*/ 3659 h 9099"/>
              <a:gd name="T102" fmla="*/ 3904 w 11753"/>
              <a:gd name="T103" fmla="*/ 6585 h 9099"/>
              <a:gd name="T104" fmla="*/ 3776 w 11753"/>
              <a:gd name="T105" fmla="*/ 6275 h 9099"/>
              <a:gd name="T106" fmla="*/ 3156 w 11753"/>
              <a:gd name="T107" fmla="*/ 6275 h 9099"/>
              <a:gd name="T108" fmla="*/ 3028 w 11753"/>
              <a:gd name="T109" fmla="*/ 6585 h 9099"/>
              <a:gd name="T110" fmla="*/ 3466 w 11753"/>
              <a:gd name="T111" fmla="*/ 7023 h 9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53" h="9099">
                <a:moveTo>
                  <a:pt x="4362" y="6585"/>
                </a:moveTo>
                <a:cubicBezTo>
                  <a:pt x="4362" y="6832"/>
                  <a:pt x="4262" y="7056"/>
                  <a:pt x="4100" y="7218"/>
                </a:cubicBezTo>
                <a:cubicBezTo>
                  <a:pt x="3937" y="7381"/>
                  <a:pt x="3713" y="7482"/>
                  <a:pt x="3466" y="7482"/>
                </a:cubicBezTo>
                <a:cubicBezTo>
                  <a:pt x="3219" y="7482"/>
                  <a:pt x="2995" y="7381"/>
                  <a:pt x="2832" y="7218"/>
                </a:cubicBezTo>
                <a:cubicBezTo>
                  <a:pt x="2670" y="7056"/>
                  <a:pt x="2569" y="6832"/>
                  <a:pt x="2569" y="6585"/>
                </a:cubicBezTo>
                <a:cubicBezTo>
                  <a:pt x="2569" y="6338"/>
                  <a:pt x="2670" y="6114"/>
                  <a:pt x="2833" y="5952"/>
                </a:cubicBezTo>
                <a:lnTo>
                  <a:pt x="2832" y="5951"/>
                </a:lnTo>
                <a:cubicBezTo>
                  <a:pt x="2948" y="5836"/>
                  <a:pt x="3095" y="5751"/>
                  <a:pt x="3259" y="5713"/>
                </a:cubicBezTo>
                <a:cubicBezTo>
                  <a:pt x="3352" y="5098"/>
                  <a:pt x="3825" y="3199"/>
                  <a:pt x="6130" y="2976"/>
                </a:cubicBezTo>
                <a:lnTo>
                  <a:pt x="5732" y="2747"/>
                </a:lnTo>
                <a:lnTo>
                  <a:pt x="5960" y="2351"/>
                </a:lnTo>
                <a:lnTo>
                  <a:pt x="6806" y="2839"/>
                </a:lnTo>
                <a:lnTo>
                  <a:pt x="6808" y="2839"/>
                </a:lnTo>
                <a:lnTo>
                  <a:pt x="6809" y="2839"/>
                </a:lnTo>
                <a:lnTo>
                  <a:pt x="6810" y="2840"/>
                </a:lnTo>
                <a:cubicBezTo>
                  <a:pt x="6887" y="2886"/>
                  <a:pt x="6938" y="2958"/>
                  <a:pt x="6959" y="3039"/>
                </a:cubicBezTo>
                <a:cubicBezTo>
                  <a:pt x="6980" y="3119"/>
                  <a:pt x="6971" y="3207"/>
                  <a:pt x="6926" y="3285"/>
                </a:cubicBezTo>
                <a:lnTo>
                  <a:pt x="6926" y="3286"/>
                </a:lnTo>
                <a:lnTo>
                  <a:pt x="6926" y="3286"/>
                </a:lnTo>
                <a:lnTo>
                  <a:pt x="6925" y="3287"/>
                </a:lnTo>
                <a:lnTo>
                  <a:pt x="6701" y="3665"/>
                </a:lnTo>
                <a:lnTo>
                  <a:pt x="6428" y="4129"/>
                </a:lnTo>
                <a:lnTo>
                  <a:pt x="6034" y="3896"/>
                </a:lnTo>
                <a:lnTo>
                  <a:pt x="6307" y="3433"/>
                </a:lnTo>
                <a:lnTo>
                  <a:pt x="6315" y="3420"/>
                </a:lnTo>
                <a:cubicBezTo>
                  <a:pt x="4271" y="3552"/>
                  <a:pt x="3818" y="5148"/>
                  <a:pt x="3720" y="5725"/>
                </a:cubicBezTo>
                <a:cubicBezTo>
                  <a:pt x="3865" y="5768"/>
                  <a:pt x="3995" y="5847"/>
                  <a:pt x="4100" y="5951"/>
                </a:cubicBezTo>
                <a:lnTo>
                  <a:pt x="4099" y="5952"/>
                </a:lnTo>
                <a:cubicBezTo>
                  <a:pt x="4262" y="6114"/>
                  <a:pt x="4362" y="6338"/>
                  <a:pt x="4362" y="6585"/>
                </a:cubicBezTo>
                <a:close/>
                <a:moveTo>
                  <a:pt x="3114" y="1928"/>
                </a:moveTo>
                <a:lnTo>
                  <a:pt x="2770" y="2273"/>
                </a:lnTo>
                <a:lnTo>
                  <a:pt x="3114" y="2617"/>
                </a:lnTo>
                <a:lnTo>
                  <a:pt x="2790" y="2941"/>
                </a:lnTo>
                <a:lnTo>
                  <a:pt x="2446" y="2597"/>
                </a:lnTo>
                <a:lnTo>
                  <a:pt x="2101" y="2941"/>
                </a:lnTo>
                <a:lnTo>
                  <a:pt x="1777" y="2617"/>
                </a:lnTo>
                <a:lnTo>
                  <a:pt x="2121" y="2273"/>
                </a:lnTo>
                <a:lnTo>
                  <a:pt x="1777" y="1928"/>
                </a:lnTo>
                <a:lnTo>
                  <a:pt x="2101" y="1604"/>
                </a:lnTo>
                <a:lnTo>
                  <a:pt x="2446" y="1949"/>
                </a:lnTo>
                <a:lnTo>
                  <a:pt x="2790" y="1604"/>
                </a:lnTo>
                <a:lnTo>
                  <a:pt x="3114" y="1928"/>
                </a:lnTo>
                <a:close/>
                <a:moveTo>
                  <a:pt x="7637" y="6169"/>
                </a:moveTo>
                <a:lnTo>
                  <a:pt x="7293" y="6513"/>
                </a:lnTo>
                <a:lnTo>
                  <a:pt x="7637" y="6857"/>
                </a:lnTo>
                <a:lnTo>
                  <a:pt x="7313" y="7181"/>
                </a:lnTo>
                <a:lnTo>
                  <a:pt x="6968" y="6837"/>
                </a:lnTo>
                <a:lnTo>
                  <a:pt x="6624" y="7181"/>
                </a:lnTo>
                <a:lnTo>
                  <a:pt x="6300" y="6857"/>
                </a:lnTo>
                <a:lnTo>
                  <a:pt x="6644" y="6513"/>
                </a:lnTo>
                <a:lnTo>
                  <a:pt x="6300" y="6169"/>
                </a:lnTo>
                <a:lnTo>
                  <a:pt x="6624" y="5844"/>
                </a:lnTo>
                <a:lnTo>
                  <a:pt x="6968" y="6189"/>
                </a:lnTo>
                <a:lnTo>
                  <a:pt x="7313" y="5844"/>
                </a:lnTo>
                <a:lnTo>
                  <a:pt x="7637" y="6169"/>
                </a:lnTo>
                <a:close/>
                <a:moveTo>
                  <a:pt x="3912" y="8640"/>
                </a:moveTo>
                <a:lnTo>
                  <a:pt x="10614" y="8640"/>
                </a:lnTo>
                <a:cubicBezTo>
                  <a:pt x="10802" y="8640"/>
                  <a:pt x="10972" y="8564"/>
                  <a:pt x="11095" y="8441"/>
                </a:cubicBezTo>
                <a:cubicBezTo>
                  <a:pt x="11218" y="8318"/>
                  <a:pt x="11294" y="8148"/>
                  <a:pt x="11294" y="7960"/>
                </a:cubicBezTo>
                <a:lnTo>
                  <a:pt x="11294" y="1140"/>
                </a:lnTo>
                <a:cubicBezTo>
                  <a:pt x="11294" y="952"/>
                  <a:pt x="11218" y="781"/>
                  <a:pt x="11095" y="658"/>
                </a:cubicBezTo>
                <a:cubicBezTo>
                  <a:pt x="10972" y="535"/>
                  <a:pt x="10802" y="459"/>
                  <a:pt x="10614" y="459"/>
                </a:cubicBezTo>
                <a:lnTo>
                  <a:pt x="1140" y="459"/>
                </a:lnTo>
                <a:cubicBezTo>
                  <a:pt x="952" y="459"/>
                  <a:pt x="781" y="535"/>
                  <a:pt x="658" y="658"/>
                </a:cubicBezTo>
                <a:cubicBezTo>
                  <a:pt x="535" y="781"/>
                  <a:pt x="459" y="952"/>
                  <a:pt x="459" y="1140"/>
                </a:cubicBezTo>
                <a:lnTo>
                  <a:pt x="459" y="7960"/>
                </a:lnTo>
                <a:cubicBezTo>
                  <a:pt x="459" y="8148"/>
                  <a:pt x="535" y="8318"/>
                  <a:pt x="658" y="8441"/>
                </a:cubicBezTo>
                <a:cubicBezTo>
                  <a:pt x="781" y="8564"/>
                  <a:pt x="952" y="8640"/>
                  <a:pt x="1140" y="8640"/>
                </a:cubicBezTo>
                <a:lnTo>
                  <a:pt x="1917" y="8640"/>
                </a:lnTo>
                <a:lnTo>
                  <a:pt x="1917" y="9099"/>
                </a:lnTo>
                <a:lnTo>
                  <a:pt x="1140" y="9099"/>
                </a:lnTo>
                <a:cubicBezTo>
                  <a:pt x="825" y="9099"/>
                  <a:pt x="540" y="8971"/>
                  <a:pt x="334" y="8765"/>
                </a:cubicBezTo>
                <a:cubicBezTo>
                  <a:pt x="128" y="8559"/>
                  <a:pt x="0" y="8274"/>
                  <a:pt x="0" y="7960"/>
                </a:cubicBezTo>
                <a:lnTo>
                  <a:pt x="0" y="1140"/>
                </a:lnTo>
                <a:cubicBezTo>
                  <a:pt x="0" y="825"/>
                  <a:pt x="128" y="540"/>
                  <a:pt x="334" y="334"/>
                </a:cubicBezTo>
                <a:cubicBezTo>
                  <a:pt x="540" y="128"/>
                  <a:pt x="825" y="0"/>
                  <a:pt x="1140" y="0"/>
                </a:cubicBezTo>
                <a:lnTo>
                  <a:pt x="10614" y="0"/>
                </a:lnTo>
                <a:cubicBezTo>
                  <a:pt x="10928" y="0"/>
                  <a:pt x="11213" y="128"/>
                  <a:pt x="11419" y="334"/>
                </a:cubicBezTo>
                <a:cubicBezTo>
                  <a:pt x="11625" y="540"/>
                  <a:pt x="11753" y="825"/>
                  <a:pt x="11753" y="1140"/>
                </a:cubicBezTo>
                <a:lnTo>
                  <a:pt x="11753" y="7960"/>
                </a:lnTo>
                <a:cubicBezTo>
                  <a:pt x="11753" y="8274"/>
                  <a:pt x="11626" y="8559"/>
                  <a:pt x="11419" y="8765"/>
                </a:cubicBezTo>
                <a:cubicBezTo>
                  <a:pt x="11213" y="8971"/>
                  <a:pt x="10928" y="9099"/>
                  <a:pt x="10614" y="9099"/>
                </a:cubicBezTo>
                <a:lnTo>
                  <a:pt x="3912" y="9099"/>
                </a:lnTo>
                <a:lnTo>
                  <a:pt x="3912" y="8640"/>
                </a:lnTo>
                <a:close/>
                <a:moveTo>
                  <a:pt x="10383" y="3093"/>
                </a:moveTo>
                <a:cubicBezTo>
                  <a:pt x="10383" y="3441"/>
                  <a:pt x="10242" y="3756"/>
                  <a:pt x="10014" y="3983"/>
                </a:cubicBezTo>
                <a:cubicBezTo>
                  <a:pt x="9786" y="4211"/>
                  <a:pt x="9471" y="4352"/>
                  <a:pt x="9124" y="4352"/>
                </a:cubicBezTo>
                <a:cubicBezTo>
                  <a:pt x="8776" y="4352"/>
                  <a:pt x="8461" y="4211"/>
                  <a:pt x="8233" y="3983"/>
                </a:cubicBezTo>
                <a:cubicBezTo>
                  <a:pt x="8006" y="3756"/>
                  <a:pt x="7865" y="3441"/>
                  <a:pt x="7865" y="3093"/>
                </a:cubicBezTo>
                <a:cubicBezTo>
                  <a:pt x="7865" y="2746"/>
                  <a:pt x="8006" y="2431"/>
                  <a:pt x="8233" y="2203"/>
                </a:cubicBezTo>
                <a:cubicBezTo>
                  <a:pt x="8461" y="1975"/>
                  <a:pt x="8776" y="1834"/>
                  <a:pt x="9124" y="1834"/>
                </a:cubicBezTo>
                <a:cubicBezTo>
                  <a:pt x="9471" y="1834"/>
                  <a:pt x="9786" y="1975"/>
                  <a:pt x="10014" y="2203"/>
                </a:cubicBezTo>
                <a:cubicBezTo>
                  <a:pt x="10242" y="2431"/>
                  <a:pt x="10383" y="2746"/>
                  <a:pt x="10383" y="3093"/>
                </a:cubicBezTo>
                <a:close/>
                <a:moveTo>
                  <a:pt x="9690" y="3659"/>
                </a:moveTo>
                <a:cubicBezTo>
                  <a:pt x="9834" y="3514"/>
                  <a:pt x="9924" y="3314"/>
                  <a:pt x="9924" y="3093"/>
                </a:cubicBezTo>
                <a:cubicBezTo>
                  <a:pt x="9924" y="2872"/>
                  <a:pt x="9834" y="2672"/>
                  <a:pt x="9690" y="2527"/>
                </a:cubicBezTo>
                <a:cubicBezTo>
                  <a:pt x="9545" y="2382"/>
                  <a:pt x="9345" y="2293"/>
                  <a:pt x="9124" y="2293"/>
                </a:cubicBezTo>
                <a:cubicBezTo>
                  <a:pt x="8903" y="2293"/>
                  <a:pt x="8703" y="2382"/>
                  <a:pt x="8558" y="2527"/>
                </a:cubicBezTo>
                <a:cubicBezTo>
                  <a:pt x="8413" y="2672"/>
                  <a:pt x="8323" y="2872"/>
                  <a:pt x="8323" y="3093"/>
                </a:cubicBezTo>
                <a:cubicBezTo>
                  <a:pt x="8323" y="3314"/>
                  <a:pt x="8413" y="3514"/>
                  <a:pt x="8558" y="3659"/>
                </a:cubicBezTo>
                <a:cubicBezTo>
                  <a:pt x="8703" y="3804"/>
                  <a:pt x="8903" y="3894"/>
                  <a:pt x="9124" y="3894"/>
                </a:cubicBezTo>
                <a:cubicBezTo>
                  <a:pt x="9345" y="3894"/>
                  <a:pt x="9545" y="3804"/>
                  <a:pt x="9690" y="3659"/>
                </a:cubicBezTo>
                <a:close/>
                <a:moveTo>
                  <a:pt x="3776" y="6896"/>
                </a:moveTo>
                <a:cubicBezTo>
                  <a:pt x="3855" y="6817"/>
                  <a:pt x="3904" y="6707"/>
                  <a:pt x="3904" y="6585"/>
                </a:cubicBezTo>
                <a:cubicBezTo>
                  <a:pt x="3904" y="6464"/>
                  <a:pt x="3855" y="6354"/>
                  <a:pt x="3776" y="6275"/>
                </a:cubicBezTo>
                <a:lnTo>
                  <a:pt x="3776" y="6275"/>
                </a:lnTo>
                <a:cubicBezTo>
                  <a:pt x="3696" y="6196"/>
                  <a:pt x="3587" y="6147"/>
                  <a:pt x="3466" y="6147"/>
                </a:cubicBezTo>
                <a:cubicBezTo>
                  <a:pt x="3345" y="6147"/>
                  <a:pt x="3236" y="6196"/>
                  <a:pt x="3156" y="6275"/>
                </a:cubicBezTo>
                <a:lnTo>
                  <a:pt x="3155" y="6275"/>
                </a:lnTo>
                <a:cubicBezTo>
                  <a:pt x="3077" y="6354"/>
                  <a:pt x="3028" y="6464"/>
                  <a:pt x="3028" y="6585"/>
                </a:cubicBezTo>
                <a:cubicBezTo>
                  <a:pt x="3028" y="6707"/>
                  <a:pt x="3077" y="6816"/>
                  <a:pt x="3156" y="6896"/>
                </a:cubicBezTo>
                <a:cubicBezTo>
                  <a:pt x="3235" y="6974"/>
                  <a:pt x="3344" y="7023"/>
                  <a:pt x="3466" y="7023"/>
                </a:cubicBezTo>
                <a:cubicBezTo>
                  <a:pt x="3587" y="7023"/>
                  <a:pt x="3697" y="6974"/>
                  <a:pt x="3776" y="6896"/>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434">
            <a:extLst>
              <a:ext uri="{FF2B5EF4-FFF2-40B4-BE49-F238E27FC236}">
                <a16:creationId xmlns:a16="http://schemas.microsoft.com/office/drawing/2014/main" id="{FD6A20FA-8CAF-4EB2-82E1-CFD501DB3224}"/>
              </a:ext>
            </a:extLst>
          </p:cNvPr>
          <p:cNvSpPr>
            <a:spLocks noChangeAspect="1" noEditPoints="1"/>
          </p:cNvSpPr>
          <p:nvPr/>
        </p:nvSpPr>
        <p:spPr bwMode="auto">
          <a:xfrm>
            <a:off x="4215091" y="2963776"/>
            <a:ext cx="314962" cy="300448"/>
          </a:xfrm>
          <a:custGeom>
            <a:avLst/>
            <a:gdLst>
              <a:gd name="T0" fmla="*/ 8039 w 11660"/>
              <a:gd name="T1" fmla="*/ 6740 h 11130"/>
              <a:gd name="T2" fmla="*/ 7884 w 11660"/>
              <a:gd name="T3" fmla="*/ 9405 h 11130"/>
              <a:gd name="T4" fmla="*/ 6434 w 11660"/>
              <a:gd name="T5" fmla="*/ 9727 h 11130"/>
              <a:gd name="T6" fmla="*/ 5391 w 11660"/>
              <a:gd name="T7" fmla="*/ 11094 h 11130"/>
              <a:gd name="T8" fmla="*/ 3678 w 11660"/>
              <a:gd name="T9" fmla="*/ 10293 h 11130"/>
              <a:gd name="T10" fmla="*/ 2002 w 11660"/>
              <a:gd name="T11" fmla="*/ 10572 h 11130"/>
              <a:gd name="T12" fmla="*/ 1392 w 11660"/>
              <a:gd name="T13" fmla="*/ 8817 h 11130"/>
              <a:gd name="T14" fmla="*/ 34 w 11660"/>
              <a:gd name="T15" fmla="*/ 7817 h 11130"/>
              <a:gd name="T16" fmla="*/ 844 w 11660"/>
              <a:gd name="T17" fmla="*/ 6132 h 11130"/>
              <a:gd name="T18" fmla="*/ 695 w 11660"/>
              <a:gd name="T19" fmla="*/ 4473 h 11130"/>
              <a:gd name="T20" fmla="*/ 2408 w 11660"/>
              <a:gd name="T21" fmla="*/ 3899 h 11130"/>
              <a:gd name="T22" fmla="*/ 3792 w 11660"/>
              <a:gd name="T23" fmla="*/ 2603 h 11130"/>
              <a:gd name="T24" fmla="*/ 5057 w 11660"/>
              <a:gd name="T25" fmla="*/ 3331 h 11130"/>
              <a:gd name="T26" fmla="*/ 6816 w 11660"/>
              <a:gd name="T27" fmla="*/ 3202 h 11130"/>
              <a:gd name="T28" fmla="*/ 6921 w 11660"/>
              <a:gd name="T29" fmla="*/ 4389 h 11130"/>
              <a:gd name="T30" fmla="*/ 8226 w 11660"/>
              <a:gd name="T31" fmla="*/ 4813 h 11130"/>
              <a:gd name="T32" fmla="*/ 9431 w 11660"/>
              <a:gd name="T33" fmla="*/ 3431 h 11130"/>
              <a:gd name="T34" fmla="*/ 7962 w 11660"/>
              <a:gd name="T35" fmla="*/ 2539 h 11130"/>
              <a:gd name="T36" fmla="*/ 3361 w 11660"/>
              <a:gd name="T37" fmla="*/ 7823 h 11130"/>
              <a:gd name="T38" fmla="*/ 5050 w 11660"/>
              <a:gd name="T39" fmla="*/ 6134 h 11130"/>
              <a:gd name="T40" fmla="*/ 4923 w 11660"/>
              <a:gd name="T41" fmla="*/ 1700 h 11130"/>
              <a:gd name="T42" fmla="*/ 6326 w 11660"/>
              <a:gd name="T43" fmla="*/ 1144 h 11130"/>
              <a:gd name="T44" fmla="*/ 7178 w 11660"/>
              <a:gd name="T45" fmla="*/ 28 h 11130"/>
              <a:gd name="T46" fmla="*/ 8536 w 11660"/>
              <a:gd name="T47" fmla="*/ 617 h 11130"/>
              <a:gd name="T48" fmla="*/ 10114 w 11660"/>
              <a:gd name="T49" fmla="*/ 621 h 11130"/>
              <a:gd name="T50" fmla="*/ 10428 w 11660"/>
              <a:gd name="T51" fmla="*/ 1724 h 11130"/>
              <a:gd name="T52" fmla="*/ 11602 w 11660"/>
              <a:gd name="T53" fmla="*/ 2619 h 11130"/>
              <a:gd name="T54" fmla="*/ 11032 w 11660"/>
              <a:gd name="T55" fmla="*/ 3411 h 11130"/>
              <a:gd name="T56" fmla="*/ 11578 w 11660"/>
              <a:gd name="T57" fmla="*/ 4728 h 11130"/>
              <a:gd name="T58" fmla="*/ 10395 w 11660"/>
              <a:gd name="T59" fmla="*/ 5482 h 11130"/>
              <a:gd name="T60" fmla="*/ 9115 w 11660"/>
              <a:gd name="T61" fmla="*/ 7017 h 11130"/>
              <a:gd name="T62" fmla="*/ 9638 w 11660"/>
              <a:gd name="T63" fmla="*/ 5520 h 11130"/>
              <a:gd name="T64" fmla="*/ 10930 w 11660"/>
              <a:gd name="T65" fmla="*/ 5126 h 11130"/>
              <a:gd name="T66" fmla="*/ 10646 w 11660"/>
              <a:gd name="T67" fmla="*/ 3161 h 11130"/>
              <a:gd name="T68" fmla="*/ 11165 w 11660"/>
              <a:gd name="T69" fmla="*/ 2753 h 11130"/>
              <a:gd name="T70" fmla="*/ 10299 w 11660"/>
              <a:gd name="T71" fmla="*/ 2165 h 11130"/>
              <a:gd name="T72" fmla="*/ 9684 w 11660"/>
              <a:gd name="T73" fmla="*/ 787 h 11130"/>
              <a:gd name="T74" fmla="*/ 7818 w 11660"/>
              <a:gd name="T75" fmla="*/ 1025 h 11130"/>
              <a:gd name="T76" fmla="*/ 6696 w 11660"/>
              <a:gd name="T77" fmla="*/ 615 h 11130"/>
              <a:gd name="T78" fmla="*/ 6256 w 11660"/>
              <a:gd name="T79" fmla="*/ 1902 h 11130"/>
              <a:gd name="T80" fmla="*/ 5080 w 11660"/>
              <a:gd name="T81" fmla="*/ 2404 h 11130"/>
              <a:gd name="T82" fmla="*/ 8067 w 11660"/>
              <a:gd name="T83" fmla="*/ 5265 h 11130"/>
              <a:gd name="T84" fmla="*/ 7039 w 11660"/>
              <a:gd name="T85" fmla="*/ 5207 h 11130"/>
              <a:gd name="T86" fmla="*/ 6653 w 11660"/>
              <a:gd name="T87" fmla="*/ 3640 h 11130"/>
              <a:gd name="T88" fmla="*/ 5235 w 11660"/>
              <a:gd name="T89" fmla="*/ 3761 h 11130"/>
              <a:gd name="T90" fmla="*/ 2829 w 11660"/>
              <a:gd name="T91" fmla="*/ 3212 h 11130"/>
              <a:gd name="T92" fmla="*/ 2027 w 11660"/>
              <a:gd name="T93" fmla="*/ 4781 h 11130"/>
              <a:gd name="T94" fmla="*/ 655 w 11660"/>
              <a:gd name="T95" fmla="*/ 5348 h 11130"/>
              <a:gd name="T96" fmla="*/ 1311 w 11660"/>
              <a:gd name="T97" fmla="*/ 6915 h 11130"/>
              <a:gd name="T98" fmla="*/ 657 w 11660"/>
              <a:gd name="T99" fmla="*/ 8357 h 11130"/>
              <a:gd name="T100" fmla="*/ 2224 w 11660"/>
              <a:gd name="T101" fmla="*/ 9042 h 11130"/>
              <a:gd name="T102" fmla="*/ 2889 w 11660"/>
              <a:gd name="T103" fmla="*/ 10487 h 11130"/>
              <a:gd name="T104" fmla="*/ 4500 w 11660"/>
              <a:gd name="T105" fmla="*/ 9870 h 11130"/>
              <a:gd name="T106" fmla="*/ 5967 w 11660"/>
              <a:gd name="T107" fmla="*/ 10449 h 11130"/>
              <a:gd name="T108" fmla="*/ 6767 w 11660"/>
              <a:gd name="T109" fmla="*/ 8916 h 11130"/>
              <a:gd name="T110" fmla="*/ 8133 w 11660"/>
              <a:gd name="T111" fmla="*/ 8296 h 11130"/>
              <a:gd name="T112" fmla="*/ 7674 w 11660"/>
              <a:gd name="T113" fmla="*/ 6450 h 11130"/>
              <a:gd name="T114" fmla="*/ 6562 w 11660"/>
              <a:gd name="T115" fmla="*/ 3582 h 11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660" h="11130">
                <a:moveTo>
                  <a:pt x="8495" y="5102"/>
                </a:moveTo>
                <a:lnTo>
                  <a:pt x="8761" y="5799"/>
                </a:lnTo>
                <a:cubicBezTo>
                  <a:pt x="8808" y="5923"/>
                  <a:pt x="8805" y="6054"/>
                  <a:pt x="8762" y="6171"/>
                </a:cubicBezTo>
                <a:cubicBezTo>
                  <a:pt x="8718" y="6287"/>
                  <a:pt x="8634" y="6389"/>
                  <a:pt x="8517" y="6451"/>
                </a:cubicBezTo>
                <a:lnTo>
                  <a:pt x="8074" y="6688"/>
                </a:lnTo>
                <a:cubicBezTo>
                  <a:pt x="8065" y="6694"/>
                  <a:pt x="8056" y="6701"/>
                  <a:pt x="8050" y="6709"/>
                </a:cubicBezTo>
                <a:cubicBezTo>
                  <a:pt x="8044" y="6719"/>
                  <a:pt x="8040" y="6729"/>
                  <a:pt x="8039" y="6739"/>
                </a:cubicBezTo>
                <a:lnTo>
                  <a:pt x="8039" y="6740"/>
                </a:lnTo>
                <a:lnTo>
                  <a:pt x="7939" y="7477"/>
                </a:lnTo>
                <a:cubicBezTo>
                  <a:pt x="7937" y="7490"/>
                  <a:pt x="7939" y="7503"/>
                  <a:pt x="7944" y="7514"/>
                </a:cubicBezTo>
                <a:cubicBezTo>
                  <a:pt x="7949" y="7525"/>
                  <a:pt x="7957" y="7535"/>
                  <a:pt x="7968" y="7543"/>
                </a:cubicBezTo>
                <a:lnTo>
                  <a:pt x="8376" y="7830"/>
                </a:lnTo>
                <a:cubicBezTo>
                  <a:pt x="8488" y="7909"/>
                  <a:pt x="8560" y="8024"/>
                  <a:pt x="8588" y="8149"/>
                </a:cubicBezTo>
                <a:cubicBezTo>
                  <a:pt x="8615" y="8272"/>
                  <a:pt x="8597" y="8406"/>
                  <a:pt x="8528" y="8525"/>
                </a:cubicBezTo>
                <a:lnTo>
                  <a:pt x="8151" y="9177"/>
                </a:lnTo>
                <a:cubicBezTo>
                  <a:pt x="8089" y="9284"/>
                  <a:pt x="7994" y="9363"/>
                  <a:pt x="7884" y="9405"/>
                </a:cubicBezTo>
                <a:cubicBezTo>
                  <a:pt x="7775" y="9447"/>
                  <a:pt x="7652" y="9453"/>
                  <a:pt x="7534" y="9415"/>
                </a:cubicBezTo>
                <a:lnTo>
                  <a:pt x="7099" y="9275"/>
                </a:lnTo>
                <a:lnTo>
                  <a:pt x="7099" y="9275"/>
                </a:lnTo>
                <a:cubicBezTo>
                  <a:pt x="7089" y="9272"/>
                  <a:pt x="7077" y="9271"/>
                  <a:pt x="7066" y="9273"/>
                </a:cubicBezTo>
                <a:cubicBezTo>
                  <a:pt x="7056" y="9274"/>
                  <a:pt x="7046" y="9279"/>
                  <a:pt x="7037" y="9285"/>
                </a:cubicBezTo>
                <a:lnTo>
                  <a:pt x="7037" y="9285"/>
                </a:lnTo>
                <a:lnTo>
                  <a:pt x="6435" y="9727"/>
                </a:lnTo>
                <a:lnTo>
                  <a:pt x="6434" y="9727"/>
                </a:lnTo>
                <a:cubicBezTo>
                  <a:pt x="6424" y="9734"/>
                  <a:pt x="6417" y="9744"/>
                  <a:pt x="6412" y="9755"/>
                </a:cubicBezTo>
                <a:cubicBezTo>
                  <a:pt x="6407" y="9765"/>
                  <a:pt x="6406" y="9778"/>
                  <a:pt x="6407" y="9792"/>
                </a:cubicBezTo>
                <a:lnTo>
                  <a:pt x="6471" y="10319"/>
                </a:lnTo>
                <a:lnTo>
                  <a:pt x="6471" y="10319"/>
                </a:lnTo>
                <a:cubicBezTo>
                  <a:pt x="6487" y="10446"/>
                  <a:pt x="6455" y="10570"/>
                  <a:pt x="6388" y="10672"/>
                </a:cubicBezTo>
                <a:cubicBezTo>
                  <a:pt x="6321" y="10773"/>
                  <a:pt x="6220" y="10852"/>
                  <a:pt x="6096" y="10888"/>
                </a:cubicBezTo>
                <a:lnTo>
                  <a:pt x="6095" y="10888"/>
                </a:lnTo>
                <a:lnTo>
                  <a:pt x="5391" y="11094"/>
                </a:lnTo>
                <a:lnTo>
                  <a:pt x="5392" y="11094"/>
                </a:lnTo>
                <a:cubicBezTo>
                  <a:pt x="5271" y="11130"/>
                  <a:pt x="5146" y="11120"/>
                  <a:pt x="5037" y="11074"/>
                </a:cubicBezTo>
                <a:cubicBezTo>
                  <a:pt x="4927" y="11027"/>
                  <a:pt x="4834" y="10943"/>
                  <a:pt x="4776" y="10831"/>
                </a:cubicBezTo>
                <a:lnTo>
                  <a:pt x="4534" y="10364"/>
                </a:lnTo>
                <a:cubicBezTo>
                  <a:pt x="4528" y="10353"/>
                  <a:pt x="4520" y="10344"/>
                  <a:pt x="4511" y="10338"/>
                </a:cubicBezTo>
                <a:cubicBezTo>
                  <a:pt x="4500" y="10331"/>
                  <a:pt x="4489" y="10327"/>
                  <a:pt x="4477" y="10327"/>
                </a:cubicBezTo>
                <a:lnTo>
                  <a:pt x="3712" y="10287"/>
                </a:lnTo>
                <a:cubicBezTo>
                  <a:pt x="3700" y="10286"/>
                  <a:pt x="3688" y="10288"/>
                  <a:pt x="3678" y="10293"/>
                </a:cubicBezTo>
                <a:cubicBezTo>
                  <a:pt x="3668" y="10298"/>
                  <a:pt x="3660" y="10305"/>
                  <a:pt x="3653" y="10314"/>
                </a:cubicBezTo>
                <a:lnTo>
                  <a:pt x="3652" y="10315"/>
                </a:lnTo>
                <a:lnTo>
                  <a:pt x="3344" y="10736"/>
                </a:lnTo>
                <a:lnTo>
                  <a:pt x="3344" y="10735"/>
                </a:lnTo>
                <a:cubicBezTo>
                  <a:pt x="3269" y="10838"/>
                  <a:pt x="3164" y="10907"/>
                  <a:pt x="3049" y="10936"/>
                </a:cubicBezTo>
                <a:cubicBezTo>
                  <a:pt x="2934" y="10965"/>
                  <a:pt x="2808" y="10955"/>
                  <a:pt x="2694" y="10901"/>
                </a:cubicBezTo>
                <a:lnTo>
                  <a:pt x="2003" y="10573"/>
                </a:lnTo>
                <a:lnTo>
                  <a:pt x="2002" y="10572"/>
                </a:lnTo>
                <a:cubicBezTo>
                  <a:pt x="1882" y="10514"/>
                  <a:pt x="1792" y="10416"/>
                  <a:pt x="1744" y="10301"/>
                </a:cubicBezTo>
                <a:cubicBezTo>
                  <a:pt x="1695" y="10184"/>
                  <a:pt x="1687" y="10052"/>
                  <a:pt x="1730" y="9926"/>
                </a:cubicBezTo>
                <a:lnTo>
                  <a:pt x="1903" y="9422"/>
                </a:lnTo>
                <a:cubicBezTo>
                  <a:pt x="1907" y="9410"/>
                  <a:pt x="1908" y="9397"/>
                  <a:pt x="1906" y="9385"/>
                </a:cubicBezTo>
                <a:cubicBezTo>
                  <a:pt x="1903" y="9373"/>
                  <a:pt x="1897" y="9362"/>
                  <a:pt x="1888" y="9352"/>
                </a:cubicBezTo>
                <a:lnTo>
                  <a:pt x="1889" y="9352"/>
                </a:lnTo>
                <a:lnTo>
                  <a:pt x="1393" y="8816"/>
                </a:lnTo>
                <a:lnTo>
                  <a:pt x="1392" y="8817"/>
                </a:lnTo>
                <a:cubicBezTo>
                  <a:pt x="1385" y="8809"/>
                  <a:pt x="1375" y="8802"/>
                  <a:pt x="1365" y="8799"/>
                </a:cubicBezTo>
                <a:cubicBezTo>
                  <a:pt x="1355" y="8795"/>
                  <a:pt x="1344" y="8794"/>
                  <a:pt x="1333" y="8795"/>
                </a:cubicBezTo>
                <a:lnTo>
                  <a:pt x="1332" y="8795"/>
                </a:lnTo>
                <a:lnTo>
                  <a:pt x="786" y="8861"/>
                </a:lnTo>
                <a:cubicBezTo>
                  <a:pt x="658" y="8877"/>
                  <a:pt x="532" y="8844"/>
                  <a:pt x="430" y="8775"/>
                </a:cubicBezTo>
                <a:cubicBezTo>
                  <a:pt x="329" y="8707"/>
                  <a:pt x="251" y="8603"/>
                  <a:pt x="216" y="8477"/>
                </a:cubicBezTo>
                <a:lnTo>
                  <a:pt x="35" y="7817"/>
                </a:lnTo>
                <a:lnTo>
                  <a:pt x="34" y="7817"/>
                </a:lnTo>
                <a:cubicBezTo>
                  <a:pt x="0" y="7692"/>
                  <a:pt x="13" y="7564"/>
                  <a:pt x="65" y="7454"/>
                </a:cubicBezTo>
                <a:cubicBezTo>
                  <a:pt x="117" y="7343"/>
                  <a:pt x="207" y="7250"/>
                  <a:pt x="325" y="7197"/>
                </a:cubicBezTo>
                <a:lnTo>
                  <a:pt x="812" y="6977"/>
                </a:lnTo>
                <a:lnTo>
                  <a:pt x="813" y="6977"/>
                </a:lnTo>
                <a:cubicBezTo>
                  <a:pt x="825" y="6972"/>
                  <a:pt x="834" y="6963"/>
                  <a:pt x="841" y="6953"/>
                </a:cubicBezTo>
                <a:cubicBezTo>
                  <a:pt x="848" y="6942"/>
                  <a:pt x="852" y="6929"/>
                  <a:pt x="852" y="6915"/>
                </a:cubicBezTo>
                <a:lnTo>
                  <a:pt x="852" y="6165"/>
                </a:lnTo>
                <a:cubicBezTo>
                  <a:pt x="852" y="6153"/>
                  <a:pt x="849" y="6142"/>
                  <a:pt x="844" y="6132"/>
                </a:cubicBezTo>
                <a:cubicBezTo>
                  <a:pt x="839" y="6123"/>
                  <a:pt x="833" y="6115"/>
                  <a:pt x="824" y="6109"/>
                </a:cubicBezTo>
                <a:lnTo>
                  <a:pt x="823" y="6109"/>
                </a:lnTo>
                <a:lnTo>
                  <a:pt x="410" y="5818"/>
                </a:lnTo>
                <a:lnTo>
                  <a:pt x="410" y="5817"/>
                </a:lnTo>
                <a:cubicBezTo>
                  <a:pt x="293" y="5735"/>
                  <a:pt x="219" y="5613"/>
                  <a:pt x="195" y="5482"/>
                </a:cubicBezTo>
                <a:cubicBezTo>
                  <a:pt x="171" y="5351"/>
                  <a:pt x="196" y="5211"/>
                  <a:pt x="277" y="5092"/>
                </a:cubicBezTo>
                <a:lnTo>
                  <a:pt x="276" y="5092"/>
                </a:lnTo>
                <a:lnTo>
                  <a:pt x="695" y="4473"/>
                </a:lnTo>
                <a:lnTo>
                  <a:pt x="696" y="4473"/>
                </a:lnTo>
                <a:cubicBezTo>
                  <a:pt x="767" y="4368"/>
                  <a:pt x="871" y="4295"/>
                  <a:pt x="986" y="4262"/>
                </a:cubicBezTo>
                <a:cubicBezTo>
                  <a:pt x="1102" y="4229"/>
                  <a:pt x="1228" y="4234"/>
                  <a:pt x="1344" y="4286"/>
                </a:cubicBezTo>
                <a:lnTo>
                  <a:pt x="1673" y="4431"/>
                </a:lnTo>
                <a:cubicBezTo>
                  <a:pt x="1686" y="4436"/>
                  <a:pt x="1698" y="4438"/>
                  <a:pt x="1710" y="4437"/>
                </a:cubicBezTo>
                <a:cubicBezTo>
                  <a:pt x="1721" y="4435"/>
                  <a:pt x="1733" y="4430"/>
                  <a:pt x="1744" y="4421"/>
                </a:cubicBezTo>
                <a:lnTo>
                  <a:pt x="2408" y="3899"/>
                </a:lnTo>
                <a:lnTo>
                  <a:pt x="2408" y="3899"/>
                </a:lnTo>
                <a:cubicBezTo>
                  <a:pt x="2418" y="3891"/>
                  <a:pt x="2426" y="3880"/>
                  <a:pt x="2430" y="3868"/>
                </a:cubicBezTo>
                <a:cubicBezTo>
                  <a:pt x="2434" y="3855"/>
                  <a:pt x="2436" y="3842"/>
                  <a:pt x="2433" y="3829"/>
                </a:cubicBezTo>
                <a:lnTo>
                  <a:pt x="2433" y="3829"/>
                </a:lnTo>
                <a:lnTo>
                  <a:pt x="2334" y="3394"/>
                </a:lnTo>
                <a:cubicBezTo>
                  <a:pt x="2303" y="3258"/>
                  <a:pt x="2329" y="3121"/>
                  <a:pt x="2396" y="3009"/>
                </a:cubicBezTo>
                <a:cubicBezTo>
                  <a:pt x="2463" y="2897"/>
                  <a:pt x="2572" y="2809"/>
                  <a:pt x="2707" y="2771"/>
                </a:cubicBezTo>
                <a:lnTo>
                  <a:pt x="3425" y="2571"/>
                </a:lnTo>
                <a:cubicBezTo>
                  <a:pt x="3552" y="2536"/>
                  <a:pt x="3681" y="2550"/>
                  <a:pt x="3792" y="2603"/>
                </a:cubicBezTo>
                <a:cubicBezTo>
                  <a:pt x="3903" y="2656"/>
                  <a:pt x="3996" y="2748"/>
                  <a:pt x="4049" y="2870"/>
                </a:cubicBezTo>
                <a:lnTo>
                  <a:pt x="4243" y="3317"/>
                </a:lnTo>
                <a:cubicBezTo>
                  <a:pt x="4248" y="3330"/>
                  <a:pt x="4257" y="3340"/>
                  <a:pt x="4268" y="3348"/>
                </a:cubicBezTo>
                <a:cubicBezTo>
                  <a:pt x="4278" y="3354"/>
                  <a:pt x="4291" y="3358"/>
                  <a:pt x="4306" y="3358"/>
                </a:cubicBezTo>
                <a:lnTo>
                  <a:pt x="5001" y="3358"/>
                </a:lnTo>
                <a:cubicBezTo>
                  <a:pt x="5013" y="3358"/>
                  <a:pt x="5024" y="3355"/>
                  <a:pt x="5033" y="3351"/>
                </a:cubicBezTo>
                <a:cubicBezTo>
                  <a:pt x="5042" y="3347"/>
                  <a:pt x="5050" y="3340"/>
                  <a:pt x="5056" y="3331"/>
                </a:cubicBezTo>
                <a:lnTo>
                  <a:pt x="5057" y="3331"/>
                </a:lnTo>
                <a:lnTo>
                  <a:pt x="5362" y="2929"/>
                </a:lnTo>
                <a:cubicBezTo>
                  <a:pt x="5441" y="2826"/>
                  <a:pt x="5551" y="2759"/>
                  <a:pt x="5668" y="2733"/>
                </a:cubicBezTo>
                <a:cubicBezTo>
                  <a:pt x="5786" y="2707"/>
                  <a:pt x="5914" y="2721"/>
                  <a:pt x="6028" y="2782"/>
                </a:cubicBezTo>
                <a:lnTo>
                  <a:pt x="6774" y="3177"/>
                </a:lnTo>
                <a:lnTo>
                  <a:pt x="6774" y="3178"/>
                </a:lnTo>
                <a:cubicBezTo>
                  <a:pt x="6784" y="3183"/>
                  <a:pt x="6791" y="3186"/>
                  <a:pt x="6795" y="3188"/>
                </a:cubicBezTo>
                <a:lnTo>
                  <a:pt x="6794" y="3189"/>
                </a:lnTo>
                <a:cubicBezTo>
                  <a:pt x="6803" y="3194"/>
                  <a:pt x="6810" y="3198"/>
                  <a:pt x="6816" y="3202"/>
                </a:cubicBezTo>
                <a:lnTo>
                  <a:pt x="6815" y="3202"/>
                </a:lnTo>
                <a:lnTo>
                  <a:pt x="6898" y="3254"/>
                </a:lnTo>
                <a:lnTo>
                  <a:pt x="6898" y="3254"/>
                </a:lnTo>
                <a:cubicBezTo>
                  <a:pt x="7009" y="3324"/>
                  <a:pt x="7086" y="3431"/>
                  <a:pt x="7121" y="3550"/>
                </a:cubicBezTo>
                <a:cubicBezTo>
                  <a:pt x="7156" y="3669"/>
                  <a:pt x="7149" y="3800"/>
                  <a:pt x="7094" y="3920"/>
                </a:cubicBezTo>
                <a:lnTo>
                  <a:pt x="6911" y="4313"/>
                </a:lnTo>
                <a:cubicBezTo>
                  <a:pt x="6905" y="4326"/>
                  <a:pt x="6903" y="4340"/>
                  <a:pt x="6905" y="4353"/>
                </a:cubicBezTo>
                <a:cubicBezTo>
                  <a:pt x="6907" y="4367"/>
                  <a:pt x="6913" y="4379"/>
                  <a:pt x="6921" y="4389"/>
                </a:cubicBezTo>
                <a:lnTo>
                  <a:pt x="6922" y="4389"/>
                </a:lnTo>
                <a:lnTo>
                  <a:pt x="7381" y="4903"/>
                </a:lnTo>
                <a:lnTo>
                  <a:pt x="7380" y="4903"/>
                </a:lnTo>
                <a:cubicBezTo>
                  <a:pt x="7390" y="4913"/>
                  <a:pt x="7401" y="4920"/>
                  <a:pt x="7414" y="4923"/>
                </a:cubicBezTo>
                <a:cubicBezTo>
                  <a:pt x="7428" y="4927"/>
                  <a:pt x="7442" y="4927"/>
                  <a:pt x="7455" y="4922"/>
                </a:cubicBezTo>
                <a:lnTo>
                  <a:pt x="7455" y="4921"/>
                </a:lnTo>
                <a:lnTo>
                  <a:pt x="7832" y="4791"/>
                </a:lnTo>
                <a:cubicBezTo>
                  <a:pt x="7965" y="4745"/>
                  <a:pt x="8106" y="4757"/>
                  <a:pt x="8226" y="4813"/>
                </a:cubicBezTo>
                <a:cubicBezTo>
                  <a:pt x="8346" y="4869"/>
                  <a:pt x="8444" y="4970"/>
                  <a:pt x="8495" y="5102"/>
                </a:cubicBezTo>
                <a:close/>
                <a:moveTo>
                  <a:pt x="7337" y="2249"/>
                </a:moveTo>
                <a:cubicBezTo>
                  <a:pt x="7428" y="2201"/>
                  <a:pt x="7526" y="2161"/>
                  <a:pt x="7629" y="2132"/>
                </a:cubicBezTo>
                <a:cubicBezTo>
                  <a:pt x="7728" y="2105"/>
                  <a:pt x="7831" y="2088"/>
                  <a:pt x="7938" y="2082"/>
                </a:cubicBezTo>
                <a:lnTo>
                  <a:pt x="7940" y="2082"/>
                </a:lnTo>
                <a:cubicBezTo>
                  <a:pt x="8331" y="2063"/>
                  <a:pt x="8694" y="2204"/>
                  <a:pt x="8964" y="2448"/>
                </a:cubicBezTo>
                <a:cubicBezTo>
                  <a:pt x="9234" y="2692"/>
                  <a:pt x="9411" y="3039"/>
                  <a:pt x="9431" y="3430"/>
                </a:cubicBezTo>
                <a:lnTo>
                  <a:pt x="9431" y="3431"/>
                </a:lnTo>
                <a:cubicBezTo>
                  <a:pt x="9441" y="3623"/>
                  <a:pt x="9412" y="3808"/>
                  <a:pt x="9352" y="3978"/>
                </a:cubicBezTo>
                <a:cubicBezTo>
                  <a:pt x="9289" y="4156"/>
                  <a:pt x="9191" y="4318"/>
                  <a:pt x="9068" y="4455"/>
                </a:cubicBezTo>
                <a:lnTo>
                  <a:pt x="8727" y="4149"/>
                </a:lnTo>
                <a:cubicBezTo>
                  <a:pt x="8812" y="4055"/>
                  <a:pt x="8878" y="3946"/>
                  <a:pt x="8920" y="3826"/>
                </a:cubicBezTo>
                <a:cubicBezTo>
                  <a:pt x="8961" y="3710"/>
                  <a:pt x="8981" y="3584"/>
                  <a:pt x="8974" y="3454"/>
                </a:cubicBezTo>
                <a:lnTo>
                  <a:pt x="8974" y="3453"/>
                </a:lnTo>
                <a:cubicBezTo>
                  <a:pt x="8961" y="3187"/>
                  <a:pt x="8841" y="2952"/>
                  <a:pt x="8658" y="2787"/>
                </a:cubicBezTo>
                <a:cubicBezTo>
                  <a:pt x="8475" y="2621"/>
                  <a:pt x="8229" y="2526"/>
                  <a:pt x="7962" y="2539"/>
                </a:cubicBezTo>
                <a:lnTo>
                  <a:pt x="7961" y="2539"/>
                </a:lnTo>
                <a:cubicBezTo>
                  <a:pt x="7888" y="2543"/>
                  <a:pt x="7818" y="2555"/>
                  <a:pt x="7751" y="2573"/>
                </a:cubicBezTo>
                <a:cubicBezTo>
                  <a:pt x="7682" y="2592"/>
                  <a:pt x="7616" y="2619"/>
                  <a:pt x="7554" y="2652"/>
                </a:cubicBezTo>
                <a:lnTo>
                  <a:pt x="7337" y="2249"/>
                </a:lnTo>
                <a:close/>
                <a:moveTo>
                  <a:pt x="5791" y="6817"/>
                </a:moveTo>
                <a:cubicBezTo>
                  <a:pt x="5791" y="7209"/>
                  <a:pt x="5632" y="7565"/>
                  <a:pt x="5374" y="7823"/>
                </a:cubicBezTo>
                <a:cubicBezTo>
                  <a:pt x="5117" y="8080"/>
                  <a:pt x="4761" y="8240"/>
                  <a:pt x="4368" y="8240"/>
                </a:cubicBezTo>
                <a:cubicBezTo>
                  <a:pt x="3975" y="8240"/>
                  <a:pt x="3619" y="8080"/>
                  <a:pt x="3361" y="7823"/>
                </a:cubicBezTo>
                <a:cubicBezTo>
                  <a:pt x="3104" y="7565"/>
                  <a:pt x="2945" y="7209"/>
                  <a:pt x="2945" y="6817"/>
                </a:cubicBezTo>
                <a:cubicBezTo>
                  <a:pt x="2945" y="6423"/>
                  <a:pt x="3104" y="6068"/>
                  <a:pt x="3361" y="5810"/>
                </a:cubicBezTo>
                <a:cubicBezTo>
                  <a:pt x="3619" y="5553"/>
                  <a:pt x="3975" y="5393"/>
                  <a:pt x="4368" y="5393"/>
                </a:cubicBezTo>
                <a:cubicBezTo>
                  <a:pt x="4761" y="5393"/>
                  <a:pt x="5117" y="5553"/>
                  <a:pt x="5374" y="5810"/>
                </a:cubicBezTo>
                <a:cubicBezTo>
                  <a:pt x="5632" y="6068"/>
                  <a:pt x="5791" y="6423"/>
                  <a:pt x="5791" y="6817"/>
                </a:cubicBezTo>
                <a:close/>
                <a:moveTo>
                  <a:pt x="5050" y="7499"/>
                </a:moveTo>
                <a:cubicBezTo>
                  <a:pt x="5224" y="7324"/>
                  <a:pt x="5332" y="7083"/>
                  <a:pt x="5332" y="6817"/>
                </a:cubicBezTo>
                <a:cubicBezTo>
                  <a:pt x="5332" y="6550"/>
                  <a:pt x="5224" y="6309"/>
                  <a:pt x="5050" y="6134"/>
                </a:cubicBezTo>
                <a:cubicBezTo>
                  <a:pt x="4875" y="5960"/>
                  <a:pt x="4634" y="5852"/>
                  <a:pt x="4368" y="5852"/>
                </a:cubicBezTo>
                <a:cubicBezTo>
                  <a:pt x="4101" y="5852"/>
                  <a:pt x="3860" y="5960"/>
                  <a:pt x="3686" y="6134"/>
                </a:cubicBezTo>
                <a:cubicBezTo>
                  <a:pt x="3511" y="6309"/>
                  <a:pt x="3403" y="6550"/>
                  <a:pt x="3403" y="6817"/>
                </a:cubicBezTo>
                <a:cubicBezTo>
                  <a:pt x="3403" y="7083"/>
                  <a:pt x="3511" y="7324"/>
                  <a:pt x="3686" y="7499"/>
                </a:cubicBezTo>
                <a:cubicBezTo>
                  <a:pt x="3860" y="7673"/>
                  <a:pt x="4101" y="7781"/>
                  <a:pt x="4368" y="7781"/>
                </a:cubicBezTo>
                <a:cubicBezTo>
                  <a:pt x="4634" y="7781"/>
                  <a:pt x="4875" y="7673"/>
                  <a:pt x="5050" y="7499"/>
                </a:cubicBezTo>
                <a:close/>
                <a:moveTo>
                  <a:pt x="4672" y="2198"/>
                </a:moveTo>
                <a:lnTo>
                  <a:pt x="4923" y="1700"/>
                </a:lnTo>
                <a:lnTo>
                  <a:pt x="4923" y="1700"/>
                </a:lnTo>
                <a:cubicBezTo>
                  <a:pt x="4976" y="1597"/>
                  <a:pt x="5062" y="1520"/>
                  <a:pt x="5163" y="1478"/>
                </a:cubicBezTo>
                <a:cubicBezTo>
                  <a:pt x="5263" y="1437"/>
                  <a:pt x="5378" y="1430"/>
                  <a:pt x="5488" y="1465"/>
                </a:cubicBezTo>
                <a:lnTo>
                  <a:pt x="5902" y="1599"/>
                </a:lnTo>
                <a:lnTo>
                  <a:pt x="5904" y="1599"/>
                </a:lnTo>
                <a:cubicBezTo>
                  <a:pt x="5906" y="1600"/>
                  <a:pt x="5908" y="1600"/>
                  <a:pt x="5910" y="1599"/>
                </a:cubicBezTo>
                <a:cubicBezTo>
                  <a:pt x="5912" y="1599"/>
                  <a:pt x="5914" y="1598"/>
                  <a:pt x="5915" y="1596"/>
                </a:cubicBezTo>
                <a:lnTo>
                  <a:pt x="6326" y="1144"/>
                </a:lnTo>
                <a:lnTo>
                  <a:pt x="6326" y="1145"/>
                </a:lnTo>
                <a:cubicBezTo>
                  <a:pt x="6328" y="1143"/>
                  <a:pt x="6329" y="1141"/>
                  <a:pt x="6329" y="1139"/>
                </a:cubicBezTo>
                <a:cubicBezTo>
                  <a:pt x="6330" y="1136"/>
                  <a:pt x="6330" y="1134"/>
                  <a:pt x="6330" y="1132"/>
                </a:cubicBezTo>
                <a:lnTo>
                  <a:pt x="6240" y="731"/>
                </a:lnTo>
                <a:lnTo>
                  <a:pt x="6240" y="732"/>
                </a:lnTo>
                <a:cubicBezTo>
                  <a:pt x="6212" y="606"/>
                  <a:pt x="6236" y="482"/>
                  <a:pt x="6299" y="381"/>
                </a:cubicBezTo>
                <a:cubicBezTo>
                  <a:pt x="6362" y="279"/>
                  <a:pt x="6463" y="202"/>
                  <a:pt x="6588" y="171"/>
                </a:cubicBezTo>
                <a:lnTo>
                  <a:pt x="7178" y="28"/>
                </a:lnTo>
                <a:lnTo>
                  <a:pt x="7178" y="27"/>
                </a:lnTo>
                <a:cubicBezTo>
                  <a:pt x="7288" y="0"/>
                  <a:pt x="7400" y="15"/>
                  <a:pt x="7497" y="62"/>
                </a:cubicBezTo>
                <a:cubicBezTo>
                  <a:pt x="7593" y="109"/>
                  <a:pt x="7673" y="189"/>
                  <a:pt x="7719" y="293"/>
                </a:cubicBezTo>
                <a:lnTo>
                  <a:pt x="7839" y="561"/>
                </a:lnTo>
                <a:lnTo>
                  <a:pt x="7840" y="562"/>
                </a:lnTo>
                <a:cubicBezTo>
                  <a:pt x="7841" y="564"/>
                  <a:pt x="7842" y="566"/>
                  <a:pt x="7843" y="567"/>
                </a:cubicBezTo>
                <a:cubicBezTo>
                  <a:pt x="7845" y="568"/>
                  <a:pt x="7847" y="568"/>
                  <a:pt x="7849" y="569"/>
                </a:cubicBezTo>
                <a:lnTo>
                  <a:pt x="8536" y="617"/>
                </a:lnTo>
                <a:cubicBezTo>
                  <a:pt x="8539" y="617"/>
                  <a:pt x="8542" y="617"/>
                  <a:pt x="8544" y="616"/>
                </a:cubicBezTo>
                <a:cubicBezTo>
                  <a:pt x="8546" y="615"/>
                  <a:pt x="8547" y="613"/>
                  <a:pt x="8549" y="610"/>
                </a:cubicBezTo>
                <a:lnTo>
                  <a:pt x="8727" y="295"/>
                </a:lnTo>
                <a:cubicBezTo>
                  <a:pt x="8789" y="186"/>
                  <a:pt x="8888" y="111"/>
                  <a:pt x="9000" y="77"/>
                </a:cubicBezTo>
                <a:cubicBezTo>
                  <a:pt x="9112" y="43"/>
                  <a:pt x="9236" y="51"/>
                  <a:pt x="9348" y="107"/>
                </a:cubicBezTo>
                <a:lnTo>
                  <a:pt x="9889" y="378"/>
                </a:lnTo>
                <a:lnTo>
                  <a:pt x="9890" y="378"/>
                </a:lnTo>
                <a:cubicBezTo>
                  <a:pt x="9994" y="431"/>
                  <a:pt x="10072" y="519"/>
                  <a:pt x="10114" y="621"/>
                </a:cubicBezTo>
                <a:cubicBezTo>
                  <a:pt x="10155" y="724"/>
                  <a:pt x="10162" y="840"/>
                  <a:pt x="10124" y="951"/>
                </a:cubicBezTo>
                <a:lnTo>
                  <a:pt x="9996" y="1326"/>
                </a:lnTo>
                <a:cubicBezTo>
                  <a:pt x="9995" y="1329"/>
                  <a:pt x="9995" y="1332"/>
                  <a:pt x="9995" y="1334"/>
                </a:cubicBezTo>
                <a:cubicBezTo>
                  <a:pt x="9996" y="1337"/>
                  <a:pt x="9997" y="1340"/>
                  <a:pt x="9999" y="1341"/>
                </a:cubicBezTo>
                <a:lnTo>
                  <a:pt x="10000" y="1341"/>
                </a:lnTo>
                <a:lnTo>
                  <a:pt x="10418" y="1721"/>
                </a:lnTo>
                <a:cubicBezTo>
                  <a:pt x="10420" y="1723"/>
                  <a:pt x="10421" y="1724"/>
                  <a:pt x="10423" y="1724"/>
                </a:cubicBezTo>
                <a:cubicBezTo>
                  <a:pt x="10424" y="1725"/>
                  <a:pt x="10426" y="1725"/>
                  <a:pt x="10428" y="1724"/>
                </a:cubicBezTo>
                <a:lnTo>
                  <a:pt x="10430" y="1724"/>
                </a:lnTo>
                <a:lnTo>
                  <a:pt x="10834" y="1650"/>
                </a:lnTo>
                <a:cubicBezTo>
                  <a:pt x="10947" y="1629"/>
                  <a:pt x="11060" y="1650"/>
                  <a:pt x="11153" y="1704"/>
                </a:cubicBezTo>
                <a:cubicBezTo>
                  <a:pt x="11247" y="1757"/>
                  <a:pt x="11323" y="1844"/>
                  <a:pt x="11362" y="1952"/>
                </a:cubicBezTo>
                <a:lnTo>
                  <a:pt x="11362" y="1953"/>
                </a:lnTo>
                <a:lnTo>
                  <a:pt x="11593" y="2593"/>
                </a:lnTo>
                <a:lnTo>
                  <a:pt x="11593" y="2593"/>
                </a:lnTo>
                <a:cubicBezTo>
                  <a:pt x="11596" y="2600"/>
                  <a:pt x="11599" y="2609"/>
                  <a:pt x="11602" y="2619"/>
                </a:cubicBezTo>
                <a:lnTo>
                  <a:pt x="11606" y="2634"/>
                </a:lnTo>
                <a:lnTo>
                  <a:pt x="11606" y="2635"/>
                </a:lnTo>
                <a:lnTo>
                  <a:pt x="11629" y="2716"/>
                </a:lnTo>
                <a:lnTo>
                  <a:pt x="11629" y="2716"/>
                </a:lnTo>
                <a:cubicBezTo>
                  <a:pt x="11660" y="2830"/>
                  <a:pt x="11647" y="2947"/>
                  <a:pt x="11598" y="3046"/>
                </a:cubicBezTo>
                <a:lnTo>
                  <a:pt x="11598" y="3046"/>
                </a:lnTo>
                <a:cubicBezTo>
                  <a:pt x="11549" y="3145"/>
                  <a:pt x="11466" y="3228"/>
                  <a:pt x="11357" y="3274"/>
                </a:cubicBezTo>
                <a:lnTo>
                  <a:pt x="11032" y="3411"/>
                </a:lnTo>
                <a:cubicBezTo>
                  <a:pt x="11030" y="3412"/>
                  <a:pt x="11028" y="3413"/>
                  <a:pt x="11026" y="3416"/>
                </a:cubicBezTo>
                <a:cubicBezTo>
                  <a:pt x="11024" y="3418"/>
                  <a:pt x="11023" y="3421"/>
                  <a:pt x="11023" y="3424"/>
                </a:cubicBezTo>
                <a:lnTo>
                  <a:pt x="11019" y="3982"/>
                </a:lnTo>
                <a:cubicBezTo>
                  <a:pt x="11019" y="3985"/>
                  <a:pt x="11020" y="3988"/>
                  <a:pt x="11021" y="3990"/>
                </a:cubicBezTo>
                <a:cubicBezTo>
                  <a:pt x="11023" y="3993"/>
                  <a:pt x="11025" y="3995"/>
                  <a:pt x="11027" y="3995"/>
                </a:cubicBezTo>
                <a:lnTo>
                  <a:pt x="11324" y="4123"/>
                </a:lnTo>
                <a:cubicBezTo>
                  <a:pt x="11442" y="4174"/>
                  <a:pt x="11528" y="4266"/>
                  <a:pt x="11574" y="4375"/>
                </a:cubicBezTo>
                <a:cubicBezTo>
                  <a:pt x="11619" y="4484"/>
                  <a:pt x="11624" y="4610"/>
                  <a:pt x="11578" y="4728"/>
                </a:cubicBezTo>
                <a:lnTo>
                  <a:pt x="11356" y="5293"/>
                </a:lnTo>
                <a:cubicBezTo>
                  <a:pt x="11313" y="5403"/>
                  <a:pt x="11232" y="5489"/>
                  <a:pt x="11133" y="5540"/>
                </a:cubicBezTo>
                <a:cubicBezTo>
                  <a:pt x="11034" y="5591"/>
                  <a:pt x="10918" y="5607"/>
                  <a:pt x="10803" y="5578"/>
                </a:cubicBezTo>
                <a:lnTo>
                  <a:pt x="10407" y="5479"/>
                </a:lnTo>
                <a:lnTo>
                  <a:pt x="10407" y="5478"/>
                </a:lnTo>
                <a:cubicBezTo>
                  <a:pt x="10405" y="5478"/>
                  <a:pt x="10402" y="5478"/>
                  <a:pt x="10400" y="5479"/>
                </a:cubicBezTo>
                <a:cubicBezTo>
                  <a:pt x="10399" y="5479"/>
                  <a:pt x="10397" y="5480"/>
                  <a:pt x="10396" y="5481"/>
                </a:cubicBezTo>
                <a:lnTo>
                  <a:pt x="10395" y="5482"/>
                </a:lnTo>
                <a:lnTo>
                  <a:pt x="9932" y="5871"/>
                </a:lnTo>
                <a:lnTo>
                  <a:pt x="9931" y="5870"/>
                </a:lnTo>
                <a:cubicBezTo>
                  <a:pt x="9930" y="5872"/>
                  <a:pt x="9929" y="5874"/>
                  <a:pt x="9928" y="5876"/>
                </a:cubicBezTo>
                <a:cubicBezTo>
                  <a:pt x="9927" y="5879"/>
                  <a:pt x="9927" y="5882"/>
                  <a:pt x="9927" y="5884"/>
                </a:cubicBezTo>
                <a:lnTo>
                  <a:pt x="10016" y="6280"/>
                </a:lnTo>
                <a:cubicBezTo>
                  <a:pt x="10042" y="6399"/>
                  <a:pt x="10021" y="6518"/>
                  <a:pt x="9964" y="6617"/>
                </a:cubicBezTo>
                <a:cubicBezTo>
                  <a:pt x="9908" y="6715"/>
                  <a:pt x="9815" y="6794"/>
                  <a:pt x="9699" y="6831"/>
                </a:cubicBezTo>
                <a:lnTo>
                  <a:pt x="9115" y="7017"/>
                </a:lnTo>
                <a:lnTo>
                  <a:pt x="8977" y="6582"/>
                </a:lnTo>
                <a:lnTo>
                  <a:pt x="9561" y="6395"/>
                </a:lnTo>
                <a:cubicBezTo>
                  <a:pt x="9564" y="6394"/>
                  <a:pt x="9567" y="6392"/>
                  <a:pt x="9568" y="6389"/>
                </a:cubicBezTo>
                <a:cubicBezTo>
                  <a:pt x="9570" y="6386"/>
                  <a:pt x="9571" y="6382"/>
                  <a:pt x="9570" y="6379"/>
                </a:cubicBezTo>
                <a:lnTo>
                  <a:pt x="9481" y="5983"/>
                </a:lnTo>
                <a:cubicBezTo>
                  <a:pt x="9462" y="5897"/>
                  <a:pt x="9468" y="5810"/>
                  <a:pt x="9494" y="5731"/>
                </a:cubicBezTo>
                <a:cubicBezTo>
                  <a:pt x="9521" y="5651"/>
                  <a:pt x="9570" y="5578"/>
                  <a:pt x="9638" y="5521"/>
                </a:cubicBezTo>
                <a:lnTo>
                  <a:pt x="9638" y="5520"/>
                </a:lnTo>
                <a:lnTo>
                  <a:pt x="10101" y="5131"/>
                </a:lnTo>
                <a:lnTo>
                  <a:pt x="10101" y="5131"/>
                </a:lnTo>
                <a:cubicBezTo>
                  <a:pt x="10159" y="5082"/>
                  <a:pt x="10226" y="5049"/>
                  <a:pt x="10298" y="5033"/>
                </a:cubicBezTo>
                <a:cubicBezTo>
                  <a:pt x="10369" y="5016"/>
                  <a:pt x="10444" y="5016"/>
                  <a:pt x="10517" y="5034"/>
                </a:cubicBezTo>
                <a:lnTo>
                  <a:pt x="10518" y="5034"/>
                </a:lnTo>
                <a:lnTo>
                  <a:pt x="10914" y="5134"/>
                </a:lnTo>
                <a:cubicBezTo>
                  <a:pt x="10918" y="5135"/>
                  <a:pt x="10921" y="5134"/>
                  <a:pt x="10924" y="5133"/>
                </a:cubicBezTo>
                <a:cubicBezTo>
                  <a:pt x="10926" y="5132"/>
                  <a:pt x="10929" y="5129"/>
                  <a:pt x="10930" y="5126"/>
                </a:cubicBezTo>
                <a:lnTo>
                  <a:pt x="11151" y="4561"/>
                </a:lnTo>
                <a:cubicBezTo>
                  <a:pt x="11153" y="4558"/>
                  <a:pt x="11152" y="4554"/>
                  <a:pt x="11151" y="4551"/>
                </a:cubicBezTo>
                <a:cubicBezTo>
                  <a:pt x="11150" y="4548"/>
                  <a:pt x="11148" y="4545"/>
                  <a:pt x="11145" y="4544"/>
                </a:cubicBezTo>
                <a:lnTo>
                  <a:pt x="10847" y="4416"/>
                </a:lnTo>
                <a:cubicBezTo>
                  <a:pt x="10760" y="4379"/>
                  <a:pt x="10688" y="4317"/>
                  <a:pt x="10638" y="4241"/>
                </a:cubicBezTo>
                <a:cubicBezTo>
                  <a:pt x="10589" y="4166"/>
                  <a:pt x="10561" y="4075"/>
                  <a:pt x="10562" y="3980"/>
                </a:cubicBezTo>
                <a:cubicBezTo>
                  <a:pt x="10562" y="3793"/>
                  <a:pt x="10567" y="3606"/>
                  <a:pt x="10567" y="3419"/>
                </a:cubicBezTo>
                <a:cubicBezTo>
                  <a:pt x="10568" y="3325"/>
                  <a:pt x="10596" y="3236"/>
                  <a:pt x="10646" y="3161"/>
                </a:cubicBezTo>
                <a:cubicBezTo>
                  <a:pt x="10696" y="3087"/>
                  <a:pt x="10768" y="3026"/>
                  <a:pt x="10855" y="2990"/>
                </a:cubicBezTo>
                <a:lnTo>
                  <a:pt x="11180" y="2853"/>
                </a:lnTo>
                <a:cubicBezTo>
                  <a:pt x="11183" y="2852"/>
                  <a:pt x="11185" y="2849"/>
                  <a:pt x="11186" y="2846"/>
                </a:cubicBezTo>
                <a:lnTo>
                  <a:pt x="11186" y="2846"/>
                </a:lnTo>
                <a:cubicBezTo>
                  <a:pt x="11188" y="2843"/>
                  <a:pt x="11188" y="2839"/>
                  <a:pt x="11187" y="2836"/>
                </a:cubicBezTo>
                <a:lnTo>
                  <a:pt x="11188" y="2836"/>
                </a:lnTo>
                <a:cubicBezTo>
                  <a:pt x="11180" y="2808"/>
                  <a:pt x="11173" y="2780"/>
                  <a:pt x="11165" y="2753"/>
                </a:cubicBezTo>
                <a:cubicBezTo>
                  <a:pt x="11164" y="2752"/>
                  <a:pt x="11164" y="2752"/>
                  <a:pt x="11165" y="2753"/>
                </a:cubicBezTo>
                <a:lnTo>
                  <a:pt x="11165" y="2753"/>
                </a:lnTo>
                <a:lnTo>
                  <a:pt x="10932" y="2108"/>
                </a:lnTo>
                <a:lnTo>
                  <a:pt x="10932" y="2108"/>
                </a:lnTo>
                <a:cubicBezTo>
                  <a:pt x="10931" y="2105"/>
                  <a:pt x="10929" y="2103"/>
                  <a:pt x="10926" y="2101"/>
                </a:cubicBezTo>
                <a:cubicBezTo>
                  <a:pt x="10923" y="2100"/>
                  <a:pt x="10919" y="2099"/>
                  <a:pt x="10916" y="2099"/>
                </a:cubicBezTo>
                <a:lnTo>
                  <a:pt x="10514" y="2174"/>
                </a:lnTo>
                <a:lnTo>
                  <a:pt x="10514" y="2174"/>
                </a:lnTo>
                <a:cubicBezTo>
                  <a:pt x="10441" y="2188"/>
                  <a:pt x="10368" y="2184"/>
                  <a:pt x="10299" y="2165"/>
                </a:cubicBezTo>
                <a:cubicBezTo>
                  <a:pt x="10229" y="2145"/>
                  <a:pt x="10165" y="2109"/>
                  <a:pt x="10110" y="2060"/>
                </a:cubicBezTo>
                <a:lnTo>
                  <a:pt x="9692" y="1680"/>
                </a:lnTo>
                <a:lnTo>
                  <a:pt x="9692" y="1679"/>
                </a:lnTo>
                <a:cubicBezTo>
                  <a:pt x="9622" y="1616"/>
                  <a:pt x="9575" y="1535"/>
                  <a:pt x="9553" y="1449"/>
                </a:cubicBezTo>
                <a:cubicBezTo>
                  <a:pt x="9530" y="1361"/>
                  <a:pt x="9532" y="1268"/>
                  <a:pt x="9562" y="1179"/>
                </a:cubicBezTo>
                <a:lnTo>
                  <a:pt x="9691" y="804"/>
                </a:lnTo>
                <a:cubicBezTo>
                  <a:pt x="9692" y="800"/>
                  <a:pt x="9692" y="796"/>
                  <a:pt x="9691" y="793"/>
                </a:cubicBezTo>
                <a:cubicBezTo>
                  <a:pt x="9690" y="791"/>
                  <a:pt x="9687" y="789"/>
                  <a:pt x="9684" y="787"/>
                </a:cubicBezTo>
                <a:lnTo>
                  <a:pt x="9684" y="786"/>
                </a:lnTo>
                <a:lnTo>
                  <a:pt x="9144" y="515"/>
                </a:lnTo>
                <a:cubicBezTo>
                  <a:pt x="9140" y="513"/>
                  <a:pt x="9136" y="513"/>
                  <a:pt x="9133" y="514"/>
                </a:cubicBezTo>
                <a:cubicBezTo>
                  <a:pt x="9130" y="515"/>
                  <a:pt x="9127" y="517"/>
                  <a:pt x="9125" y="521"/>
                </a:cubicBezTo>
                <a:lnTo>
                  <a:pt x="8946" y="836"/>
                </a:lnTo>
                <a:cubicBezTo>
                  <a:pt x="8902" y="915"/>
                  <a:pt x="8836" y="977"/>
                  <a:pt x="8759" y="1019"/>
                </a:cubicBezTo>
                <a:cubicBezTo>
                  <a:pt x="8682" y="1060"/>
                  <a:pt x="8594" y="1080"/>
                  <a:pt x="8504" y="1074"/>
                </a:cubicBezTo>
                <a:lnTo>
                  <a:pt x="7818" y="1025"/>
                </a:lnTo>
                <a:cubicBezTo>
                  <a:pt x="7732" y="1019"/>
                  <a:pt x="7650" y="989"/>
                  <a:pt x="7581" y="941"/>
                </a:cubicBezTo>
                <a:cubicBezTo>
                  <a:pt x="7512" y="892"/>
                  <a:pt x="7456" y="825"/>
                  <a:pt x="7420" y="746"/>
                </a:cubicBezTo>
                <a:lnTo>
                  <a:pt x="7421" y="746"/>
                </a:lnTo>
                <a:lnTo>
                  <a:pt x="7302" y="479"/>
                </a:lnTo>
                <a:cubicBezTo>
                  <a:pt x="7301" y="476"/>
                  <a:pt x="7298" y="473"/>
                  <a:pt x="7296" y="472"/>
                </a:cubicBezTo>
                <a:cubicBezTo>
                  <a:pt x="7294" y="471"/>
                  <a:pt x="7290" y="471"/>
                  <a:pt x="7287" y="472"/>
                </a:cubicBezTo>
                <a:lnTo>
                  <a:pt x="7286" y="472"/>
                </a:lnTo>
                <a:lnTo>
                  <a:pt x="6696" y="615"/>
                </a:lnTo>
                <a:cubicBezTo>
                  <a:pt x="6692" y="616"/>
                  <a:pt x="6689" y="618"/>
                  <a:pt x="6688" y="621"/>
                </a:cubicBezTo>
                <a:cubicBezTo>
                  <a:pt x="6686" y="624"/>
                  <a:pt x="6685" y="628"/>
                  <a:pt x="6686" y="631"/>
                </a:cubicBezTo>
                <a:lnTo>
                  <a:pt x="6686" y="632"/>
                </a:lnTo>
                <a:lnTo>
                  <a:pt x="6776" y="1033"/>
                </a:lnTo>
                <a:cubicBezTo>
                  <a:pt x="6792" y="1108"/>
                  <a:pt x="6790" y="1184"/>
                  <a:pt x="6772" y="1255"/>
                </a:cubicBezTo>
                <a:cubicBezTo>
                  <a:pt x="6753" y="1327"/>
                  <a:pt x="6716" y="1394"/>
                  <a:pt x="6665" y="1451"/>
                </a:cubicBezTo>
                <a:lnTo>
                  <a:pt x="6665" y="1452"/>
                </a:lnTo>
                <a:lnTo>
                  <a:pt x="6256" y="1902"/>
                </a:lnTo>
                <a:cubicBezTo>
                  <a:pt x="6193" y="1971"/>
                  <a:pt x="6113" y="2019"/>
                  <a:pt x="6027" y="2042"/>
                </a:cubicBezTo>
                <a:cubicBezTo>
                  <a:pt x="5941" y="2065"/>
                  <a:pt x="5848" y="2063"/>
                  <a:pt x="5760" y="2034"/>
                </a:cubicBezTo>
                <a:lnTo>
                  <a:pt x="5760" y="2034"/>
                </a:lnTo>
                <a:lnTo>
                  <a:pt x="5349" y="1901"/>
                </a:lnTo>
                <a:cubicBezTo>
                  <a:pt x="5345" y="1899"/>
                  <a:pt x="5342" y="1900"/>
                  <a:pt x="5339" y="1901"/>
                </a:cubicBezTo>
                <a:cubicBezTo>
                  <a:pt x="5336" y="1902"/>
                  <a:pt x="5333" y="1904"/>
                  <a:pt x="5332" y="1907"/>
                </a:cubicBezTo>
                <a:lnTo>
                  <a:pt x="5332" y="1907"/>
                </a:lnTo>
                <a:lnTo>
                  <a:pt x="5080" y="2404"/>
                </a:lnTo>
                <a:lnTo>
                  <a:pt x="4672" y="2198"/>
                </a:lnTo>
                <a:close/>
                <a:moveTo>
                  <a:pt x="11165" y="2754"/>
                </a:moveTo>
                <a:lnTo>
                  <a:pt x="11165" y="2753"/>
                </a:lnTo>
                <a:lnTo>
                  <a:pt x="11165" y="2753"/>
                </a:lnTo>
                <a:lnTo>
                  <a:pt x="11166" y="2756"/>
                </a:lnTo>
                <a:lnTo>
                  <a:pt x="11165" y="2754"/>
                </a:lnTo>
                <a:close/>
                <a:moveTo>
                  <a:pt x="8333" y="5962"/>
                </a:moveTo>
                <a:lnTo>
                  <a:pt x="8067" y="5265"/>
                </a:lnTo>
                <a:lnTo>
                  <a:pt x="8067" y="5264"/>
                </a:lnTo>
                <a:cubicBezTo>
                  <a:pt x="8061" y="5247"/>
                  <a:pt x="8048" y="5234"/>
                  <a:pt x="8032" y="5227"/>
                </a:cubicBezTo>
                <a:cubicBezTo>
                  <a:pt x="8017" y="5220"/>
                  <a:pt x="7999" y="5219"/>
                  <a:pt x="7980" y="5225"/>
                </a:cubicBezTo>
                <a:lnTo>
                  <a:pt x="7603" y="5355"/>
                </a:lnTo>
                <a:lnTo>
                  <a:pt x="7603" y="5354"/>
                </a:lnTo>
                <a:cubicBezTo>
                  <a:pt x="7503" y="5388"/>
                  <a:pt x="7398" y="5391"/>
                  <a:pt x="7300" y="5366"/>
                </a:cubicBezTo>
                <a:cubicBezTo>
                  <a:pt x="7202" y="5340"/>
                  <a:pt x="7111" y="5286"/>
                  <a:pt x="7040" y="5207"/>
                </a:cubicBezTo>
                <a:lnTo>
                  <a:pt x="7039" y="5207"/>
                </a:lnTo>
                <a:lnTo>
                  <a:pt x="6580" y="4693"/>
                </a:lnTo>
                <a:lnTo>
                  <a:pt x="6581" y="4693"/>
                </a:lnTo>
                <a:cubicBezTo>
                  <a:pt x="6510" y="4614"/>
                  <a:pt x="6467" y="4519"/>
                  <a:pt x="6452" y="4420"/>
                </a:cubicBezTo>
                <a:cubicBezTo>
                  <a:pt x="6437" y="4320"/>
                  <a:pt x="6451" y="4217"/>
                  <a:pt x="6495" y="4121"/>
                </a:cubicBezTo>
                <a:lnTo>
                  <a:pt x="6678" y="3728"/>
                </a:lnTo>
                <a:cubicBezTo>
                  <a:pt x="6686" y="3712"/>
                  <a:pt x="6687" y="3695"/>
                  <a:pt x="6682" y="3679"/>
                </a:cubicBezTo>
                <a:cubicBezTo>
                  <a:pt x="6678" y="3664"/>
                  <a:pt x="6668" y="3650"/>
                  <a:pt x="6653" y="3641"/>
                </a:cubicBezTo>
                <a:lnTo>
                  <a:pt x="6653" y="3640"/>
                </a:lnTo>
                <a:lnTo>
                  <a:pt x="6564" y="3583"/>
                </a:lnTo>
                <a:lnTo>
                  <a:pt x="6561" y="3582"/>
                </a:lnTo>
                <a:lnTo>
                  <a:pt x="5815" y="3187"/>
                </a:lnTo>
                <a:cubicBezTo>
                  <a:pt x="5800" y="3179"/>
                  <a:pt x="5783" y="3177"/>
                  <a:pt x="5767" y="3180"/>
                </a:cubicBezTo>
                <a:cubicBezTo>
                  <a:pt x="5750" y="3184"/>
                  <a:pt x="5736" y="3193"/>
                  <a:pt x="5726" y="3205"/>
                </a:cubicBezTo>
                <a:lnTo>
                  <a:pt x="5421" y="3607"/>
                </a:lnTo>
                <a:lnTo>
                  <a:pt x="5422" y="3607"/>
                </a:lnTo>
                <a:cubicBezTo>
                  <a:pt x="5372" y="3673"/>
                  <a:pt x="5308" y="3725"/>
                  <a:pt x="5235" y="3761"/>
                </a:cubicBezTo>
                <a:cubicBezTo>
                  <a:pt x="5163" y="3797"/>
                  <a:pt x="5083" y="3817"/>
                  <a:pt x="5001" y="3817"/>
                </a:cubicBezTo>
                <a:lnTo>
                  <a:pt x="4306" y="3817"/>
                </a:lnTo>
                <a:cubicBezTo>
                  <a:pt x="4202" y="3817"/>
                  <a:pt x="4102" y="3785"/>
                  <a:pt x="4017" y="3729"/>
                </a:cubicBezTo>
                <a:cubicBezTo>
                  <a:pt x="3934" y="3674"/>
                  <a:pt x="3865" y="3595"/>
                  <a:pt x="3823" y="3498"/>
                </a:cubicBezTo>
                <a:lnTo>
                  <a:pt x="3629" y="3050"/>
                </a:lnTo>
                <a:cubicBezTo>
                  <a:pt x="3623" y="3036"/>
                  <a:pt x="3611" y="3024"/>
                  <a:pt x="3595" y="3016"/>
                </a:cubicBezTo>
                <a:cubicBezTo>
                  <a:pt x="3580" y="3009"/>
                  <a:pt x="3563" y="3007"/>
                  <a:pt x="3547" y="3012"/>
                </a:cubicBezTo>
                <a:lnTo>
                  <a:pt x="2829" y="3212"/>
                </a:lnTo>
                <a:cubicBezTo>
                  <a:pt x="2811" y="3217"/>
                  <a:pt x="2797" y="3228"/>
                  <a:pt x="2788" y="3243"/>
                </a:cubicBezTo>
                <a:cubicBezTo>
                  <a:pt x="2780" y="3258"/>
                  <a:pt x="2776" y="3276"/>
                  <a:pt x="2780" y="3294"/>
                </a:cubicBezTo>
                <a:lnTo>
                  <a:pt x="2879" y="3729"/>
                </a:lnTo>
                <a:lnTo>
                  <a:pt x="2879" y="3729"/>
                </a:lnTo>
                <a:cubicBezTo>
                  <a:pt x="2901" y="3829"/>
                  <a:pt x="2894" y="3929"/>
                  <a:pt x="2862" y="4020"/>
                </a:cubicBezTo>
                <a:cubicBezTo>
                  <a:pt x="2829" y="4112"/>
                  <a:pt x="2771" y="4194"/>
                  <a:pt x="2691" y="4258"/>
                </a:cubicBezTo>
                <a:lnTo>
                  <a:pt x="2691" y="4259"/>
                </a:lnTo>
                <a:lnTo>
                  <a:pt x="2027" y="4781"/>
                </a:lnTo>
                <a:cubicBezTo>
                  <a:pt x="1951" y="4841"/>
                  <a:pt x="1861" y="4878"/>
                  <a:pt x="1767" y="4890"/>
                </a:cubicBezTo>
                <a:cubicBezTo>
                  <a:pt x="1674" y="4902"/>
                  <a:pt x="1577" y="4889"/>
                  <a:pt x="1489" y="4850"/>
                </a:cubicBezTo>
                <a:lnTo>
                  <a:pt x="1159" y="4705"/>
                </a:lnTo>
                <a:cubicBezTo>
                  <a:pt x="1143" y="4698"/>
                  <a:pt x="1126" y="4697"/>
                  <a:pt x="1112" y="4701"/>
                </a:cubicBezTo>
                <a:cubicBezTo>
                  <a:pt x="1097" y="4705"/>
                  <a:pt x="1083" y="4715"/>
                  <a:pt x="1074" y="4729"/>
                </a:cubicBezTo>
                <a:lnTo>
                  <a:pt x="1074" y="4729"/>
                </a:lnTo>
                <a:lnTo>
                  <a:pt x="656" y="5348"/>
                </a:lnTo>
                <a:lnTo>
                  <a:pt x="655" y="5348"/>
                </a:lnTo>
                <a:cubicBezTo>
                  <a:pt x="645" y="5364"/>
                  <a:pt x="641" y="5382"/>
                  <a:pt x="645" y="5400"/>
                </a:cubicBezTo>
                <a:cubicBezTo>
                  <a:pt x="648" y="5417"/>
                  <a:pt x="657" y="5433"/>
                  <a:pt x="672" y="5443"/>
                </a:cubicBezTo>
                <a:lnTo>
                  <a:pt x="673" y="5443"/>
                </a:lnTo>
                <a:lnTo>
                  <a:pt x="1087" y="5734"/>
                </a:lnTo>
                <a:lnTo>
                  <a:pt x="1086" y="5735"/>
                </a:lnTo>
                <a:cubicBezTo>
                  <a:pt x="1157" y="5784"/>
                  <a:pt x="1213" y="5849"/>
                  <a:pt x="1251" y="5923"/>
                </a:cubicBezTo>
                <a:cubicBezTo>
                  <a:pt x="1290" y="5997"/>
                  <a:pt x="1311" y="6080"/>
                  <a:pt x="1311" y="6165"/>
                </a:cubicBezTo>
                <a:lnTo>
                  <a:pt x="1311" y="6915"/>
                </a:lnTo>
                <a:cubicBezTo>
                  <a:pt x="1311" y="7018"/>
                  <a:pt x="1280" y="7116"/>
                  <a:pt x="1226" y="7200"/>
                </a:cubicBezTo>
                <a:cubicBezTo>
                  <a:pt x="1172" y="7283"/>
                  <a:pt x="1095" y="7351"/>
                  <a:pt x="1000" y="7394"/>
                </a:cubicBezTo>
                <a:lnTo>
                  <a:pt x="1000" y="7394"/>
                </a:lnTo>
                <a:lnTo>
                  <a:pt x="513" y="7615"/>
                </a:lnTo>
                <a:cubicBezTo>
                  <a:pt x="497" y="7622"/>
                  <a:pt x="485" y="7634"/>
                  <a:pt x="479" y="7647"/>
                </a:cubicBezTo>
                <a:cubicBezTo>
                  <a:pt x="472" y="7662"/>
                  <a:pt x="471" y="7679"/>
                  <a:pt x="475" y="7695"/>
                </a:cubicBezTo>
                <a:lnTo>
                  <a:pt x="475" y="7696"/>
                </a:lnTo>
                <a:lnTo>
                  <a:pt x="657" y="8357"/>
                </a:lnTo>
                <a:cubicBezTo>
                  <a:pt x="661" y="8373"/>
                  <a:pt x="671" y="8387"/>
                  <a:pt x="685" y="8396"/>
                </a:cubicBezTo>
                <a:cubicBezTo>
                  <a:pt x="698" y="8404"/>
                  <a:pt x="715" y="8409"/>
                  <a:pt x="732" y="8406"/>
                </a:cubicBezTo>
                <a:lnTo>
                  <a:pt x="1278" y="8340"/>
                </a:lnTo>
                <a:lnTo>
                  <a:pt x="1278" y="8340"/>
                </a:lnTo>
                <a:cubicBezTo>
                  <a:pt x="1361" y="8330"/>
                  <a:pt x="1445" y="8340"/>
                  <a:pt x="1522" y="8369"/>
                </a:cubicBezTo>
                <a:cubicBezTo>
                  <a:pt x="1599" y="8397"/>
                  <a:pt x="1670" y="8443"/>
                  <a:pt x="1727" y="8505"/>
                </a:cubicBezTo>
                <a:lnTo>
                  <a:pt x="1727" y="8506"/>
                </a:lnTo>
                <a:lnTo>
                  <a:pt x="2224" y="9042"/>
                </a:lnTo>
                <a:lnTo>
                  <a:pt x="2225" y="9042"/>
                </a:lnTo>
                <a:cubicBezTo>
                  <a:pt x="2291" y="9114"/>
                  <a:pt x="2334" y="9200"/>
                  <a:pt x="2354" y="9292"/>
                </a:cubicBezTo>
                <a:cubicBezTo>
                  <a:pt x="2373" y="9384"/>
                  <a:pt x="2368" y="9480"/>
                  <a:pt x="2337" y="9571"/>
                </a:cubicBezTo>
                <a:lnTo>
                  <a:pt x="2164" y="10074"/>
                </a:lnTo>
                <a:cubicBezTo>
                  <a:pt x="2158" y="10092"/>
                  <a:pt x="2159" y="10109"/>
                  <a:pt x="2165" y="10123"/>
                </a:cubicBezTo>
                <a:cubicBezTo>
                  <a:pt x="2171" y="10139"/>
                  <a:pt x="2183" y="10151"/>
                  <a:pt x="2198" y="10159"/>
                </a:cubicBezTo>
                <a:lnTo>
                  <a:pt x="2199" y="10159"/>
                </a:lnTo>
                <a:lnTo>
                  <a:pt x="2889" y="10487"/>
                </a:lnTo>
                <a:cubicBezTo>
                  <a:pt x="2904" y="10494"/>
                  <a:pt x="2921" y="10495"/>
                  <a:pt x="2936" y="10491"/>
                </a:cubicBezTo>
                <a:cubicBezTo>
                  <a:pt x="2952" y="10487"/>
                  <a:pt x="2966" y="10479"/>
                  <a:pt x="2975" y="10466"/>
                </a:cubicBezTo>
                <a:lnTo>
                  <a:pt x="2975" y="10465"/>
                </a:lnTo>
                <a:lnTo>
                  <a:pt x="3282" y="10046"/>
                </a:lnTo>
                <a:lnTo>
                  <a:pt x="3282" y="10045"/>
                </a:lnTo>
                <a:cubicBezTo>
                  <a:pt x="3335" y="9973"/>
                  <a:pt x="3404" y="9917"/>
                  <a:pt x="3482" y="9880"/>
                </a:cubicBezTo>
                <a:cubicBezTo>
                  <a:pt x="3560" y="9843"/>
                  <a:pt x="3647" y="9825"/>
                  <a:pt x="3735" y="9830"/>
                </a:cubicBezTo>
                <a:lnTo>
                  <a:pt x="4500" y="9870"/>
                </a:lnTo>
                <a:cubicBezTo>
                  <a:pt x="4594" y="9875"/>
                  <a:pt x="4682" y="9904"/>
                  <a:pt x="4758" y="9953"/>
                </a:cubicBezTo>
                <a:cubicBezTo>
                  <a:pt x="4834" y="10002"/>
                  <a:pt x="4898" y="10071"/>
                  <a:pt x="4941" y="10154"/>
                </a:cubicBezTo>
                <a:lnTo>
                  <a:pt x="5182" y="10621"/>
                </a:lnTo>
                <a:cubicBezTo>
                  <a:pt x="5190" y="10636"/>
                  <a:pt x="5202" y="10647"/>
                  <a:pt x="5216" y="10653"/>
                </a:cubicBezTo>
                <a:cubicBezTo>
                  <a:pt x="5230" y="10659"/>
                  <a:pt x="5247" y="10660"/>
                  <a:pt x="5263" y="10655"/>
                </a:cubicBezTo>
                <a:lnTo>
                  <a:pt x="5263" y="10655"/>
                </a:lnTo>
                <a:lnTo>
                  <a:pt x="5967" y="10450"/>
                </a:lnTo>
                <a:lnTo>
                  <a:pt x="5967" y="10449"/>
                </a:lnTo>
                <a:cubicBezTo>
                  <a:pt x="5984" y="10444"/>
                  <a:pt x="5998" y="10434"/>
                  <a:pt x="6006" y="10421"/>
                </a:cubicBezTo>
                <a:cubicBezTo>
                  <a:pt x="6015" y="10409"/>
                  <a:pt x="6018" y="10392"/>
                  <a:pt x="6016" y="10375"/>
                </a:cubicBezTo>
                <a:lnTo>
                  <a:pt x="6016" y="10374"/>
                </a:lnTo>
                <a:lnTo>
                  <a:pt x="5952" y="9846"/>
                </a:lnTo>
                <a:cubicBezTo>
                  <a:pt x="5941" y="9752"/>
                  <a:pt x="5956" y="9659"/>
                  <a:pt x="5993" y="9574"/>
                </a:cubicBezTo>
                <a:cubicBezTo>
                  <a:pt x="6029" y="9490"/>
                  <a:pt x="6088" y="9415"/>
                  <a:pt x="6165" y="9359"/>
                </a:cubicBezTo>
                <a:lnTo>
                  <a:pt x="6164" y="9358"/>
                </a:lnTo>
                <a:lnTo>
                  <a:pt x="6767" y="8916"/>
                </a:lnTo>
                <a:lnTo>
                  <a:pt x="6767" y="8916"/>
                </a:lnTo>
                <a:cubicBezTo>
                  <a:pt x="6836" y="8866"/>
                  <a:pt x="6914" y="8834"/>
                  <a:pt x="6994" y="8821"/>
                </a:cubicBezTo>
                <a:cubicBezTo>
                  <a:pt x="7074" y="8808"/>
                  <a:pt x="7158" y="8814"/>
                  <a:pt x="7238" y="8840"/>
                </a:cubicBezTo>
                <a:lnTo>
                  <a:pt x="7239" y="8840"/>
                </a:lnTo>
                <a:lnTo>
                  <a:pt x="7674" y="8979"/>
                </a:lnTo>
                <a:cubicBezTo>
                  <a:pt x="7689" y="8984"/>
                  <a:pt x="7706" y="8984"/>
                  <a:pt x="7720" y="8978"/>
                </a:cubicBezTo>
                <a:cubicBezTo>
                  <a:pt x="7734" y="8973"/>
                  <a:pt x="7747" y="8962"/>
                  <a:pt x="7755" y="8948"/>
                </a:cubicBezTo>
                <a:lnTo>
                  <a:pt x="8133" y="8296"/>
                </a:lnTo>
                <a:cubicBezTo>
                  <a:pt x="8141" y="8280"/>
                  <a:pt x="8144" y="8263"/>
                  <a:pt x="8140" y="8245"/>
                </a:cubicBezTo>
                <a:cubicBezTo>
                  <a:pt x="8136" y="8229"/>
                  <a:pt x="8127" y="8215"/>
                  <a:pt x="8112" y="8205"/>
                </a:cubicBezTo>
                <a:lnTo>
                  <a:pt x="7704" y="7917"/>
                </a:lnTo>
                <a:cubicBezTo>
                  <a:pt x="7624" y="7861"/>
                  <a:pt x="7563" y="7784"/>
                  <a:pt x="7525" y="7697"/>
                </a:cubicBezTo>
                <a:cubicBezTo>
                  <a:pt x="7487" y="7611"/>
                  <a:pt x="7472" y="7514"/>
                  <a:pt x="7486" y="7416"/>
                </a:cubicBezTo>
                <a:lnTo>
                  <a:pt x="7585" y="6679"/>
                </a:lnTo>
                <a:lnTo>
                  <a:pt x="7586" y="6679"/>
                </a:lnTo>
                <a:cubicBezTo>
                  <a:pt x="7597" y="6595"/>
                  <a:pt x="7628" y="6517"/>
                  <a:pt x="7674" y="6450"/>
                </a:cubicBezTo>
                <a:cubicBezTo>
                  <a:pt x="7721" y="6382"/>
                  <a:pt x="7784" y="6325"/>
                  <a:pt x="7859" y="6285"/>
                </a:cubicBezTo>
                <a:lnTo>
                  <a:pt x="8302" y="6048"/>
                </a:lnTo>
                <a:cubicBezTo>
                  <a:pt x="8317" y="6040"/>
                  <a:pt x="8328" y="6027"/>
                  <a:pt x="8333" y="6012"/>
                </a:cubicBezTo>
                <a:cubicBezTo>
                  <a:pt x="8339" y="5997"/>
                  <a:pt x="8339" y="5979"/>
                  <a:pt x="8333" y="5962"/>
                </a:cubicBezTo>
                <a:close/>
                <a:moveTo>
                  <a:pt x="6568" y="3585"/>
                </a:moveTo>
                <a:lnTo>
                  <a:pt x="6566" y="3584"/>
                </a:lnTo>
                <a:cubicBezTo>
                  <a:pt x="6569" y="3585"/>
                  <a:pt x="6571" y="3586"/>
                  <a:pt x="6568" y="3585"/>
                </a:cubicBezTo>
                <a:close/>
                <a:moveTo>
                  <a:pt x="6562" y="3582"/>
                </a:moveTo>
                <a:lnTo>
                  <a:pt x="6564" y="3583"/>
                </a:lnTo>
                <a:lnTo>
                  <a:pt x="6563" y="3582"/>
                </a:lnTo>
                <a:lnTo>
                  <a:pt x="6562" y="3582"/>
                </a:lnTo>
                <a:close/>
                <a:moveTo>
                  <a:pt x="6563" y="3582"/>
                </a:moveTo>
                <a:cubicBezTo>
                  <a:pt x="6563" y="3583"/>
                  <a:pt x="6563" y="3583"/>
                  <a:pt x="6563" y="3582"/>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435">
            <a:extLst>
              <a:ext uri="{FF2B5EF4-FFF2-40B4-BE49-F238E27FC236}">
                <a16:creationId xmlns:a16="http://schemas.microsoft.com/office/drawing/2014/main" id="{7E39DE30-8C3F-4136-BAAB-7774B5FF5A2E}"/>
              </a:ext>
            </a:extLst>
          </p:cNvPr>
          <p:cNvSpPr>
            <a:spLocks noChangeAspect="1" noEditPoints="1"/>
          </p:cNvSpPr>
          <p:nvPr/>
        </p:nvSpPr>
        <p:spPr bwMode="auto">
          <a:xfrm>
            <a:off x="4686808" y="3011674"/>
            <a:ext cx="365762" cy="203201"/>
          </a:xfrm>
          <a:custGeom>
            <a:avLst/>
            <a:gdLst>
              <a:gd name="T0" fmla="*/ 474 w 13559"/>
              <a:gd name="T1" fmla="*/ 6492 h 7511"/>
              <a:gd name="T2" fmla="*/ 3 w 13559"/>
              <a:gd name="T3" fmla="*/ 5917 h 7511"/>
              <a:gd name="T4" fmla="*/ 2163 w 13559"/>
              <a:gd name="T5" fmla="*/ 2852 h 7511"/>
              <a:gd name="T6" fmla="*/ 3344 w 13559"/>
              <a:gd name="T7" fmla="*/ 0 h 7511"/>
              <a:gd name="T8" fmla="*/ 4526 w 13559"/>
              <a:gd name="T9" fmla="*/ 2852 h 7511"/>
              <a:gd name="T10" fmla="*/ 5159 w 13559"/>
              <a:gd name="T11" fmla="*/ 3514 h 7511"/>
              <a:gd name="T12" fmla="*/ 3303 w 13559"/>
              <a:gd name="T13" fmla="*/ 3406 h 7511"/>
              <a:gd name="T14" fmla="*/ 458 w 13559"/>
              <a:gd name="T15" fmla="*/ 5971 h 7511"/>
              <a:gd name="T16" fmla="*/ 529 w 13559"/>
              <a:gd name="T17" fmla="*/ 6036 h 7511"/>
              <a:gd name="T18" fmla="*/ 8470 w 13559"/>
              <a:gd name="T19" fmla="*/ 2687 h 7511"/>
              <a:gd name="T20" fmla="*/ 8977 w 13559"/>
              <a:gd name="T21" fmla="*/ 4814 h 7511"/>
              <a:gd name="T22" fmla="*/ 9923 w 13559"/>
              <a:gd name="T23" fmla="*/ 7339 h 7511"/>
              <a:gd name="T24" fmla="*/ 8950 w 13559"/>
              <a:gd name="T25" fmla="*/ 7511 h 7511"/>
              <a:gd name="T26" fmla="*/ 3594 w 13559"/>
              <a:gd name="T27" fmla="*/ 7339 h 7511"/>
              <a:gd name="T28" fmla="*/ 3458 w 13559"/>
              <a:gd name="T29" fmla="*/ 6933 h 7511"/>
              <a:gd name="T30" fmla="*/ 5618 w 13559"/>
              <a:gd name="T31" fmla="*/ 3868 h 7511"/>
              <a:gd name="T32" fmla="*/ 6799 w 13559"/>
              <a:gd name="T33" fmla="*/ 1016 h 7511"/>
              <a:gd name="T34" fmla="*/ 7656 w 13559"/>
              <a:gd name="T35" fmla="*/ 3544 h 7511"/>
              <a:gd name="T36" fmla="*/ 6799 w 13559"/>
              <a:gd name="T37" fmla="*/ 1475 h 7511"/>
              <a:gd name="T38" fmla="*/ 5943 w 13559"/>
              <a:gd name="T39" fmla="*/ 3544 h 7511"/>
              <a:gd name="T40" fmla="*/ 3984 w 13559"/>
              <a:gd name="T41" fmla="*/ 7053 h 7511"/>
              <a:gd name="T42" fmla="*/ 9586 w 13559"/>
              <a:gd name="T43" fmla="*/ 7029 h 7511"/>
              <a:gd name="T44" fmla="*/ 8670 w 13559"/>
              <a:gd name="T45" fmla="*/ 5155 h 7511"/>
              <a:gd name="T46" fmla="*/ 3913 w 13559"/>
              <a:gd name="T47" fmla="*/ 6980 h 7511"/>
              <a:gd name="T48" fmla="*/ 3930 w 13559"/>
              <a:gd name="T49" fmla="*/ 7029 h 7511"/>
              <a:gd name="T50" fmla="*/ 9002 w 13559"/>
              <a:gd name="T51" fmla="*/ 1671 h 7511"/>
              <a:gd name="T52" fmla="*/ 11071 w 13559"/>
              <a:gd name="T53" fmla="*/ 2527 h 7511"/>
              <a:gd name="T54" fmla="*/ 10214 w 13559"/>
              <a:gd name="T55" fmla="*/ 459 h 7511"/>
              <a:gd name="T56" fmla="*/ 9033 w 13559"/>
              <a:gd name="T57" fmla="*/ 2852 h 7511"/>
              <a:gd name="T58" fmla="*/ 10214 w 13559"/>
              <a:gd name="T59" fmla="*/ 0 h 7511"/>
              <a:gd name="T60" fmla="*/ 11395 w 13559"/>
              <a:gd name="T61" fmla="*/ 2852 h 7511"/>
              <a:gd name="T62" fmla="*/ 13555 w 13559"/>
              <a:gd name="T63" fmla="*/ 5917 h 7511"/>
              <a:gd name="T64" fmla="*/ 13420 w 13559"/>
              <a:gd name="T65" fmla="*/ 6323 h 7511"/>
              <a:gd name="T66" fmla="*/ 13029 w 13559"/>
              <a:gd name="T67" fmla="*/ 6495 h 7511"/>
              <a:gd name="T68" fmla="*/ 13029 w 13559"/>
              <a:gd name="T69" fmla="*/ 6036 h 7511"/>
              <a:gd name="T70" fmla="*/ 13083 w 13559"/>
              <a:gd name="T71" fmla="*/ 6013 h 7511"/>
              <a:gd name="T72" fmla="*/ 13100 w 13559"/>
              <a:gd name="T73" fmla="*/ 5964 h 7511"/>
              <a:gd name="T74" fmla="*/ 9418 w 13559"/>
              <a:gd name="T75" fmla="*/ 3529 h 7511"/>
              <a:gd name="T76" fmla="*/ 9285 w 13559"/>
              <a:gd name="T77" fmla="*/ 3092 h 7511"/>
              <a:gd name="T78" fmla="*/ 4201 w 13559"/>
              <a:gd name="T79" fmla="*/ 2527 h 7511"/>
              <a:gd name="T80" fmla="*/ 3344 w 13559"/>
              <a:gd name="T81" fmla="*/ 459 h 7511"/>
              <a:gd name="T82" fmla="*/ 2488 w 13559"/>
              <a:gd name="T83" fmla="*/ 2527 h 7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559" h="7511">
                <a:moveTo>
                  <a:pt x="3207" y="6495"/>
                </a:moveTo>
                <a:lnTo>
                  <a:pt x="529" y="6495"/>
                </a:lnTo>
                <a:cubicBezTo>
                  <a:pt x="514" y="6495"/>
                  <a:pt x="496" y="6494"/>
                  <a:pt x="474" y="6492"/>
                </a:cubicBezTo>
                <a:cubicBezTo>
                  <a:pt x="341" y="6478"/>
                  <a:pt x="223" y="6415"/>
                  <a:pt x="138" y="6323"/>
                </a:cubicBezTo>
                <a:cubicBezTo>
                  <a:pt x="52" y="6230"/>
                  <a:pt x="0" y="6106"/>
                  <a:pt x="0" y="5971"/>
                </a:cubicBezTo>
                <a:cubicBezTo>
                  <a:pt x="0" y="5957"/>
                  <a:pt x="1" y="5939"/>
                  <a:pt x="3" y="5917"/>
                </a:cubicBezTo>
                <a:cubicBezTo>
                  <a:pt x="91" y="5078"/>
                  <a:pt x="490" y="4332"/>
                  <a:pt x="1084" y="3798"/>
                </a:cubicBezTo>
                <a:cubicBezTo>
                  <a:pt x="1462" y="3458"/>
                  <a:pt x="1919" y="3203"/>
                  <a:pt x="2424" y="3065"/>
                </a:cubicBezTo>
                <a:cubicBezTo>
                  <a:pt x="2330" y="3002"/>
                  <a:pt x="2243" y="2931"/>
                  <a:pt x="2163" y="2852"/>
                </a:cubicBezTo>
                <a:cubicBezTo>
                  <a:pt x="1861" y="2549"/>
                  <a:pt x="1674" y="2132"/>
                  <a:pt x="1674" y="1671"/>
                </a:cubicBezTo>
                <a:cubicBezTo>
                  <a:pt x="1674" y="1209"/>
                  <a:pt x="1861" y="792"/>
                  <a:pt x="2163" y="489"/>
                </a:cubicBezTo>
                <a:cubicBezTo>
                  <a:pt x="2466" y="187"/>
                  <a:pt x="2883" y="0"/>
                  <a:pt x="3344" y="0"/>
                </a:cubicBezTo>
                <a:cubicBezTo>
                  <a:pt x="3806" y="0"/>
                  <a:pt x="4223" y="187"/>
                  <a:pt x="4525" y="489"/>
                </a:cubicBezTo>
                <a:cubicBezTo>
                  <a:pt x="4828" y="792"/>
                  <a:pt x="5015" y="1209"/>
                  <a:pt x="5015" y="1671"/>
                </a:cubicBezTo>
                <a:cubicBezTo>
                  <a:pt x="5015" y="2132"/>
                  <a:pt x="4828" y="2549"/>
                  <a:pt x="4526" y="2852"/>
                </a:cubicBezTo>
                <a:cubicBezTo>
                  <a:pt x="4439" y="2938"/>
                  <a:pt x="4342" y="3016"/>
                  <a:pt x="4238" y="3082"/>
                </a:cubicBezTo>
                <a:cubicBezTo>
                  <a:pt x="4250" y="3085"/>
                  <a:pt x="4261" y="3088"/>
                  <a:pt x="4273" y="3092"/>
                </a:cubicBezTo>
                <a:cubicBezTo>
                  <a:pt x="4592" y="3190"/>
                  <a:pt x="4890" y="3333"/>
                  <a:pt x="5159" y="3514"/>
                </a:cubicBezTo>
                <a:lnTo>
                  <a:pt x="4902" y="3894"/>
                </a:lnTo>
                <a:cubicBezTo>
                  <a:pt x="4669" y="3736"/>
                  <a:pt x="4412" y="3612"/>
                  <a:pt x="4140" y="3529"/>
                </a:cubicBezTo>
                <a:cubicBezTo>
                  <a:pt x="3877" y="3449"/>
                  <a:pt x="3596" y="3406"/>
                  <a:pt x="3303" y="3406"/>
                </a:cubicBezTo>
                <a:cubicBezTo>
                  <a:pt x="2567" y="3406"/>
                  <a:pt x="1897" y="3683"/>
                  <a:pt x="1390" y="4139"/>
                </a:cubicBezTo>
                <a:cubicBezTo>
                  <a:pt x="878" y="4599"/>
                  <a:pt x="533" y="5242"/>
                  <a:pt x="458" y="5964"/>
                </a:cubicBezTo>
                <a:cubicBezTo>
                  <a:pt x="458" y="5965"/>
                  <a:pt x="458" y="5965"/>
                  <a:pt x="458" y="5971"/>
                </a:cubicBezTo>
                <a:cubicBezTo>
                  <a:pt x="458" y="5987"/>
                  <a:pt x="465" y="6002"/>
                  <a:pt x="475" y="6013"/>
                </a:cubicBezTo>
                <a:cubicBezTo>
                  <a:pt x="487" y="6026"/>
                  <a:pt x="503" y="6035"/>
                  <a:pt x="521" y="6037"/>
                </a:cubicBezTo>
                <a:cubicBezTo>
                  <a:pt x="521" y="6037"/>
                  <a:pt x="523" y="6036"/>
                  <a:pt x="529" y="6036"/>
                </a:cubicBezTo>
                <a:lnTo>
                  <a:pt x="3207" y="6036"/>
                </a:lnTo>
                <a:lnTo>
                  <a:pt x="3207" y="6495"/>
                </a:lnTo>
                <a:close/>
                <a:moveTo>
                  <a:pt x="8470" y="2687"/>
                </a:moveTo>
                <a:cubicBezTo>
                  <a:pt x="8470" y="3148"/>
                  <a:pt x="8283" y="3566"/>
                  <a:pt x="7981" y="3868"/>
                </a:cubicBezTo>
                <a:cubicBezTo>
                  <a:pt x="7894" y="3955"/>
                  <a:pt x="7798" y="4032"/>
                  <a:pt x="7695" y="4097"/>
                </a:cubicBezTo>
                <a:cubicBezTo>
                  <a:pt x="8176" y="4239"/>
                  <a:pt x="8613" y="4487"/>
                  <a:pt x="8977" y="4814"/>
                </a:cubicBezTo>
                <a:cubicBezTo>
                  <a:pt x="9570" y="5348"/>
                  <a:pt x="9970" y="6094"/>
                  <a:pt x="10058" y="6933"/>
                </a:cubicBezTo>
                <a:cubicBezTo>
                  <a:pt x="10060" y="6955"/>
                  <a:pt x="10061" y="6973"/>
                  <a:pt x="10061" y="6987"/>
                </a:cubicBezTo>
                <a:cubicBezTo>
                  <a:pt x="10061" y="7122"/>
                  <a:pt x="10009" y="7246"/>
                  <a:pt x="9923" y="7339"/>
                </a:cubicBezTo>
                <a:cubicBezTo>
                  <a:pt x="9838" y="7431"/>
                  <a:pt x="9719" y="7494"/>
                  <a:pt x="9587" y="7508"/>
                </a:cubicBezTo>
                <a:cubicBezTo>
                  <a:pt x="9565" y="7510"/>
                  <a:pt x="9547" y="7511"/>
                  <a:pt x="9532" y="7511"/>
                </a:cubicBezTo>
                <a:lnTo>
                  <a:pt x="8950" y="7511"/>
                </a:lnTo>
                <a:lnTo>
                  <a:pt x="3984" y="7511"/>
                </a:lnTo>
                <a:cubicBezTo>
                  <a:pt x="3970" y="7511"/>
                  <a:pt x="3951" y="7510"/>
                  <a:pt x="3929" y="7508"/>
                </a:cubicBezTo>
                <a:cubicBezTo>
                  <a:pt x="3797" y="7494"/>
                  <a:pt x="3678" y="7431"/>
                  <a:pt x="3594" y="7339"/>
                </a:cubicBezTo>
                <a:cubicBezTo>
                  <a:pt x="3508" y="7246"/>
                  <a:pt x="3456" y="7123"/>
                  <a:pt x="3456" y="6987"/>
                </a:cubicBezTo>
                <a:lnTo>
                  <a:pt x="3455" y="6987"/>
                </a:lnTo>
                <a:cubicBezTo>
                  <a:pt x="3455" y="6973"/>
                  <a:pt x="3456" y="6955"/>
                  <a:pt x="3458" y="6933"/>
                </a:cubicBezTo>
                <a:cubicBezTo>
                  <a:pt x="3546" y="6094"/>
                  <a:pt x="3946" y="5348"/>
                  <a:pt x="4539" y="4814"/>
                </a:cubicBezTo>
                <a:cubicBezTo>
                  <a:pt x="4917" y="4474"/>
                  <a:pt x="5374" y="4219"/>
                  <a:pt x="5879" y="4081"/>
                </a:cubicBezTo>
                <a:cubicBezTo>
                  <a:pt x="5785" y="4019"/>
                  <a:pt x="5698" y="3947"/>
                  <a:pt x="5618" y="3868"/>
                </a:cubicBezTo>
                <a:cubicBezTo>
                  <a:pt x="5316" y="3566"/>
                  <a:pt x="5129" y="3148"/>
                  <a:pt x="5129" y="2687"/>
                </a:cubicBezTo>
                <a:cubicBezTo>
                  <a:pt x="5129" y="2226"/>
                  <a:pt x="5316" y="1808"/>
                  <a:pt x="5618" y="1506"/>
                </a:cubicBezTo>
                <a:cubicBezTo>
                  <a:pt x="5921" y="1203"/>
                  <a:pt x="6338" y="1016"/>
                  <a:pt x="6799" y="1016"/>
                </a:cubicBezTo>
                <a:cubicBezTo>
                  <a:pt x="7261" y="1016"/>
                  <a:pt x="7678" y="1203"/>
                  <a:pt x="7981" y="1506"/>
                </a:cubicBezTo>
                <a:cubicBezTo>
                  <a:pt x="8283" y="1808"/>
                  <a:pt x="8470" y="2226"/>
                  <a:pt x="8470" y="2687"/>
                </a:cubicBezTo>
                <a:close/>
                <a:moveTo>
                  <a:pt x="7656" y="3544"/>
                </a:moveTo>
                <a:cubicBezTo>
                  <a:pt x="7876" y="3325"/>
                  <a:pt x="8011" y="3022"/>
                  <a:pt x="8011" y="2687"/>
                </a:cubicBezTo>
                <a:cubicBezTo>
                  <a:pt x="8011" y="2352"/>
                  <a:pt x="7876" y="2049"/>
                  <a:pt x="7656" y="1830"/>
                </a:cubicBezTo>
                <a:cubicBezTo>
                  <a:pt x="7437" y="1611"/>
                  <a:pt x="7134" y="1475"/>
                  <a:pt x="6799" y="1475"/>
                </a:cubicBezTo>
                <a:cubicBezTo>
                  <a:pt x="6465" y="1475"/>
                  <a:pt x="6162" y="1611"/>
                  <a:pt x="5943" y="1830"/>
                </a:cubicBezTo>
                <a:cubicBezTo>
                  <a:pt x="5723" y="2049"/>
                  <a:pt x="5588" y="2352"/>
                  <a:pt x="5588" y="2687"/>
                </a:cubicBezTo>
                <a:cubicBezTo>
                  <a:pt x="5588" y="3022"/>
                  <a:pt x="5723" y="3325"/>
                  <a:pt x="5943" y="3544"/>
                </a:cubicBezTo>
                <a:cubicBezTo>
                  <a:pt x="6162" y="3763"/>
                  <a:pt x="6465" y="3899"/>
                  <a:pt x="6799" y="3899"/>
                </a:cubicBezTo>
                <a:cubicBezTo>
                  <a:pt x="7134" y="3899"/>
                  <a:pt x="7437" y="3763"/>
                  <a:pt x="7656" y="3544"/>
                </a:cubicBezTo>
                <a:close/>
                <a:moveTo>
                  <a:pt x="3984" y="7053"/>
                </a:moveTo>
                <a:lnTo>
                  <a:pt x="9532" y="7053"/>
                </a:lnTo>
                <a:cubicBezTo>
                  <a:pt x="9538" y="7053"/>
                  <a:pt x="9539" y="7053"/>
                  <a:pt x="9540" y="7053"/>
                </a:cubicBezTo>
                <a:cubicBezTo>
                  <a:pt x="9558" y="7051"/>
                  <a:pt x="9574" y="7042"/>
                  <a:pt x="9586" y="7029"/>
                </a:cubicBezTo>
                <a:cubicBezTo>
                  <a:pt x="9596" y="7018"/>
                  <a:pt x="9603" y="7003"/>
                  <a:pt x="9603" y="6987"/>
                </a:cubicBezTo>
                <a:cubicBezTo>
                  <a:pt x="9603" y="6981"/>
                  <a:pt x="9603" y="6981"/>
                  <a:pt x="9603" y="6980"/>
                </a:cubicBezTo>
                <a:cubicBezTo>
                  <a:pt x="9528" y="6258"/>
                  <a:pt x="9183" y="5615"/>
                  <a:pt x="8670" y="5155"/>
                </a:cubicBezTo>
                <a:cubicBezTo>
                  <a:pt x="8164" y="4699"/>
                  <a:pt x="7493" y="4422"/>
                  <a:pt x="6758" y="4422"/>
                </a:cubicBezTo>
                <a:cubicBezTo>
                  <a:pt x="6022" y="4422"/>
                  <a:pt x="5352" y="4699"/>
                  <a:pt x="4845" y="5155"/>
                </a:cubicBezTo>
                <a:cubicBezTo>
                  <a:pt x="4333" y="5615"/>
                  <a:pt x="3988" y="6258"/>
                  <a:pt x="3913" y="6980"/>
                </a:cubicBezTo>
                <a:cubicBezTo>
                  <a:pt x="3913" y="6981"/>
                  <a:pt x="3913" y="6981"/>
                  <a:pt x="3913" y="6987"/>
                </a:cubicBezTo>
                <a:lnTo>
                  <a:pt x="3912" y="6987"/>
                </a:lnTo>
                <a:cubicBezTo>
                  <a:pt x="3912" y="7002"/>
                  <a:pt x="3919" y="7017"/>
                  <a:pt x="3930" y="7029"/>
                </a:cubicBezTo>
                <a:cubicBezTo>
                  <a:pt x="3942" y="7042"/>
                  <a:pt x="3958" y="7051"/>
                  <a:pt x="3976" y="7053"/>
                </a:cubicBezTo>
                <a:cubicBezTo>
                  <a:pt x="3977" y="7053"/>
                  <a:pt x="3978" y="7053"/>
                  <a:pt x="3984" y="7053"/>
                </a:cubicBezTo>
                <a:close/>
                <a:moveTo>
                  <a:pt x="9002" y="1671"/>
                </a:moveTo>
                <a:cubicBezTo>
                  <a:pt x="9002" y="2005"/>
                  <a:pt x="9138" y="2308"/>
                  <a:pt x="9357" y="2527"/>
                </a:cubicBezTo>
                <a:cubicBezTo>
                  <a:pt x="9576" y="2747"/>
                  <a:pt x="9879" y="2882"/>
                  <a:pt x="10214" y="2882"/>
                </a:cubicBezTo>
                <a:cubicBezTo>
                  <a:pt x="10548" y="2882"/>
                  <a:pt x="10851" y="2747"/>
                  <a:pt x="11071" y="2527"/>
                </a:cubicBezTo>
                <a:cubicBezTo>
                  <a:pt x="11290" y="2308"/>
                  <a:pt x="11426" y="2005"/>
                  <a:pt x="11426" y="1671"/>
                </a:cubicBezTo>
                <a:cubicBezTo>
                  <a:pt x="11426" y="1336"/>
                  <a:pt x="11290" y="1033"/>
                  <a:pt x="11071" y="814"/>
                </a:cubicBezTo>
                <a:cubicBezTo>
                  <a:pt x="10851" y="594"/>
                  <a:pt x="10548" y="459"/>
                  <a:pt x="10214" y="459"/>
                </a:cubicBezTo>
                <a:cubicBezTo>
                  <a:pt x="9879" y="459"/>
                  <a:pt x="9576" y="594"/>
                  <a:pt x="9357" y="814"/>
                </a:cubicBezTo>
                <a:cubicBezTo>
                  <a:pt x="9138" y="1033"/>
                  <a:pt x="9002" y="1336"/>
                  <a:pt x="9002" y="1671"/>
                </a:cubicBezTo>
                <a:close/>
                <a:moveTo>
                  <a:pt x="9033" y="2852"/>
                </a:moveTo>
                <a:cubicBezTo>
                  <a:pt x="8730" y="2549"/>
                  <a:pt x="8543" y="2132"/>
                  <a:pt x="8543" y="1671"/>
                </a:cubicBezTo>
                <a:cubicBezTo>
                  <a:pt x="8543" y="1209"/>
                  <a:pt x="8730" y="792"/>
                  <a:pt x="9033" y="489"/>
                </a:cubicBezTo>
                <a:cubicBezTo>
                  <a:pt x="9335" y="187"/>
                  <a:pt x="9753" y="0"/>
                  <a:pt x="10214" y="0"/>
                </a:cubicBezTo>
                <a:cubicBezTo>
                  <a:pt x="10675" y="0"/>
                  <a:pt x="11093" y="187"/>
                  <a:pt x="11395" y="489"/>
                </a:cubicBezTo>
                <a:cubicBezTo>
                  <a:pt x="11697" y="792"/>
                  <a:pt x="11884" y="1209"/>
                  <a:pt x="11884" y="1671"/>
                </a:cubicBezTo>
                <a:cubicBezTo>
                  <a:pt x="11884" y="2132"/>
                  <a:pt x="11697" y="2549"/>
                  <a:pt x="11395" y="2852"/>
                </a:cubicBezTo>
                <a:cubicBezTo>
                  <a:pt x="11315" y="2931"/>
                  <a:pt x="11228" y="3003"/>
                  <a:pt x="11134" y="3065"/>
                </a:cubicBezTo>
                <a:cubicBezTo>
                  <a:pt x="11639" y="3203"/>
                  <a:pt x="12095" y="3458"/>
                  <a:pt x="12474" y="3798"/>
                </a:cubicBezTo>
                <a:cubicBezTo>
                  <a:pt x="13067" y="4332"/>
                  <a:pt x="13467" y="5078"/>
                  <a:pt x="13555" y="5917"/>
                </a:cubicBezTo>
                <a:cubicBezTo>
                  <a:pt x="13557" y="5939"/>
                  <a:pt x="13559" y="5957"/>
                  <a:pt x="13559" y="5971"/>
                </a:cubicBezTo>
                <a:lnTo>
                  <a:pt x="13558" y="5971"/>
                </a:lnTo>
                <a:cubicBezTo>
                  <a:pt x="13558" y="6106"/>
                  <a:pt x="13505" y="6230"/>
                  <a:pt x="13420" y="6323"/>
                </a:cubicBezTo>
                <a:cubicBezTo>
                  <a:pt x="13335" y="6415"/>
                  <a:pt x="13217" y="6477"/>
                  <a:pt x="13085" y="6492"/>
                </a:cubicBezTo>
                <a:lnTo>
                  <a:pt x="13085" y="6492"/>
                </a:lnTo>
                <a:cubicBezTo>
                  <a:pt x="13063" y="6494"/>
                  <a:pt x="13044" y="6495"/>
                  <a:pt x="13029" y="6495"/>
                </a:cubicBezTo>
                <a:lnTo>
                  <a:pt x="10351" y="6495"/>
                </a:lnTo>
                <a:lnTo>
                  <a:pt x="10351" y="6036"/>
                </a:lnTo>
                <a:lnTo>
                  <a:pt x="13029" y="6036"/>
                </a:lnTo>
                <a:cubicBezTo>
                  <a:pt x="13035" y="6036"/>
                  <a:pt x="13036" y="6037"/>
                  <a:pt x="13036" y="6037"/>
                </a:cubicBezTo>
                <a:lnTo>
                  <a:pt x="13037" y="6037"/>
                </a:lnTo>
                <a:cubicBezTo>
                  <a:pt x="13055" y="6035"/>
                  <a:pt x="13071" y="6026"/>
                  <a:pt x="13083" y="6013"/>
                </a:cubicBezTo>
                <a:cubicBezTo>
                  <a:pt x="13094" y="6001"/>
                  <a:pt x="13101" y="5986"/>
                  <a:pt x="13101" y="5971"/>
                </a:cubicBezTo>
                <a:lnTo>
                  <a:pt x="13100" y="5971"/>
                </a:lnTo>
                <a:cubicBezTo>
                  <a:pt x="13100" y="5965"/>
                  <a:pt x="13100" y="5965"/>
                  <a:pt x="13100" y="5964"/>
                </a:cubicBezTo>
                <a:cubicBezTo>
                  <a:pt x="13025" y="5242"/>
                  <a:pt x="12680" y="4599"/>
                  <a:pt x="12167" y="4138"/>
                </a:cubicBezTo>
                <a:cubicBezTo>
                  <a:pt x="11661" y="3683"/>
                  <a:pt x="10991" y="3406"/>
                  <a:pt x="10255" y="3406"/>
                </a:cubicBezTo>
                <a:cubicBezTo>
                  <a:pt x="9962" y="3406"/>
                  <a:pt x="9681" y="3449"/>
                  <a:pt x="9418" y="3529"/>
                </a:cubicBezTo>
                <a:cubicBezTo>
                  <a:pt x="9146" y="3612"/>
                  <a:pt x="8889" y="3736"/>
                  <a:pt x="8656" y="3894"/>
                </a:cubicBezTo>
                <a:lnTo>
                  <a:pt x="8400" y="3514"/>
                </a:lnTo>
                <a:cubicBezTo>
                  <a:pt x="8668" y="3333"/>
                  <a:pt x="8966" y="3190"/>
                  <a:pt x="9285" y="3092"/>
                </a:cubicBezTo>
                <a:cubicBezTo>
                  <a:pt x="9297" y="3088"/>
                  <a:pt x="9308" y="3085"/>
                  <a:pt x="9320" y="3082"/>
                </a:cubicBezTo>
                <a:cubicBezTo>
                  <a:pt x="9216" y="3016"/>
                  <a:pt x="9119" y="2938"/>
                  <a:pt x="9033" y="2852"/>
                </a:cubicBezTo>
                <a:close/>
                <a:moveTo>
                  <a:pt x="4201" y="2527"/>
                </a:moveTo>
                <a:cubicBezTo>
                  <a:pt x="4421" y="2308"/>
                  <a:pt x="4556" y="2005"/>
                  <a:pt x="4556" y="1671"/>
                </a:cubicBezTo>
                <a:cubicBezTo>
                  <a:pt x="4556" y="1336"/>
                  <a:pt x="4421" y="1033"/>
                  <a:pt x="4201" y="814"/>
                </a:cubicBezTo>
                <a:cubicBezTo>
                  <a:pt x="3982" y="594"/>
                  <a:pt x="3679" y="459"/>
                  <a:pt x="3344" y="459"/>
                </a:cubicBezTo>
                <a:cubicBezTo>
                  <a:pt x="3010" y="459"/>
                  <a:pt x="2707" y="594"/>
                  <a:pt x="2488" y="814"/>
                </a:cubicBezTo>
                <a:cubicBezTo>
                  <a:pt x="2268" y="1033"/>
                  <a:pt x="2133" y="1336"/>
                  <a:pt x="2133" y="1671"/>
                </a:cubicBezTo>
                <a:cubicBezTo>
                  <a:pt x="2133" y="2005"/>
                  <a:pt x="2268" y="2308"/>
                  <a:pt x="2488" y="2527"/>
                </a:cubicBezTo>
                <a:cubicBezTo>
                  <a:pt x="2707" y="2747"/>
                  <a:pt x="3010" y="2882"/>
                  <a:pt x="3344" y="2882"/>
                </a:cubicBezTo>
                <a:cubicBezTo>
                  <a:pt x="3679" y="2882"/>
                  <a:pt x="3982" y="2747"/>
                  <a:pt x="4201" y="2527"/>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436">
            <a:extLst>
              <a:ext uri="{FF2B5EF4-FFF2-40B4-BE49-F238E27FC236}">
                <a16:creationId xmlns:a16="http://schemas.microsoft.com/office/drawing/2014/main" id="{61E3189C-8DC7-4FBE-A8D4-B0196A81C19A}"/>
              </a:ext>
            </a:extLst>
          </p:cNvPr>
          <p:cNvSpPr>
            <a:spLocks noChangeAspect="1" noEditPoints="1"/>
          </p:cNvSpPr>
          <p:nvPr/>
        </p:nvSpPr>
        <p:spPr bwMode="auto">
          <a:xfrm>
            <a:off x="3225212" y="3468876"/>
            <a:ext cx="278676" cy="303351"/>
          </a:xfrm>
          <a:custGeom>
            <a:avLst/>
            <a:gdLst>
              <a:gd name="T0" fmla="*/ 402 w 10287"/>
              <a:gd name="T1" fmla="*/ 5357 h 11232"/>
              <a:gd name="T2" fmla="*/ 1835 w 10287"/>
              <a:gd name="T3" fmla="*/ 1451 h 11232"/>
              <a:gd name="T4" fmla="*/ 8837 w 10287"/>
              <a:gd name="T5" fmla="*/ 1451 h 11232"/>
              <a:gd name="T6" fmla="*/ 9041 w 10287"/>
              <a:gd name="T7" fmla="*/ 8234 h 11232"/>
              <a:gd name="T8" fmla="*/ 5874 w 10287"/>
              <a:gd name="T9" fmla="*/ 9412 h 11232"/>
              <a:gd name="T10" fmla="*/ 9828 w 10287"/>
              <a:gd name="T11" fmla="*/ 4951 h 11232"/>
              <a:gd name="T12" fmla="*/ 5336 w 10287"/>
              <a:gd name="T13" fmla="*/ 459 h 11232"/>
              <a:gd name="T14" fmla="*/ 844 w 10287"/>
              <a:gd name="T15" fmla="*/ 4951 h 11232"/>
              <a:gd name="T16" fmla="*/ 903 w 10287"/>
              <a:gd name="T17" fmla="*/ 5686 h 11232"/>
              <a:gd name="T18" fmla="*/ 1454 w 10287"/>
              <a:gd name="T19" fmla="*/ 8637 h 11232"/>
              <a:gd name="T20" fmla="*/ 1748 w 10287"/>
              <a:gd name="T21" fmla="*/ 8556 h 11232"/>
              <a:gd name="T22" fmla="*/ 1454 w 10287"/>
              <a:gd name="T23" fmla="*/ 8392 h 11232"/>
              <a:gd name="T24" fmla="*/ 1885 w 10287"/>
              <a:gd name="T25" fmla="*/ 7933 h 11232"/>
              <a:gd name="T26" fmla="*/ 3234 w 10287"/>
              <a:gd name="T27" fmla="*/ 7070 h 11232"/>
              <a:gd name="T28" fmla="*/ 2508 w 10287"/>
              <a:gd name="T29" fmla="*/ 7829 h 11232"/>
              <a:gd name="T30" fmla="*/ 3003 w 10287"/>
              <a:gd name="T31" fmla="*/ 7933 h 11232"/>
              <a:gd name="T32" fmla="*/ 2220 w 10287"/>
              <a:gd name="T33" fmla="*/ 8392 h 11232"/>
              <a:gd name="T34" fmla="*/ 2210 w 10287"/>
              <a:gd name="T35" fmla="*/ 8637 h 11232"/>
              <a:gd name="T36" fmla="*/ 3003 w 10287"/>
              <a:gd name="T37" fmla="*/ 9096 h 11232"/>
              <a:gd name="T38" fmla="*/ 2508 w 10287"/>
              <a:gd name="T39" fmla="*/ 9283 h 11232"/>
              <a:gd name="T40" fmla="*/ 3234 w 10287"/>
              <a:gd name="T41" fmla="*/ 10042 h 11232"/>
              <a:gd name="T42" fmla="*/ 1849 w 10287"/>
              <a:gd name="T43" fmla="*/ 9096 h 11232"/>
              <a:gd name="T44" fmla="*/ 1454 w 10287"/>
              <a:gd name="T45" fmla="*/ 8637 h 11232"/>
              <a:gd name="T46" fmla="*/ 7244 w 10287"/>
              <a:gd name="T47" fmla="*/ 6582 h 11232"/>
              <a:gd name="T48" fmla="*/ 5789 w 10287"/>
              <a:gd name="T49" fmla="*/ 5855 h 11232"/>
              <a:gd name="T50" fmla="*/ 4582 w 10287"/>
              <a:gd name="T51" fmla="*/ 5693 h 11232"/>
              <a:gd name="T52" fmla="*/ 4581 w 10287"/>
              <a:gd name="T53" fmla="*/ 4274 h 11232"/>
              <a:gd name="T54" fmla="*/ 5062 w 10287"/>
              <a:gd name="T55" fmla="*/ 1637 h 11232"/>
              <a:gd name="T56" fmla="*/ 5520 w 10287"/>
              <a:gd name="T57" fmla="*/ 4006 h 11232"/>
              <a:gd name="T58" fmla="*/ 6295 w 10287"/>
              <a:gd name="T59" fmla="*/ 4984 h 11232"/>
              <a:gd name="T60" fmla="*/ 4746 w 10287"/>
              <a:gd name="T61" fmla="*/ 4984 h 11232"/>
              <a:gd name="T62" fmla="*/ 5291 w 10287"/>
              <a:gd name="T63" fmla="*/ 5528 h 11232"/>
              <a:gd name="T64" fmla="*/ 5836 w 10287"/>
              <a:gd name="T65" fmla="*/ 4984 h 11232"/>
              <a:gd name="T66" fmla="*/ 5291 w 10287"/>
              <a:gd name="T67" fmla="*/ 4438 h 11232"/>
              <a:gd name="T68" fmla="*/ 4746 w 10287"/>
              <a:gd name="T69" fmla="*/ 4984 h 11232"/>
              <a:gd name="T70" fmla="*/ 4585 w 10287"/>
              <a:gd name="T71" fmla="*/ 10445 h 11232"/>
              <a:gd name="T72" fmla="*/ 787 w 10287"/>
              <a:gd name="T73" fmla="*/ 10445 h 11232"/>
              <a:gd name="T74" fmla="*/ 787 w 10287"/>
              <a:gd name="T75" fmla="*/ 6647 h 11232"/>
              <a:gd name="T76" fmla="*/ 4585 w 10287"/>
              <a:gd name="T77" fmla="*/ 6647 h 11232"/>
              <a:gd name="T78" fmla="*/ 4261 w 10287"/>
              <a:gd name="T79" fmla="*/ 10121 h 11232"/>
              <a:gd name="T80" fmla="*/ 4261 w 10287"/>
              <a:gd name="T81" fmla="*/ 6971 h 11232"/>
              <a:gd name="T82" fmla="*/ 1111 w 10287"/>
              <a:gd name="T83" fmla="*/ 6971 h 11232"/>
              <a:gd name="T84" fmla="*/ 1111 w 10287"/>
              <a:gd name="T85" fmla="*/ 10121 h 11232"/>
              <a:gd name="T86" fmla="*/ 4261 w 10287"/>
              <a:gd name="T87" fmla="*/ 10121 h 11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287" h="11232">
                <a:moveTo>
                  <a:pt x="451" y="5760"/>
                </a:moveTo>
                <a:cubicBezTo>
                  <a:pt x="429" y="5624"/>
                  <a:pt x="413" y="5490"/>
                  <a:pt x="402" y="5357"/>
                </a:cubicBezTo>
                <a:cubicBezTo>
                  <a:pt x="391" y="5222"/>
                  <a:pt x="385" y="5086"/>
                  <a:pt x="385" y="4951"/>
                </a:cubicBezTo>
                <a:cubicBezTo>
                  <a:pt x="385" y="3584"/>
                  <a:pt x="939" y="2346"/>
                  <a:pt x="1835" y="1451"/>
                </a:cubicBezTo>
                <a:cubicBezTo>
                  <a:pt x="2731" y="555"/>
                  <a:pt x="3969" y="0"/>
                  <a:pt x="5336" y="0"/>
                </a:cubicBezTo>
                <a:cubicBezTo>
                  <a:pt x="6703" y="0"/>
                  <a:pt x="7941" y="555"/>
                  <a:pt x="8837" y="1451"/>
                </a:cubicBezTo>
                <a:cubicBezTo>
                  <a:pt x="9733" y="2346"/>
                  <a:pt x="10287" y="3584"/>
                  <a:pt x="10287" y="4951"/>
                </a:cubicBezTo>
                <a:cubicBezTo>
                  <a:pt x="10287" y="6210"/>
                  <a:pt x="9816" y="7360"/>
                  <a:pt x="9041" y="8234"/>
                </a:cubicBezTo>
                <a:cubicBezTo>
                  <a:pt x="8257" y="9118"/>
                  <a:pt x="7162" y="9720"/>
                  <a:pt x="5928" y="9867"/>
                </a:cubicBezTo>
                <a:lnTo>
                  <a:pt x="5874" y="9412"/>
                </a:lnTo>
                <a:cubicBezTo>
                  <a:pt x="6995" y="9278"/>
                  <a:pt x="7988" y="8733"/>
                  <a:pt x="8699" y="7931"/>
                </a:cubicBezTo>
                <a:cubicBezTo>
                  <a:pt x="9402" y="7139"/>
                  <a:pt x="9828" y="6095"/>
                  <a:pt x="9828" y="4951"/>
                </a:cubicBezTo>
                <a:cubicBezTo>
                  <a:pt x="9828" y="3711"/>
                  <a:pt x="9326" y="2588"/>
                  <a:pt x="8513" y="1775"/>
                </a:cubicBezTo>
                <a:cubicBezTo>
                  <a:pt x="7700" y="962"/>
                  <a:pt x="6577" y="459"/>
                  <a:pt x="5336" y="459"/>
                </a:cubicBezTo>
                <a:cubicBezTo>
                  <a:pt x="4096" y="459"/>
                  <a:pt x="2972" y="962"/>
                  <a:pt x="2160" y="1775"/>
                </a:cubicBezTo>
                <a:cubicBezTo>
                  <a:pt x="1347" y="2588"/>
                  <a:pt x="844" y="3711"/>
                  <a:pt x="844" y="4951"/>
                </a:cubicBezTo>
                <a:cubicBezTo>
                  <a:pt x="844" y="5077"/>
                  <a:pt x="849" y="5201"/>
                  <a:pt x="859" y="5321"/>
                </a:cubicBezTo>
                <a:cubicBezTo>
                  <a:pt x="869" y="5447"/>
                  <a:pt x="884" y="5569"/>
                  <a:pt x="903" y="5686"/>
                </a:cubicBezTo>
                <a:lnTo>
                  <a:pt x="451" y="5760"/>
                </a:lnTo>
                <a:close/>
                <a:moveTo>
                  <a:pt x="1454" y="8637"/>
                </a:moveTo>
                <a:lnTo>
                  <a:pt x="1750" y="8637"/>
                </a:lnTo>
                <a:cubicBezTo>
                  <a:pt x="1749" y="8610"/>
                  <a:pt x="1748" y="8583"/>
                  <a:pt x="1748" y="8556"/>
                </a:cubicBezTo>
                <a:cubicBezTo>
                  <a:pt x="1748" y="8500"/>
                  <a:pt x="1751" y="8446"/>
                  <a:pt x="1757" y="8392"/>
                </a:cubicBezTo>
                <a:lnTo>
                  <a:pt x="1454" y="8392"/>
                </a:lnTo>
                <a:lnTo>
                  <a:pt x="1454" y="7933"/>
                </a:lnTo>
                <a:lnTo>
                  <a:pt x="1885" y="7933"/>
                </a:lnTo>
                <a:cubicBezTo>
                  <a:pt x="1959" y="7773"/>
                  <a:pt x="2060" y="7628"/>
                  <a:pt x="2184" y="7505"/>
                </a:cubicBezTo>
                <a:cubicBezTo>
                  <a:pt x="2452" y="7236"/>
                  <a:pt x="2824" y="7070"/>
                  <a:pt x="3234" y="7070"/>
                </a:cubicBezTo>
                <a:lnTo>
                  <a:pt x="3234" y="7528"/>
                </a:lnTo>
                <a:cubicBezTo>
                  <a:pt x="2951" y="7528"/>
                  <a:pt x="2694" y="7643"/>
                  <a:pt x="2508" y="7829"/>
                </a:cubicBezTo>
                <a:cubicBezTo>
                  <a:pt x="2475" y="7862"/>
                  <a:pt x="2445" y="7896"/>
                  <a:pt x="2417" y="7933"/>
                </a:cubicBezTo>
                <a:lnTo>
                  <a:pt x="3003" y="7933"/>
                </a:lnTo>
                <a:lnTo>
                  <a:pt x="3003" y="8392"/>
                </a:lnTo>
                <a:lnTo>
                  <a:pt x="2220" y="8392"/>
                </a:lnTo>
                <a:cubicBezTo>
                  <a:pt x="2211" y="8445"/>
                  <a:pt x="2207" y="8500"/>
                  <a:pt x="2207" y="8556"/>
                </a:cubicBezTo>
                <a:cubicBezTo>
                  <a:pt x="2207" y="8583"/>
                  <a:pt x="2208" y="8610"/>
                  <a:pt x="2210" y="8637"/>
                </a:cubicBezTo>
                <a:lnTo>
                  <a:pt x="3003" y="8637"/>
                </a:lnTo>
                <a:lnTo>
                  <a:pt x="3003" y="9096"/>
                </a:lnTo>
                <a:lnTo>
                  <a:pt x="2360" y="9096"/>
                </a:lnTo>
                <a:cubicBezTo>
                  <a:pt x="2402" y="9164"/>
                  <a:pt x="2452" y="9226"/>
                  <a:pt x="2508" y="9283"/>
                </a:cubicBezTo>
                <a:cubicBezTo>
                  <a:pt x="2694" y="9469"/>
                  <a:pt x="2951" y="9584"/>
                  <a:pt x="3234" y="9584"/>
                </a:cubicBezTo>
                <a:lnTo>
                  <a:pt x="3234" y="10042"/>
                </a:lnTo>
                <a:cubicBezTo>
                  <a:pt x="2824" y="10042"/>
                  <a:pt x="2452" y="9876"/>
                  <a:pt x="2184" y="9607"/>
                </a:cubicBezTo>
                <a:cubicBezTo>
                  <a:pt x="2039" y="9463"/>
                  <a:pt x="1925" y="9289"/>
                  <a:pt x="1849" y="9096"/>
                </a:cubicBezTo>
                <a:lnTo>
                  <a:pt x="1454" y="9096"/>
                </a:lnTo>
                <a:lnTo>
                  <a:pt x="1454" y="8637"/>
                </a:lnTo>
                <a:close/>
                <a:moveTo>
                  <a:pt x="6124" y="5542"/>
                </a:moveTo>
                <a:lnTo>
                  <a:pt x="7244" y="6582"/>
                </a:lnTo>
                <a:lnTo>
                  <a:pt x="6932" y="6917"/>
                </a:lnTo>
                <a:lnTo>
                  <a:pt x="5789" y="5855"/>
                </a:lnTo>
                <a:cubicBezTo>
                  <a:pt x="5642" y="5939"/>
                  <a:pt x="5472" y="5987"/>
                  <a:pt x="5291" y="5987"/>
                </a:cubicBezTo>
                <a:cubicBezTo>
                  <a:pt x="5014" y="5987"/>
                  <a:pt x="4764" y="5875"/>
                  <a:pt x="4582" y="5693"/>
                </a:cubicBezTo>
                <a:cubicBezTo>
                  <a:pt x="4400" y="5511"/>
                  <a:pt x="4287" y="5260"/>
                  <a:pt x="4287" y="4984"/>
                </a:cubicBezTo>
                <a:cubicBezTo>
                  <a:pt x="4287" y="4707"/>
                  <a:pt x="4399" y="4456"/>
                  <a:pt x="4581" y="4274"/>
                </a:cubicBezTo>
                <a:cubicBezTo>
                  <a:pt x="4711" y="4144"/>
                  <a:pt x="4877" y="4049"/>
                  <a:pt x="5062" y="4006"/>
                </a:cubicBezTo>
                <a:lnTo>
                  <a:pt x="5062" y="1637"/>
                </a:lnTo>
                <a:lnTo>
                  <a:pt x="5520" y="1637"/>
                </a:lnTo>
                <a:lnTo>
                  <a:pt x="5520" y="4006"/>
                </a:lnTo>
                <a:cubicBezTo>
                  <a:pt x="5705" y="4049"/>
                  <a:pt x="5870" y="4144"/>
                  <a:pt x="6001" y="4274"/>
                </a:cubicBezTo>
                <a:cubicBezTo>
                  <a:pt x="6182" y="4456"/>
                  <a:pt x="6295" y="4707"/>
                  <a:pt x="6295" y="4984"/>
                </a:cubicBezTo>
                <a:cubicBezTo>
                  <a:pt x="6295" y="5190"/>
                  <a:pt x="6232" y="5382"/>
                  <a:pt x="6124" y="5542"/>
                </a:cubicBezTo>
                <a:close/>
                <a:moveTo>
                  <a:pt x="4746" y="4984"/>
                </a:moveTo>
                <a:cubicBezTo>
                  <a:pt x="4746" y="5135"/>
                  <a:pt x="4806" y="5271"/>
                  <a:pt x="4904" y="5369"/>
                </a:cubicBezTo>
                <a:cubicBezTo>
                  <a:pt x="5003" y="5467"/>
                  <a:pt x="5140" y="5528"/>
                  <a:pt x="5291" y="5528"/>
                </a:cubicBezTo>
                <a:cubicBezTo>
                  <a:pt x="5442" y="5528"/>
                  <a:pt x="5579" y="5467"/>
                  <a:pt x="5677" y="5369"/>
                </a:cubicBezTo>
                <a:cubicBezTo>
                  <a:pt x="5775" y="5271"/>
                  <a:pt x="5836" y="5135"/>
                  <a:pt x="5836" y="4984"/>
                </a:cubicBezTo>
                <a:cubicBezTo>
                  <a:pt x="5836" y="4832"/>
                  <a:pt x="5775" y="4696"/>
                  <a:pt x="5676" y="4597"/>
                </a:cubicBezTo>
                <a:cubicBezTo>
                  <a:pt x="5578" y="4499"/>
                  <a:pt x="5442" y="4438"/>
                  <a:pt x="5291" y="4438"/>
                </a:cubicBezTo>
                <a:cubicBezTo>
                  <a:pt x="5140" y="4438"/>
                  <a:pt x="5003" y="4499"/>
                  <a:pt x="4905" y="4597"/>
                </a:cubicBezTo>
                <a:cubicBezTo>
                  <a:pt x="4807" y="4696"/>
                  <a:pt x="4746" y="4832"/>
                  <a:pt x="4746" y="4984"/>
                </a:cubicBezTo>
                <a:close/>
                <a:moveTo>
                  <a:pt x="5372" y="8546"/>
                </a:moveTo>
                <a:cubicBezTo>
                  <a:pt x="5372" y="9288"/>
                  <a:pt x="5071" y="9959"/>
                  <a:pt x="4585" y="10445"/>
                </a:cubicBezTo>
                <a:cubicBezTo>
                  <a:pt x="4099" y="10931"/>
                  <a:pt x="3428" y="11232"/>
                  <a:pt x="2686" y="11232"/>
                </a:cubicBezTo>
                <a:cubicBezTo>
                  <a:pt x="1944" y="11232"/>
                  <a:pt x="1273" y="10931"/>
                  <a:pt x="787" y="10445"/>
                </a:cubicBezTo>
                <a:cubicBezTo>
                  <a:pt x="301" y="9959"/>
                  <a:pt x="0" y="9288"/>
                  <a:pt x="0" y="8546"/>
                </a:cubicBezTo>
                <a:cubicBezTo>
                  <a:pt x="0" y="7804"/>
                  <a:pt x="301" y="7133"/>
                  <a:pt x="787" y="6647"/>
                </a:cubicBezTo>
                <a:cubicBezTo>
                  <a:pt x="1273" y="6161"/>
                  <a:pt x="1944" y="5860"/>
                  <a:pt x="2686" y="5860"/>
                </a:cubicBezTo>
                <a:cubicBezTo>
                  <a:pt x="3428" y="5860"/>
                  <a:pt x="4099" y="6161"/>
                  <a:pt x="4585" y="6647"/>
                </a:cubicBezTo>
                <a:cubicBezTo>
                  <a:pt x="5071" y="7133"/>
                  <a:pt x="5372" y="7804"/>
                  <a:pt x="5372" y="8546"/>
                </a:cubicBezTo>
                <a:close/>
                <a:moveTo>
                  <a:pt x="4261" y="10121"/>
                </a:moveTo>
                <a:cubicBezTo>
                  <a:pt x="4664" y="9718"/>
                  <a:pt x="4913" y="9161"/>
                  <a:pt x="4913" y="8546"/>
                </a:cubicBezTo>
                <a:cubicBezTo>
                  <a:pt x="4913" y="7931"/>
                  <a:pt x="4664" y="7374"/>
                  <a:pt x="4261" y="6971"/>
                </a:cubicBezTo>
                <a:cubicBezTo>
                  <a:pt x="3858" y="6568"/>
                  <a:pt x="3301" y="6319"/>
                  <a:pt x="2686" y="6319"/>
                </a:cubicBezTo>
                <a:cubicBezTo>
                  <a:pt x="2071" y="6319"/>
                  <a:pt x="1514" y="6568"/>
                  <a:pt x="1111" y="6971"/>
                </a:cubicBezTo>
                <a:cubicBezTo>
                  <a:pt x="708" y="7374"/>
                  <a:pt x="459" y="7931"/>
                  <a:pt x="459" y="8546"/>
                </a:cubicBezTo>
                <a:cubicBezTo>
                  <a:pt x="459" y="9161"/>
                  <a:pt x="708" y="9718"/>
                  <a:pt x="1111" y="10121"/>
                </a:cubicBezTo>
                <a:cubicBezTo>
                  <a:pt x="1514" y="10524"/>
                  <a:pt x="2071" y="10773"/>
                  <a:pt x="2686" y="10773"/>
                </a:cubicBezTo>
                <a:cubicBezTo>
                  <a:pt x="3301" y="10773"/>
                  <a:pt x="3858" y="10524"/>
                  <a:pt x="4261" y="10121"/>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437">
            <a:extLst>
              <a:ext uri="{FF2B5EF4-FFF2-40B4-BE49-F238E27FC236}">
                <a16:creationId xmlns:a16="http://schemas.microsoft.com/office/drawing/2014/main" id="{4EC37DCD-DBB6-4EFE-A202-4C830D9303BA}"/>
              </a:ext>
            </a:extLst>
          </p:cNvPr>
          <p:cNvSpPr>
            <a:spLocks noChangeAspect="1" noEditPoints="1"/>
          </p:cNvSpPr>
          <p:nvPr/>
        </p:nvSpPr>
        <p:spPr bwMode="auto">
          <a:xfrm>
            <a:off x="3712894" y="3464522"/>
            <a:ext cx="306253" cy="310607"/>
          </a:xfrm>
          <a:custGeom>
            <a:avLst/>
            <a:gdLst>
              <a:gd name="T0" fmla="*/ 6976 w 11351"/>
              <a:gd name="T1" fmla="*/ 3197 h 11475"/>
              <a:gd name="T2" fmla="*/ 11050 w 11351"/>
              <a:gd name="T3" fmla="*/ 3356 h 11475"/>
              <a:gd name="T4" fmla="*/ 3791 w 11351"/>
              <a:gd name="T5" fmla="*/ 11475 h 11475"/>
              <a:gd name="T6" fmla="*/ 3060 w 11351"/>
              <a:gd name="T7" fmla="*/ 11167 h 11475"/>
              <a:gd name="T8" fmla="*/ 2765 w 11351"/>
              <a:gd name="T9" fmla="*/ 10446 h 11475"/>
              <a:gd name="T10" fmla="*/ 3855 w 11351"/>
              <a:gd name="T11" fmla="*/ 7190 h 11475"/>
              <a:gd name="T12" fmla="*/ 5424 w 11351"/>
              <a:gd name="T13" fmla="*/ 6835 h 11475"/>
              <a:gd name="T14" fmla="*/ 6747 w 11351"/>
              <a:gd name="T15" fmla="*/ 7192 h 11475"/>
              <a:gd name="T16" fmla="*/ 6891 w 11351"/>
              <a:gd name="T17" fmla="*/ 5719 h 11475"/>
              <a:gd name="T18" fmla="*/ 7383 w 11351"/>
              <a:gd name="T19" fmla="*/ 5227 h 11475"/>
              <a:gd name="T20" fmla="*/ 6891 w 11351"/>
              <a:gd name="T21" fmla="*/ 4524 h 11475"/>
              <a:gd name="T22" fmla="*/ 4137 w 11351"/>
              <a:gd name="T23" fmla="*/ 1901 h 11475"/>
              <a:gd name="T24" fmla="*/ 4039 w 11351"/>
              <a:gd name="T25" fmla="*/ 1154 h 11475"/>
              <a:gd name="T26" fmla="*/ 3682 w 11351"/>
              <a:gd name="T27" fmla="*/ 1030 h 11475"/>
              <a:gd name="T28" fmla="*/ 3250 w 11351"/>
              <a:gd name="T29" fmla="*/ 1110 h 11475"/>
              <a:gd name="T30" fmla="*/ 2512 w 11351"/>
              <a:gd name="T31" fmla="*/ 641 h 11475"/>
              <a:gd name="T32" fmla="*/ 469 w 11351"/>
              <a:gd name="T33" fmla="*/ 3105 h 11475"/>
              <a:gd name="T34" fmla="*/ 2864 w 11351"/>
              <a:gd name="T35" fmla="*/ 5469 h 11475"/>
              <a:gd name="T36" fmla="*/ 3378 w 11351"/>
              <a:gd name="T37" fmla="*/ 3941 h 11475"/>
              <a:gd name="T38" fmla="*/ 4034 w 11351"/>
              <a:gd name="T39" fmla="*/ 3624 h 11475"/>
              <a:gd name="T40" fmla="*/ 4154 w 11351"/>
              <a:gd name="T41" fmla="*/ 2108 h 11475"/>
              <a:gd name="T42" fmla="*/ 3657 w 11351"/>
              <a:gd name="T43" fmla="*/ 573 h 11475"/>
              <a:gd name="T44" fmla="*/ 4343 w 11351"/>
              <a:gd name="T45" fmla="*/ 813 h 11475"/>
              <a:gd name="T46" fmla="*/ 4590 w 11351"/>
              <a:gd name="T47" fmla="*/ 1883 h 11475"/>
              <a:gd name="T48" fmla="*/ 5600 w 11351"/>
              <a:gd name="T49" fmla="*/ 3090 h 11475"/>
              <a:gd name="T50" fmla="*/ 4416 w 11351"/>
              <a:gd name="T51" fmla="*/ 4206 h 11475"/>
              <a:gd name="T52" fmla="*/ 3720 w 11351"/>
              <a:gd name="T53" fmla="*/ 4244 h 11475"/>
              <a:gd name="T54" fmla="*/ 3596 w 11351"/>
              <a:gd name="T55" fmla="*/ 4601 h 11475"/>
              <a:gd name="T56" fmla="*/ 3714 w 11351"/>
              <a:gd name="T57" fmla="*/ 5204 h 11475"/>
              <a:gd name="T58" fmla="*/ 2795 w 11351"/>
              <a:gd name="T59" fmla="*/ 6021 h 11475"/>
              <a:gd name="T60" fmla="*/ 12 w 11351"/>
              <a:gd name="T61" fmla="*/ 3125 h 11475"/>
              <a:gd name="T62" fmla="*/ 3254 w 11351"/>
              <a:gd name="T63" fmla="*/ 688 h 11475"/>
              <a:gd name="T64" fmla="*/ 3270 w 11351"/>
              <a:gd name="T65" fmla="*/ 7648 h 11475"/>
              <a:gd name="T66" fmla="*/ 3386 w 11351"/>
              <a:gd name="T67" fmla="*/ 10846 h 11475"/>
              <a:gd name="T68" fmla="*/ 6747 w 11351"/>
              <a:gd name="T69" fmla="*/ 11017 h 11475"/>
              <a:gd name="T70" fmla="*/ 6113 w 11351"/>
              <a:gd name="T71" fmla="*/ 9534 h 11475"/>
              <a:gd name="T72" fmla="*/ 6747 w 11351"/>
              <a:gd name="T73" fmla="*/ 7651 h 11475"/>
              <a:gd name="T74" fmla="*/ 5243 w 11351"/>
              <a:gd name="T75" fmla="*/ 7508 h 11475"/>
              <a:gd name="T76" fmla="*/ 4751 w 11351"/>
              <a:gd name="T77" fmla="*/ 7016 h 11475"/>
              <a:gd name="T78" fmla="*/ 4030 w 11351"/>
              <a:gd name="T79" fmla="*/ 7508 h 11475"/>
              <a:gd name="T80" fmla="*/ 7205 w 11351"/>
              <a:gd name="T81" fmla="*/ 11017 h 11475"/>
              <a:gd name="T82" fmla="*/ 10010 w 11351"/>
              <a:gd name="T83" fmla="*/ 7651 h 11475"/>
              <a:gd name="T84" fmla="*/ 8441 w 11351"/>
              <a:gd name="T85" fmla="*/ 8006 h 11475"/>
              <a:gd name="T86" fmla="*/ 7205 w 11351"/>
              <a:gd name="T87" fmla="*/ 7651 h 11475"/>
              <a:gd name="T88" fmla="*/ 7064 w 11351"/>
              <a:gd name="T89" fmla="*/ 9042 h 11475"/>
              <a:gd name="T90" fmla="*/ 6715 w 11351"/>
              <a:gd name="T91" fmla="*/ 9882 h 11475"/>
              <a:gd name="T92" fmla="*/ 9834 w 11351"/>
              <a:gd name="T93" fmla="*/ 7334 h 11475"/>
              <a:gd name="T94" fmla="*/ 10892 w 11351"/>
              <a:gd name="T95" fmla="*/ 4083 h 11475"/>
              <a:gd name="T96" fmla="*/ 7205 w 11351"/>
              <a:gd name="T97" fmla="*/ 3512 h 11475"/>
              <a:gd name="T98" fmla="*/ 7841 w 11351"/>
              <a:gd name="T99" fmla="*/ 5227 h 11475"/>
              <a:gd name="T100" fmla="*/ 7205 w 11351"/>
              <a:gd name="T101" fmla="*/ 6124 h 11475"/>
              <a:gd name="T102" fmla="*/ 8392 w 11351"/>
              <a:gd name="T103" fmla="*/ 7334 h 11475"/>
              <a:gd name="T104" fmla="*/ 8765 w 11351"/>
              <a:gd name="T105" fmla="*/ 7682 h 11475"/>
              <a:gd name="T106" fmla="*/ 9605 w 11351"/>
              <a:gd name="T107" fmla="*/ 7334 h 11475"/>
              <a:gd name="T108" fmla="*/ 3222 w 11351"/>
              <a:gd name="T109" fmla="*/ 10446 h 11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51" h="11475">
                <a:moveTo>
                  <a:pt x="6747" y="4524"/>
                </a:moveTo>
                <a:lnTo>
                  <a:pt x="6747" y="3197"/>
                </a:lnTo>
                <a:lnTo>
                  <a:pt x="6976" y="3197"/>
                </a:lnTo>
                <a:lnTo>
                  <a:pt x="6976" y="3053"/>
                </a:lnTo>
                <a:lnTo>
                  <a:pt x="10324" y="3053"/>
                </a:lnTo>
                <a:cubicBezTo>
                  <a:pt x="10607" y="3053"/>
                  <a:pt x="10864" y="3169"/>
                  <a:pt x="11050" y="3356"/>
                </a:cubicBezTo>
                <a:cubicBezTo>
                  <a:pt x="11236" y="3542"/>
                  <a:pt x="11351" y="3800"/>
                  <a:pt x="11351" y="4083"/>
                </a:cubicBezTo>
                <a:lnTo>
                  <a:pt x="11351" y="11475"/>
                </a:lnTo>
                <a:lnTo>
                  <a:pt x="3791" y="11475"/>
                </a:lnTo>
                <a:cubicBezTo>
                  <a:pt x="3757" y="11475"/>
                  <a:pt x="3816" y="11475"/>
                  <a:pt x="3775" y="11474"/>
                </a:cubicBezTo>
                <a:lnTo>
                  <a:pt x="3774" y="11474"/>
                </a:lnTo>
                <a:cubicBezTo>
                  <a:pt x="3494" y="11470"/>
                  <a:pt x="3241" y="11353"/>
                  <a:pt x="3060" y="11167"/>
                </a:cubicBezTo>
                <a:cubicBezTo>
                  <a:pt x="2877" y="10981"/>
                  <a:pt x="2765" y="10726"/>
                  <a:pt x="2765" y="10446"/>
                </a:cubicBezTo>
                <a:cubicBezTo>
                  <a:pt x="2765" y="10430"/>
                  <a:pt x="2765" y="10443"/>
                  <a:pt x="2765" y="10446"/>
                </a:cubicBezTo>
                <a:lnTo>
                  <a:pt x="2765" y="10446"/>
                </a:lnTo>
                <a:cubicBezTo>
                  <a:pt x="2765" y="10444"/>
                  <a:pt x="2765" y="10440"/>
                  <a:pt x="2766" y="10428"/>
                </a:cubicBezTo>
                <a:lnTo>
                  <a:pt x="2821" y="7191"/>
                </a:lnTo>
                <a:lnTo>
                  <a:pt x="3855" y="7190"/>
                </a:lnTo>
                <a:cubicBezTo>
                  <a:pt x="3903" y="7055"/>
                  <a:pt x="3980" y="6935"/>
                  <a:pt x="4079" y="6835"/>
                </a:cubicBezTo>
                <a:cubicBezTo>
                  <a:pt x="4251" y="6663"/>
                  <a:pt x="4489" y="6557"/>
                  <a:pt x="4751" y="6557"/>
                </a:cubicBezTo>
                <a:cubicBezTo>
                  <a:pt x="5014" y="6557"/>
                  <a:pt x="5252" y="6663"/>
                  <a:pt x="5424" y="6835"/>
                </a:cubicBezTo>
                <a:lnTo>
                  <a:pt x="5424" y="6836"/>
                </a:lnTo>
                <a:cubicBezTo>
                  <a:pt x="5523" y="6936"/>
                  <a:pt x="5600" y="7057"/>
                  <a:pt x="5648" y="7192"/>
                </a:cubicBezTo>
                <a:lnTo>
                  <a:pt x="6747" y="7192"/>
                </a:lnTo>
                <a:lnTo>
                  <a:pt x="6747" y="5899"/>
                </a:lnTo>
                <a:lnTo>
                  <a:pt x="6891" y="5899"/>
                </a:lnTo>
                <a:lnTo>
                  <a:pt x="6891" y="5719"/>
                </a:lnTo>
                <a:cubicBezTo>
                  <a:pt x="7027" y="5719"/>
                  <a:pt x="7150" y="5664"/>
                  <a:pt x="7239" y="5576"/>
                </a:cubicBezTo>
                <a:lnTo>
                  <a:pt x="7239" y="5575"/>
                </a:lnTo>
                <a:cubicBezTo>
                  <a:pt x="7328" y="5486"/>
                  <a:pt x="7383" y="5363"/>
                  <a:pt x="7383" y="5227"/>
                </a:cubicBezTo>
                <a:cubicBezTo>
                  <a:pt x="7383" y="5091"/>
                  <a:pt x="7328" y="4968"/>
                  <a:pt x="7240" y="4879"/>
                </a:cubicBezTo>
                <a:cubicBezTo>
                  <a:pt x="7151" y="4790"/>
                  <a:pt x="7027" y="4735"/>
                  <a:pt x="6891" y="4735"/>
                </a:cubicBezTo>
                <a:lnTo>
                  <a:pt x="6891" y="4524"/>
                </a:lnTo>
                <a:lnTo>
                  <a:pt x="6747" y="4524"/>
                </a:lnTo>
                <a:close/>
                <a:moveTo>
                  <a:pt x="4249" y="2002"/>
                </a:moveTo>
                <a:lnTo>
                  <a:pt x="4137" y="1901"/>
                </a:lnTo>
                <a:lnTo>
                  <a:pt x="4078" y="1849"/>
                </a:lnTo>
                <a:cubicBezTo>
                  <a:pt x="4169" y="1747"/>
                  <a:pt x="4210" y="1619"/>
                  <a:pt x="4202" y="1493"/>
                </a:cubicBezTo>
                <a:cubicBezTo>
                  <a:pt x="4195" y="1368"/>
                  <a:pt x="4140" y="1245"/>
                  <a:pt x="4039" y="1154"/>
                </a:cubicBezTo>
                <a:lnTo>
                  <a:pt x="4039" y="1154"/>
                </a:lnTo>
                <a:lnTo>
                  <a:pt x="4038" y="1154"/>
                </a:lnTo>
                <a:cubicBezTo>
                  <a:pt x="3936" y="1063"/>
                  <a:pt x="3808" y="1022"/>
                  <a:pt x="3682" y="1030"/>
                </a:cubicBezTo>
                <a:cubicBezTo>
                  <a:pt x="3557" y="1037"/>
                  <a:pt x="3434" y="1092"/>
                  <a:pt x="3344" y="1192"/>
                </a:cubicBezTo>
                <a:lnTo>
                  <a:pt x="3343" y="1193"/>
                </a:lnTo>
                <a:lnTo>
                  <a:pt x="3250" y="1110"/>
                </a:lnTo>
                <a:lnTo>
                  <a:pt x="3172" y="1041"/>
                </a:lnTo>
                <a:lnTo>
                  <a:pt x="3079" y="1146"/>
                </a:lnTo>
                <a:lnTo>
                  <a:pt x="2512" y="641"/>
                </a:lnTo>
                <a:lnTo>
                  <a:pt x="621" y="2689"/>
                </a:lnTo>
                <a:lnTo>
                  <a:pt x="614" y="2697"/>
                </a:lnTo>
                <a:cubicBezTo>
                  <a:pt x="510" y="2813"/>
                  <a:pt x="462" y="2961"/>
                  <a:pt x="469" y="3105"/>
                </a:cubicBezTo>
                <a:cubicBezTo>
                  <a:pt x="476" y="3249"/>
                  <a:pt x="537" y="3389"/>
                  <a:pt x="650" y="3494"/>
                </a:cubicBezTo>
                <a:cubicBezTo>
                  <a:pt x="652" y="3496"/>
                  <a:pt x="650" y="3494"/>
                  <a:pt x="658" y="3501"/>
                </a:cubicBezTo>
                <a:lnTo>
                  <a:pt x="2864" y="5469"/>
                </a:lnTo>
                <a:lnTo>
                  <a:pt x="3255" y="5030"/>
                </a:lnTo>
                <a:cubicBezTo>
                  <a:pt x="3186" y="4905"/>
                  <a:pt x="3147" y="4767"/>
                  <a:pt x="3139" y="4627"/>
                </a:cubicBezTo>
                <a:cubicBezTo>
                  <a:pt x="3125" y="4384"/>
                  <a:pt x="3204" y="4136"/>
                  <a:pt x="3378" y="3941"/>
                </a:cubicBezTo>
                <a:lnTo>
                  <a:pt x="3379" y="3940"/>
                </a:lnTo>
                <a:lnTo>
                  <a:pt x="3380" y="3940"/>
                </a:lnTo>
                <a:cubicBezTo>
                  <a:pt x="3554" y="3745"/>
                  <a:pt x="3792" y="3638"/>
                  <a:pt x="4034" y="3624"/>
                </a:cubicBezTo>
                <a:cubicBezTo>
                  <a:pt x="4174" y="3616"/>
                  <a:pt x="4316" y="3639"/>
                  <a:pt x="4448" y="3693"/>
                </a:cubicBezTo>
                <a:lnTo>
                  <a:pt x="5105" y="2956"/>
                </a:lnTo>
                <a:lnTo>
                  <a:pt x="4154" y="2108"/>
                </a:lnTo>
                <a:lnTo>
                  <a:pt x="4249" y="2002"/>
                </a:lnTo>
                <a:close/>
                <a:moveTo>
                  <a:pt x="3254" y="688"/>
                </a:moveTo>
                <a:cubicBezTo>
                  <a:pt x="3379" y="619"/>
                  <a:pt x="3517" y="581"/>
                  <a:pt x="3657" y="573"/>
                </a:cubicBezTo>
                <a:cubicBezTo>
                  <a:pt x="3899" y="559"/>
                  <a:pt x="4147" y="637"/>
                  <a:pt x="4343" y="812"/>
                </a:cubicBezTo>
                <a:lnTo>
                  <a:pt x="4342" y="812"/>
                </a:lnTo>
                <a:lnTo>
                  <a:pt x="4343" y="813"/>
                </a:lnTo>
                <a:lnTo>
                  <a:pt x="4343" y="812"/>
                </a:lnTo>
                <a:cubicBezTo>
                  <a:pt x="4539" y="987"/>
                  <a:pt x="4645" y="1224"/>
                  <a:pt x="4659" y="1468"/>
                </a:cubicBezTo>
                <a:cubicBezTo>
                  <a:pt x="4667" y="1608"/>
                  <a:pt x="4644" y="1750"/>
                  <a:pt x="4590" y="1883"/>
                </a:cubicBezTo>
                <a:lnTo>
                  <a:pt x="5645" y="2824"/>
                </a:lnTo>
                <a:lnTo>
                  <a:pt x="5493" y="2995"/>
                </a:lnTo>
                <a:lnTo>
                  <a:pt x="5600" y="3090"/>
                </a:lnTo>
                <a:lnTo>
                  <a:pt x="4676" y="4125"/>
                </a:lnTo>
                <a:lnTo>
                  <a:pt x="4571" y="4031"/>
                </a:lnTo>
                <a:lnTo>
                  <a:pt x="4416" y="4206"/>
                </a:lnTo>
                <a:lnTo>
                  <a:pt x="4415" y="4205"/>
                </a:lnTo>
                <a:cubicBezTo>
                  <a:pt x="4314" y="4115"/>
                  <a:pt x="4185" y="4074"/>
                  <a:pt x="4059" y="4081"/>
                </a:cubicBezTo>
                <a:cubicBezTo>
                  <a:pt x="3934" y="4088"/>
                  <a:pt x="3811" y="4143"/>
                  <a:pt x="3720" y="4244"/>
                </a:cubicBezTo>
                <a:lnTo>
                  <a:pt x="3721" y="4245"/>
                </a:lnTo>
                <a:lnTo>
                  <a:pt x="3721" y="4245"/>
                </a:lnTo>
                <a:cubicBezTo>
                  <a:pt x="3630" y="4347"/>
                  <a:pt x="3589" y="4476"/>
                  <a:pt x="3596" y="4601"/>
                </a:cubicBezTo>
                <a:cubicBezTo>
                  <a:pt x="3603" y="4727"/>
                  <a:pt x="3658" y="4851"/>
                  <a:pt x="3760" y="4941"/>
                </a:cubicBezTo>
                <a:lnTo>
                  <a:pt x="3609" y="5110"/>
                </a:lnTo>
                <a:lnTo>
                  <a:pt x="3714" y="5204"/>
                </a:lnTo>
                <a:lnTo>
                  <a:pt x="3054" y="5944"/>
                </a:lnTo>
                <a:lnTo>
                  <a:pt x="2947" y="5850"/>
                </a:lnTo>
                <a:lnTo>
                  <a:pt x="2795" y="6021"/>
                </a:lnTo>
                <a:lnTo>
                  <a:pt x="353" y="3843"/>
                </a:lnTo>
                <a:lnTo>
                  <a:pt x="340" y="3831"/>
                </a:lnTo>
                <a:cubicBezTo>
                  <a:pt x="135" y="3641"/>
                  <a:pt x="24" y="3386"/>
                  <a:pt x="12" y="3125"/>
                </a:cubicBezTo>
                <a:cubicBezTo>
                  <a:pt x="0" y="2866"/>
                  <a:pt x="86" y="2601"/>
                  <a:pt x="272" y="2392"/>
                </a:cubicBezTo>
                <a:cubicBezTo>
                  <a:pt x="1009" y="1595"/>
                  <a:pt x="1745" y="797"/>
                  <a:pt x="2481" y="0"/>
                </a:cubicBezTo>
                <a:lnTo>
                  <a:pt x="3254" y="688"/>
                </a:lnTo>
                <a:close/>
                <a:moveTo>
                  <a:pt x="4030" y="7508"/>
                </a:moveTo>
                <a:lnTo>
                  <a:pt x="4030" y="7647"/>
                </a:lnTo>
                <a:lnTo>
                  <a:pt x="3270" y="7648"/>
                </a:lnTo>
                <a:lnTo>
                  <a:pt x="3222" y="10446"/>
                </a:lnTo>
                <a:cubicBezTo>
                  <a:pt x="3222" y="10442"/>
                  <a:pt x="3223" y="10422"/>
                  <a:pt x="3223" y="10446"/>
                </a:cubicBezTo>
                <a:cubicBezTo>
                  <a:pt x="3223" y="10602"/>
                  <a:pt x="3285" y="10744"/>
                  <a:pt x="3386" y="10846"/>
                </a:cubicBezTo>
                <a:cubicBezTo>
                  <a:pt x="3487" y="10950"/>
                  <a:pt x="3627" y="11015"/>
                  <a:pt x="3781" y="11018"/>
                </a:cubicBezTo>
                <a:cubicBezTo>
                  <a:pt x="3811" y="11018"/>
                  <a:pt x="3748" y="11017"/>
                  <a:pt x="3791" y="11017"/>
                </a:cubicBezTo>
                <a:lnTo>
                  <a:pt x="6747" y="11017"/>
                </a:lnTo>
                <a:lnTo>
                  <a:pt x="6747" y="10430"/>
                </a:lnTo>
                <a:cubicBezTo>
                  <a:pt x="6612" y="10382"/>
                  <a:pt x="6492" y="10305"/>
                  <a:pt x="6393" y="10206"/>
                </a:cubicBezTo>
                <a:cubicBezTo>
                  <a:pt x="6220" y="10034"/>
                  <a:pt x="6113" y="9796"/>
                  <a:pt x="6113" y="9534"/>
                </a:cubicBezTo>
                <a:cubicBezTo>
                  <a:pt x="6113" y="9271"/>
                  <a:pt x="6220" y="9034"/>
                  <a:pt x="6392" y="8862"/>
                </a:cubicBezTo>
                <a:cubicBezTo>
                  <a:pt x="6491" y="8763"/>
                  <a:pt x="6612" y="8685"/>
                  <a:pt x="6747" y="8638"/>
                </a:cubicBezTo>
                <a:lnTo>
                  <a:pt x="6747" y="7651"/>
                </a:lnTo>
                <a:lnTo>
                  <a:pt x="5473" y="7651"/>
                </a:lnTo>
                <a:lnTo>
                  <a:pt x="5473" y="7508"/>
                </a:lnTo>
                <a:lnTo>
                  <a:pt x="5243" y="7508"/>
                </a:lnTo>
                <a:cubicBezTo>
                  <a:pt x="5243" y="7371"/>
                  <a:pt x="5188" y="7248"/>
                  <a:pt x="5100" y="7159"/>
                </a:cubicBezTo>
                <a:lnTo>
                  <a:pt x="5099" y="7160"/>
                </a:lnTo>
                <a:cubicBezTo>
                  <a:pt x="5010" y="7071"/>
                  <a:pt x="4887" y="7016"/>
                  <a:pt x="4751" y="7016"/>
                </a:cubicBezTo>
                <a:cubicBezTo>
                  <a:pt x="4615" y="7016"/>
                  <a:pt x="4492" y="7071"/>
                  <a:pt x="4403" y="7160"/>
                </a:cubicBezTo>
                <a:cubicBezTo>
                  <a:pt x="4314" y="7249"/>
                  <a:pt x="4259" y="7372"/>
                  <a:pt x="4259" y="7508"/>
                </a:cubicBezTo>
                <a:lnTo>
                  <a:pt x="4030" y="7508"/>
                </a:lnTo>
                <a:close/>
                <a:moveTo>
                  <a:pt x="7064" y="10254"/>
                </a:moveTo>
                <a:lnTo>
                  <a:pt x="7205" y="10254"/>
                </a:lnTo>
                <a:lnTo>
                  <a:pt x="7205" y="11017"/>
                </a:lnTo>
                <a:lnTo>
                  <a:pt x="10892" y="11017"/>
                </a:lnTo>
                <a:lnTo>
                  <a:pt x="10892" y="7651"/>
                </a:lnTo>
                <a:lnTo>
                  <a:pt x="10010" y="7651"/>
                </a:lnTo>
                <a:cubicBezTo>
                  <a:pt x="9962" y="7786"/>
                  <a:pt x="9885" y="7907"/>
                  <a:pt x="9785" y="8006"/>
                </a:cubicBezTo>
                <a:cubicBezTo>
                  <a:pt x="9613" y="8178"/>
                  <a:pt x="9375" y="8285"/>
                  <a:pt x="9113" y="8285"/>
                </a:cubicBezTo>
                <a:cubicBezTo>
                  <a:pt x="8850" y="8285"/>
                  <a:pt x="8613" y="8178"/>
                  <a:pt x="8441" y="8006"/>
                </a:cubicBezTo>
                <a:lnTo>
                  <a:pt x="8441" y="8005"/>
                </a:lnTo>
                <a:cubicBezTo>
                  <a:pt x="8342" y="7906"/>
                  <a:pt x="8264" y="7785"/>
                  <a:pt x="8217" y="7651"/>
                </a:cubicBezTo>
                <a:lnTo>
                  <a:pt x="7205" y="7651"/>
                </a:lnTo>
                <a:lnTo>
                  <a:pt x="7205" y="8808"/>
                </a:lnTo>
                <a:lnTo>
                  <a:pt x="7064" y="8808"/>
                </a:lnTo>
                <a:lnTo>
                  <a:pt x="7064" y="9042"/>
                </a:lnTo>
                <a:cubicBezTo>
                  <a:pt x="6928" y="9042"/>
                  <a:pt x="6805" y="9097"/>
                  <a:pt x="6716" y="9186"/>
                </a:cubicBezTo>
                <a:cubicBezTo>
                  <a:pt x="6627" y="9275"/>
                  <a:pt x="6572" y="9398"/>
                  <a:pt x="6572" y="9534"/>
                </a:cubicBezTo>
                <a:cubicBezTo>
                  <a:pt x="6572" y="9670"/>
                  <a:pt x="6627" y="9793"/>
                  <a:pt x="6715" y="9882"/>
                </a:cubicBezTo>
                <a:cubicBezTo>
                  <a:pt x="6804" y="9971"/>
                  <a:pt x="6928" y="10026"/>
                  <a:pt x="7064" y="10026"/>
                </a:cubicBezTo>
                <a:lnTo>
                  <a:pt x="7064" y="10254"/>
                </a:lnTo>
                <a:close/>
                <a:moveTo>
                  <a:pt x="9834" y="7334"/>
                </a:moveTo>
                <a:lnTo>
                  <a:pt x="9834" y="7192"/>
                </a:lnTo>
                <a:lnTo>
                  <a:pt x="10892" y="7192"/>
                </a:lnTo>
                <a:lnTo>
                  <a:pt x="10892" y="4083"/>
                </a:lnTo>
                <a:cubicBezTo>
                  <a:pt x="10892" y="3925"/>
                  <a:pt x="10829" y="3781"/>
                  <a:pt x="10726" y="3678"/>
                </a:cubicBezTo>
                <a:cubicBezTo>
                  <a:pt x="10624" y="3575"/>
                  <a:pt x="10482" y="3512"/>
                  <a:pt x="10324" y="3512"/>
                </a:cubicBezTo>
                <a:lnTo>
                  <a:pt x="7205" y="3512"/>
                </a:lnTo>
                <a:lnTo>
                  <a:pt x="7205" y="4330"/>
                </a:lnTo>
                <a:cubicBezTo>
                  <a:pt x="7341" y="4378"/>
                  <a:pt x="7462" y="4456"/>
                  <a:pt x="7562" y="4555"/>
                </a:cubicBezTo>
                <a:cubicBezTo>
                  <a:pt x="7735" y="4728"/>
                  <a:pt x="7841" y="4965"/>
                  <a:pt x="7841" y="5227"/>
                </a:cubicBezTo>
                <a:cubicBezTo>
                  <a:pt x="7841" y="5490"/>
                  <a:pt x="7735" y="5727"/>
                  <a:pt x="7563" y="5899"/>
                </a:cubicBezTo>
                <a:lnTo>
                  <a:pt x="7563" y="5899"/>
                </a:lnTo>
                <a:cubicBezTo>
                  <a:pt x="7463" y="5999"/>
                  <a:pt x="7341" y="6076"/>
                  <a:pt x="7205" y="6124"/>
                </a:cubicBezTo>
                <a:lnTo>
                  <a:pt x="7205" y="7192"/>
                </a:lnTo>
                <a:lnTo>
                  <a:pt x="8392" y="7192"/>
                </a:lnTo>
                <a:lnTo>
                  <a:pt x="8392" y="7334"/>
                </a:lnTo>
                <a:lnTo>
                  <a:pt x="8621" y="7334"/>
                </a:lnTo>
                <a:cubicBezTo>
                  <a:pt x="8621" y="7470"/>
                  <a:pt x="8676" y="7594"/>
                  <a:pt x="8765" y="7683"/>
                </a:cubicBezTo>
                <a:lnTo>
                  <a:pt x="8765" y="7682"/>
                </a:lnTo>
                <a:cubicBezTo>
                  <a:pt x="8854" y="7771"/>
                  <a:pt x="8977" y="7826"/>
                  <a:pt x="9113" y="7826"/>
                </a:cubicBezTo>
                <a:cubicBezTo>
                  <a:pt x="9249" y="7826"/>
                  <a:pt x="9372" y="7771"/>
                  <a:pt x="9461" y="7682"/>
                </a:cubicBezTo>
                <a:cubicBezTo>
                  <a:pt x="9550" y="7593"/>
                  <a:pt x="9605" y="7470"/>
                  <a:pt x="9605" y="7334"/>
                </a:cubicBezTo>
                <a:lnTo>
                  <a:pt x="9834" y="7334"/>
                </a:lnTo>
                <a:close/>
                <a:moveTo>
                  <a:pt x="3222" y="10446"/>
                </a:moveTo>
                <a:cubicBezTo>
                  <a:pt x="3222" y="10446"/>
                  <a:pt x="3222" y="10446"/>
                  <a:pt x="3222" y="10446"/>
                </a:cubicBezTo>
                <a:close/>
                <a:moveTo>
                  <a:pt x="2765" y="10446"/>
                </a:moveTo>
                <a:cubicBezTo>
                  <a:pt x="2765" y="10446"/>
                  <a:pt x="2765" y="10446"/>
                  <a:pt x="2765" y="10446"/>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438">
            <a:extLst>
              <a:ext uri="{FF2B5EF4-FFF2-40B4-BE49-F238E27FC236}">
                <a16:creationId xmlns:a16="http://schemas.microsoft.com/office/drawing/2014/main" id="{B9B1749D-8AA1-402E-8B99-54978EAD5D0D}"/>
              </a:ext>
            </a:extLst>
          </p:cNvPr>
          <p:cNvSpPr>
            <a:spLocks noChangeAspect="1" noEditPoints="1"/>
          </p:cNvSpPr>
          <p:nvPr/>
        </p:nvSpPr>
        <p:spPr bwMode="auto">
          <a:xfrm>
            <a:off x="4219445" y="3468876"/>
            <a:ext cx="307704" cy="307704"/>
          </a:xfrm>
          <a:custGeom>
            <a:avLst/>
            <a:gdLst>
              <a:gd name="T0" fmla="*/ 5115 w 11373"/>
              <a:gd name="T1" fmla="*/ 460 h 11397"/>
              <a:gd name="T2" fmla="*/ 3157 w 11373"/>
              <a:gd name="T3" fmla="*/ 1090 h 11397"/>
              <a:gd name="T4" fmla="*/ 1594 w 11373"/>
              <a:gd name="T5" fmla="*/ 2434 h 11397"/>
              <a:gd name="T6" fmla="*/ 504 w 11373"/>
              <a:gd name="T7" fmla="*/ 5823 h 11397"/>
              <a:gd name="T8" fmla="*/ 1838 w 11373"/>
              <a:gd name="T9" fmla="*/ 9121 h 11397"/>
              <a:gd name="T10" fmla="*/ 5231 w 11373"/>
              <a:gd name="T11" fmla="*/ 10817 h 11397"/>
              <a:gd name="T12" fmla="*/ 8880 w 11373"/>
              <a:gd name="T13" fmla="*/ 9756 h 11397"/>
              <a:gd name="T14" fmla="*/ 8891 w 11373"/>
              <a:gd name="T15" fmla="*/ 9746 h 11397"/>
              <a:gd name="T16" fmla="*/ 8913 w 11373"/>
              <a:gd name="T17" fmla="*/ 9693 h 11397"/>
              <a:gd name="T18" fmla="*/ 8895 w 11373"/>
              <a:gd name="T19" fmla="*/ 9636 h 11397"/>
              <a:gd name="T20" fmla="*/ 8885 w 11373"/>
              <a:gd name="T21" fmla="*/ 9626 h 11397"/>
              <a:gd name="T22" fmla="*/ 4687 w 11373"/>
              <a:gd name="T23" fmla="*/ 5765 h 11397"/>
              <a:gd name="T24" fmla="*/ 5210 w 11373"/>
              <a:gd name="T25" fmla="*/ 553 h 11397"/>
              <a:gd name="T26" fmla="*/ 5210 w 11373"/>
              <a:gd name="T27" fmla="*/ 533 h 11397"/>
              <a:gd name="T28" fmla="*/ 5186 w 11373"/>
              <a:gd name="T29" fmla="*/ 484 h 11397"/>
              <a:gd name="T30" fmla="*/ 5135 w 11373"/>
              <a:gd name="T31" fmla="*/ 459 h 11397"/>
              <a:gd name="T32" fmla="*/ 5115 w 11373"/>
              <a:gd name="T33" fmla="*/ 460 h 11397"/>
              <a:gd name="T34" fmla="*/ 9813 w 11373"/>
              <a:gd name="T35" fmla="*/ 8458 h 11397"/>
              <a:gd name="T36" fmla="*/ 10791 w 11373"/>
              <a:gd name="T37" fmla="*/ 4930 h 11397"/>
              <a:gd name="T38" fmla="*/ 9162 w 11373"/>
              <a:gd name="T39" fmla="*/ 1656 h 11397"/>
              <a:gd name="T40" fmla="*/ 8194 w 11373"/>
              <a:gd name="T41" fmla="*/ 953 h 11397"/>
              <a:gd name="T42" fmla="*/ 7091 w 11373"/>
              <a:gd name="T43" fmla="*/ 497 h 11397"/>
              <a:gd name="T44" fmla="*/ 7075 w 11373"/>
              <a:gd name="T45" fmla="*/ 494 h 11397"/>
              <a:gd name="T46" fmla="*/ 7018 w 11373"/>
              <a:gd name="T47" fmla="*/ 509 h 11397"/>
              <a:gd name="T48" fmla="*/ 6985 w 11373"/>
              <a:gd name="T49" fmla="*/ 555 h 11397"/>
              <a:gd name="T50" fmla="*/ 6982 w 11373"/>
              <a:gd name="T51" fmla="*/ 570 h 11397"/>
              <a:gd name="T52" fmla="*/ 6592 w 11373"/>
              <a:gd name="T53" fmla="*/ 5036 h 11397"/>
              <a:gd name="T54" fmla="*/ 9063 w 11373"/>
              <a:gd name="T55" fmla="*/ 7309 h 11397"/>
              <a:gd name="T56" fmla="*/ 8753 w 11373"/>
              <a:gd name="T57" fmla="*/ 7646 h 11397"/>
              <a:gd name="T58" fmla="*/ 6116 w 11373"/>
              <a:gd name="T59" fmla="*/ 5220 h 11397"/>
              <a:gd name="T60" fmla="*/ 6525 w 11373"/>
              <a:gd name="T61" fmla="*/ 532 h 11397"/>
              <a:gd name="T62" fmla="*/ 6544 w 11373"/>
              <a:gd name="T63" fmla="*/ 431 h 11397"/>
              <a:gd name="T64" fmla="*/ 6759 w 11373"/>
              <a:gd name="T65" fmla="*/ 133 h 11397"/>
              <a:gd name="T66" fmla="*/ 7113 w 11373"/>
              <a:gd name="T67" fmla="*/ 38 h 11397"/>
              <a:gd name="T68" fmla="*/ 7215 w 11373"/>
              <a:gd name="T69" fmla="*/ 57 h 11397"/>
              <a:gd name="T70" fmla="*/ 8416 w 11373"/>
              <a:gd name="T71" fmla="*/ 553 h 11397"/>
              <a:gd name="T72" fmla="*/ 9472 w 11373"/>
              <a:gd name="T73" fmla="*/ 1319 h 11397"/>
              <a:gd name="T74" fmla="*/ 11246 w 11373"/>
              <a:gd name="T75" fmla="*/ 4887 h 11397"/>
              <a:gd name="T76" fmla="*/ 10181 w 11373"/>
              <a:gd name="T77" fmla="*/ 8730 h 11397"/>
              <a:gd name="T78" fmla="*/ 9813 w 11373"/>
              <a:gd name="T79" fmla="*/ 8458 h 11397"/>
              <a:gd name="T80" fmla="*/ 2933 w 11373"/>
              <a:gd name="T81" fmla="*/ 690 h 11397"/>
              <a:gd name="T82" fmla="*/ 5065 w 11373"/>
              <a:gd name="T83" fmla="*/ 5 h 11397"/>
              <a:gd name="T84" fmla="*/ 5180 w 11373"/>
              <a:gd name="T85" fmla="*/ 4 h 11397"/>
              <a:gd name="T86" fmla="*/ 5506 w 11373"/>
              <a:gd name="T87" fmla="*/ 158 h 11397"/>
              <a:gd name="T88" fmla="*/ 5665 w 11373"/>
              <a:gd name="T89" fmla="*/ 483 h 11397"/>
              <a:gd name="T90" fmla="*/ 5665 w 11373"/>
              <a:gd name="T91" fmla="*/ 598 h 11397"/>
              <a:gd name="T92" fmla="*/ 5165 w 11373"/>
              <a:gd name="T93" fmla="*/ 5582 h 11397"/>
              <a:gd name="T94" fmla="*/ 9195 w 11373"/>
              <a:gd name="T95" fmla="*/ 9289 h 11397"/>
              <a:gd name="T96" fmla="*/ 9257 w 11373"/>
              <a:gd name="T97" fmla="*/ 9357 h 11397"/>
              <a:gd name="T98" fmla="*/ 9370 w 11373"/>
              <a:gd name="T99" fmla="*/ 9711 h 11397"/>
              <a:gd name="T100" fmla="*/ 9228 w 11373"/>
              <a:gd name="T101" fmla="*/ 10056 h 11397"/>
              <a:gd name="T102" fmla="*/ 9160 w 11373"/>
              <a:gd name="T103" fmla="*/ 10118 h 11397"/>
              <a:gd name="T104" fmla="*/ 5191 w 11373"/>
              <a:gd name="T105" fmla="*/ 11272 h 11397"/>
              <a:gd name="T106" fmla="*/ 1500 w 11373"/>
              <a:gd name="T107" fmla="*/ 9429 h 11397"/>
              <a:gd name="T108" fmla="*/ 47 w 11373"/>
              <a:gd name="T109" fmla="*/ 5839 h 11397"/>
              <a:gd name="T110" fmla="*/ 1234 w 11373"/>
              <a:gd name="T111" fmla="*/ 2153 h 11397"/>
              <a:gd name="T112" fmla="*/ 2933 w 11373"/>
              <a:gd name="T113" fmla="*/ 690 h 1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373" h="11397">
                <a:moveTo>
                  <a:pt x="5115" y="460"/>
                </a:moveTo>
                <a:cubicBezTo>
                  <a:pt x="4435" y="536"/>
                  <a:pt x="3768" y="747"/>
                  <a:pt x="3157" y="1090"/>
                </a:cubicBezTo>
                <a:cubicBezTo>
                  <a:pt x="2571" y="1418"/>
                  <a:pt x="2038" y="1867"/>
                  <a:pt x="1594" y="2434"/>
                </a:cubicBezTo>
                <a:cubicBezTo>
                  <a:pt x="821" y="3421"/>
                  <a:pt x="460" y="4630"/>
                  <a:pt x="504" y="5823"/>
                </a:cubicBezTo>
                <a:cubicBezTo>
                  <a:pt x="548" y="7016"/>
                  <a:pt x="995" y="8194"/>
                  <a:pt x="1838" y="9121"/>
                </a:cubicBezTo>
                <a:cubicBezTo>
                  <a:pt x="2767" y="10143"/>
                  <a:pt x="3985" y="10705"/>
                  <a:pt x="5231" y="10817"/>
                </a:cubicBezTo>
                <a:cubicBezTo>
                  <a:pt x="6511" y="10932"/>
                  <a:pt x="7821" y="10574"/>
                  <a:pt x="8880" y="9756"/>
                </a:cubicBezTo>
                <a:cubicBezTo>
                  <a:pt x="8884" y="9753"/>
                  <a:pt x="8887" y="9750"/>
                  <a:pt x="8891" y="9746"/>
                </a:cubicBezTo>
                <a:cubicBezTo>
                  <a:pt x="8905" y="9731"/>
                  <a:pt x="8912" y="9712"/>
                  <a:pt x="8913" y="9693"/>
                </a:cubicBezTo>
                <a:cubicBezTo>
                  <a:pt x="8914" y="9673"/>
                  <a:pt x="8908" y="9653"/>
                  <a:pt x="8895" y="9636"/>
                </a:cubicBezTo>
                <a:cubicBezTo>
                  <a:pt x="8893" y="9633"/>
                  <a:pt x="8890" y="9630"/>
                  <a:pt x="8885" y="9626"/>
                </a:cubicBezTo>
                <a:lnTo>
                  <a:pt x="4687" y="5765"/>
                </a:lnTo>
                <a:lnTo>
                  <a:pt x="5210" y="553"/>
                </a:lnTo>
                <a:cubicBezTo>
                  <a:pt x="5211" y="547"/>
                  <a:pt x="5211" y="541"/>
                  <a:pt x="5210" y="533"/>
                </a:cubicBezTo>
                <a:cubicBezTo>
                  <a:pt x="5208" y="514"/>
                  <a:pt x="5199" y="497"/>
                  <a:pt x="5186" y="484"/>
                </a:cubicBezTo>
                <a:cubicBezTo>
                  <a:pt x="5172" y="470"/>
                  <a:pt x="5154" y="461"/>
                  <a:pt x="5135" y="459"/>
                </a:cubicBezTo>
                <a:cubicBezTo>
                  <a:pt x="5129" y="459"/>
                  <a:pt x="5123" y="459"/>
                  <a:pt x="5115" y="460"/>
                </a:cubicBezTo>
                <a:close/>
                <a:moveTo>
                  <a:pt x="9813" y="8458"/>
                </a:moveTo>
                <a:cubicBezTo>
                  <a:pt x="10586" y="7416"/>
                  <a:pt x="10908" y="6154"/>
                  <a:pt x="10791" y="4930"/>
                </a:cubicBezTo>
                <a:cubicBezTo>
                  <a:pt x="10675" y="3719"/>
                  <a:pt x="10129" y="2545"/>
                  <a:pt x="9162" y="1656"/>
                </a:cubicBezTo>
                <a:cubicBezTo>
                  <a:pt x="8860" y="1378"/>
                  <a:pt x="8535" y="1144"/>
                  <a:pt x="8194" y="953"/>
                </a:cubicBezTo>
                <a:cubicBezTo>
                  <a:pt x="7842" y="756"/>
                  <a:pt x="7472" y="604"/>
                  <a:pt x="7091" y="497"/>
                </a:cubicBezTo>
                <a:cubicBezTo>
                  <a:pt x="7087" y="496"/>
                  <a:pt x="7081" y="495"/>
                  <a:pt x="7075" y="494"/>
                </a:cubicBezTo>
                <a:cubicBezTo>
                  <a:pt x="7054" y="493"/>
                  <a:pt x="7034" y="498"/>
                  <a:pt x="7018" y="509"/>
                </a:cubicBezTo>
                <a:cubicBezTo>
                  <a:pt x="7002" y="520"/>
                  <a:pt x="6990" y="536"/>
                  <a:pt x="6985" y="555"/>
                </a:cubicBezTo>
                <a:cubicBezTo>
                  <a:pt x="6984" y="559"/>
                  <a:pt x="6983" y="564"/>
                  <a:pt x="6982" y="570"/>
                </a:cubicBezTo>
                <a:lnTo>
                  <a:pt x="6592" y="5036"/>
                </a:lnTo>
                <a:lnTo>
                  <a:pt x="9063" y="7309"/>
                </a:lnTo>
                <a:lnTo>
                  <a:pt x="8753" y="7646"/>
                </a:lnTo>
                <a:lnTo>
                  <a:pt x="6116" y="5220"/>
                </a:lnTo>
                <a:lnTo>
                  <a:pt x="6525" y="532"/>
                </a:lnTo>
                <a:cubicBezTo>
                  <a:pt x="6529" y="498"/>
                  <a:pt x="6535" y="464"/>
                  <a:pt x="6544" y="431"/>
                </a:cubicBezTo>
                <a:cubicBezTo>
                  <a:pt x="6580" y="306"/>
                  <a:pt x="6657" y="202"/>
                  <a:pt x="6759" y="133"/>
                </a:cubicBezTo>
                <a:cubicBezTo>
                  <a:pt x="6860" y="63"/>
                  <a:pt x="6985" y="27"/>
                  <a:pt x="7113" y="38"/>
                </a:cubicBezTo>
                <a:cubicBezTo>
                  <a:pt x="7146" y="40"/>
                  <a:pt x="7180" y="47"/>
                  <a:pt x="7215" y="57"/>
                </a:cubicBezTo>
                <a:cubicBezTo>
                  <a:pt x="7628" y="173"/>
                  <a:pt x="8031" y="338"/>
                  <a:pt x="8416" y="553"/>
                </a:cubicBezTo>
                <a:cubicBezTo>
                  <a:pt x="8790" y="763"/>
                  <a:pt x="9145" y="1018"/>
                  <a:pt x="9472" y="1319"/>
                </a:cubicBezTo>
                <a:cubicBezTo>
                  <a:pt x="10524" y="2287"/>
                  <a:pt x="11120" y="3567"/>
                  <a:pt x="11246" y="4887"/>
                </a:cubicBezTo>
                <a:cubicBezTo>
                  <a:pt x="11373" y="6220"/>
                  <a:pt x="11022" y="7595"/>
                  <a:pt x="10181" y="8730"/>
                </a:cubicBezTo>
                <a:lnTo>
                  <a:pt x="9813" y="8458"/>
                </a:lnTo>
                <a:close/>
                <a:moveTo>
                  <a:pt x="2933" y="690"/>
                </a:moveTo>
                <a:cubicBezTo>
                  <a:pt x="3598" y="318"/>
                  <a:pt x="4324" y="88"/>
                  <a:pt x="5065" y="5"/>
                </a:cubicBezTo>
                <a:cubicBezTo>
                  <a:pt x="5103" y="0"/>
                  <a:pt x="5141" y="0"/>
                  <a:pt x="5180" y="4"/>
                </a:cubicBezTo>
                <a:cubicBezTo>
                  <a:pt x="5307" y="17"/>
                  <a:pt x="5421" y="73"/>
                  <a:pt x="5506" y="158"/>
                </a:cubicBezTo>
                <a:cubicBezTo>
                  <a:pt x="5593" y="243"/>
                  <a:pt x="5651" y="357"/>
                  <a:pt x="5665" y="483"/>
                </a:cubicBezTo>
                <a:cubicBezTo>
                  <a:pt x="5669" y="520"/>
                  <a:pt x="5670" y="558"/>
                  <a:pt x="5665" y="598"/>
                </a:cubicBezTo>
                <a:lnTo>
                  <a:pt x="5165" y="5582"/>
                </a:lnTo>
                <a:lnTo>
                  <a:pt x="9195" y="9289"/>
                </a:lnTo>
                <a:cubicBezTo>
                  <a:pt x="9217" y="9310"/>
                  <a:pt x="9238" y="9332"/>
                  <a:pt x="9257" y="9357"/>
                </a:cubicBezTo>
                <a:cubicBezTo>
                  <a:pt x="9338" y="9461"/>
                  <a:pt x="9375" y="9587"/>
                  <a:pt x="9370" y="9711"/>
                </a:cubicBezTo>
                <a:cubicBezTo>
                  <a:pt x="9364" y="9836"/>
                  <a:pt x="9317" y="9959"/>
                  <a:pt x="9228" y="10056"/>
                </a:cubicBezTo>
                <a:cubicBezTo>
                  <a:pt x="9208" y="10077"/>
                  <a:pt x="9185" y="10098"/>
                  <a:pt x="9160" y="10118"/>
                </a:cubicBezTo>
                <a:cubicBezTo>
                  <a:pt x="8008" y="11008"/>
                  <a:pt x="6583" y="11397"/>
                  <a:pt x="5191" y="11272"/>
                </a:cubicBezTo>
                <a:cubicBezTo>
                  <a:pt x="3834" y="11150"/>
                  <a:pt x="2509" y="10539"/>
                  <a:pt x="1500" y="9429"/>
                </a:cubicBezTo>
                <a:cubicBezTo>
                  <a:pt x="582" y="8419"/>
                  <a:pt x="95" y="7137"/>
                  <a:pt x="47" y="5839"/>
                </a:cubicBezTo>
                <a:cubicBezTo>
                  <a:pt x="0" y="4542"/>
                  <a:pt x="392" y="3228"/>
                  <a:pt x="1234" y="2153"/>
                </a:cubicBezTo>
                <a:cubicBezTo>
                  <a:pt x="1717" y="1535"/>
                  <a:pt x="2297" y="1047"/>
                  <a:pt x="2933" y="690"/>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439">
            <a:extLst>
              <a:ext uri="{FF2B5EF4-FFF2-40B4-BE49-F238E27FC236}">
                <a16:creationId xmlns:a16="http://schemas.microsoft.com/office/drawing/2014/main" id="{20F39DAA-2190-4416-BC63-E20E380FD7D2}"/>
              </a:ext>
            </a:extLst>
          </p:cNvPr>
          <p:cNvSpPr>
            <a:spLocks noChangeAspect="1" noEditPoints="1"/>
          </p:cNvSpPr>
          <p:nvPr/>
        </p:nvSpPr>
        <p:spPr bwMode="auto">
          <a:xfrm>
            <a:off x="4741962" y="3460167"/>
            <a:ext cx="255453" cy="319316"/>
          </a:xfrm>
          <a:custGeom>
            <a:avLst/>
            <a:gdLst>
              <a:gd name="T0" fmla="*/ 3643 w 9434"/>
              <a:gd name="T1" fmla="*/ 10026 h 11841"/>
              <a:gd name="T2" fmla="*/ 2022 w 9434"/>
              <a:gd name="T3" fmla="*/ 7944 h 11841"/>
              <a:gd name="T4" fmla="*/ 885 w 9434"/>
              <a:gd name="T5" fmla="*/ 5503 h 11841"/>
              <a:gd name="T6" fmla="*/ 809 w 9434"/>
              <a:gd name="T7" fmla="*/ 3237 h 11841"/>
              <a:gd name="T8" fmla="*/ 1776 w 9434"/>
              <a:gd name="T9" fmla="*/ 1372 h 11841"/>
              <a:gd name="T10" fmla="*/ 3888 w 9434"/>
              <a:gd name="T11" fmla="*/ 176 h 11841"/>
              <a:gd name="T12" fmla="*/ 6217 w 9434"/>
              <a:gd name="T13" fmla="*/ 367 h 11841"/>
              <a:gd name="T14" fmla="*/ 7791 w 9434"/>
              <a:gd name="T15" fmla="*/ 1695 h 11841"/>
              <a:gd name="T16" fmla="*/ 8459 w 9434"/>
              <a:gd name="T17" fmla="*/ 3794 h 11841"/>
              <a:gd name="T18" fmla="*/ 8140 w 9434"/>
              <a:gd name="T19" fmla="*/ 6257 h 11841"/>
              <a:gd name="T20" fmla="*/ 7145 w 9434"/>
              <a:gd name="T21" fmla="*/ 8490 h 11841"/>
              <a:gd name="T22" fmla="*/ 6151 w 9434"/>
              <a:gd name="T23" fmla="*/ 10171 h 11841"/>
              <a:gd name="T24" fmla="*/ 5364 w 9434"/>
              <a:gd name="T25" fmla="*/ 11383 h 11841"/>
              <a:gd name="T26" fmla="*/ 9434 w 9434"/>
              <a:gd name="T27" fmla="*/ 11383 h 11841"/>
              <a:gd name="T28" fmla="*/ 9434 w 9434"/>
              <a:gd name="T29" fmla="*/ 11841 h 11841"/>
              <a:gd name="T30" fmla="*/ 0 w 9434"/>
              <a:gd name="T31" fmla="*/ 11841 h 11841"/>
              <a:gd name="T32" fmla="*/ 0 w 9434"/>
              <a:gd name="T33" fmla="*/ 11383 h 11841"/>
              <a:gd name="T34" fmla="*/ 4811 w 9434"/>
              <a:gd name="T35" fmla="*/ 11383 h 11841"/>
              <a:gd name="T36" fmla="*/ 5762 w 9434"/>
              <a:gd name="T37" fmla="*/ 9929 h 11841"/>
              <a:gd name="T38" fmla="*/ 6745 w 9434"/>
              <a:gd name="T39" fmla="*/ 8266 h 11841"/>
              <a:gd name="T40" fmla="*/ 7703 w 9434"/>
              <a:gd name="T41" fmla="*/ 6121 h 11841"/>
              <a:gd name="T42" fmla="*/ 8003 w 9434"/>
              <a:gd name="T43" fmla="*/ 3823 h 11841"/>
              <a:gd name="T44" fmla="*/ 7408 w 9434"/>
              <a:gd name="T45" fmla="*/ 1944 h 11841"/>
              <a:gd name="T46" fmla="*/ 6038 w 9434"/>
              <a:gd name="T47" fmla="*/ 788 h 11841"/>
              <a:gd name="T48" fmla="*/ 3989 w 9434"/>
              <a:gd name="T49" fmla="*/ 622 h 11841"/>
              <a:gd name="T50" fmla="*/ 2106 w 9434"/>
              <a:gd name="T51" fmla="*/ 1689 h 11841"/>
              <a:gd name="T52" fmla="*/ 1257 w 9434"/>
              <a:gd name="T53" fmla="*/ 3332 h 11841"/>
              <a:gd name="T54" fmla="*/ 1328 w 9434"/>
              <a:gd name="T55" fmla="*/ 5385 h 11841"/>
              <a:gd name="T56" fmla="*/ 2406 w 9434"/>
              <a:gd name="T57" fmla="*/ 7693 h 11841"/>
              <a:gd name="T58" fmla="*/ 3987 w 9434"/>
              <a:gd name="T59" fmla="*/ 9725 h 11841"/>
              <a:gd name="T60" fmla="*/ 3643 w 9434"/>
              <a:gd name="T61" fmla="*/ 10026 h 11841"/>
              <a:gd name="T62" fmla="*/ 6505 w 9434"/>
              <a:gd name="T63" fmla="*/ 4243 h 11841"/>
              <a:gd name="T64" fmla="*/ 5966 w 9434"/>
              <a:gd name="T65" fmla="*/ 5545 h 11841"/>
              <a:gd name="T66" fmla="*/ 4664 w 9434"/>
              <a:gd name="T67" fmla="*/ 6085 h 11841"/>
              <a:gd name="T68" fmla="*/ 3362 w 9434"/>
              <a:gd name="T69" fmla="*/ 5545 h 11841"/>
              <a:gd name="T70" fmla="*/ 2822 w 9434"/>
              <a:gd name="T71" fmla="*/ 4243 h 11841"/>
              <a:gd name="T72" fmla="*/ 3362 w 9434"/>
              <a:gd name="T73" fmla="*/ 2941 h 11841"/>
              <a:gd name="T74" fmla="*/ 4664 w 9434"/>
              <a:gd name="T75" fmla="*/ 2402 h 11841"/>
              <a:gd name="T76" fmla="*/ 5966 w 9434"/>
              <a:gd name="T77" fmla="*/ 2941 h 11841"/>
              <a:gd name="T78" fmla="*/ 6505 w 9434"/>
              <a:gd name="T79" fmla="*/ 4243 h 11841"/>
              <a:gd name="T80" fmla="*/ 5642 w 9434"/>
              <a:gd name="T81" fmla="*/ 5221 h 11841"/>
              <a:gd name="T82" fmla="*/ 6047 w 9434"/>
              <a:gd name="T83" fmla="*/ 4243 h 11841"/>
              <a:gd name="T84" fmla="*/ 5642 w 9434"/>
              <a:gd name="T85" fmla="*/ 3265 h 11841"/>
              <a:gd name="T86" fmla="*/ 4664 w 9434"/>
              <a:gd name="T87" fmla="*/ 2860 h 11841"/>
              <a:gd name="T88" fmla="*/ 3686 w 9434"/>
              <a:gd name="T89" fmla="*/ 3265 h 11841"/>
              <a:gd name="T90" fmla="*/ 3281 w 9434"/>
              <a:gd name="T91" fmla="*/ 4243 h 11841"/>
              <a:gd name="T92" fmla="*/ 3686 w 9434"/>
              <a:gd name="T93" fmla="*/ 5221 h 11841"/>
              <a:gd name="T94" fmla="*/ 4664 w 9434"/>
              <a:gd name="T95" fmla="*/ 5626 h 11841"/>
              <a:gd name="T96" fmla="*/ 5642 w 9434"/>
              <a:gd name="T97" fmla="*/ 5221 h 11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434" h="11841">
                <a:moveTo>
                  <a:pt x="3643" y="10026"/>
                </a:moveTo>
                <a:cubicBezTo>
                  <a:pt x="3077" y="9377"/>
                  <a:pt x="2508" y="8686"/>
                  <a:pt x="2022" y="7944"/>
                </a:cubicBezTo>
                <a:cubicBezTo>
                  <a:pt x="1530" y="7191"/>
                  <a:pt x="1122" y="6382"/>
                  <a:pt x="885" y="5503"/>
                </a:cubicBezTo>
                <a:cubicBezTo>
                  <a:pt x="686" y="4761"/>
                  <a:pt x="652" y="3974"/>
                  <a:pt x="809" y="3237"/>
                </a:cubicBezTo>
                <a:cubicBezTo>
                  <a:pt x="957" y="2545"/>
                  <a:pt x="1272" y="1897"/>
                  <a:pt x="1776" y="1372"/>
                </a:cubicBezTo>
                <a:cubicBezTo>
                  <a:pt x="2351" y="771"/>
                  <a:pt x="3097" y="356"/>
                  <a:pt x="3888" y="176"/>
                </a:cubicBezTo>
                <a:cubicBezTo>
                  <a:pt x="4659" y="0"/>
                  <a:pt x="5474" y="48"/>
                  <a:pt x="6217" y="367"/>
                </a:cubicBezTo>
                <a:cubicBezTo>
                  <a:pt x="6889" y="654"/>
                  <a:pt x="7416" y="1118"/>
                  <a:pt x="7791" y="1695"/>
                </a:cubicBezTo>
                <a:cubicBezTo>
                  <a:pt x="8183" y="2297"/>
                  <a:pt x="8408" y="3021"/>
                  <a:pt x="8459" y="3794"/>
                </a:cubicBezTo>
                <a:cubicBezTo>
                  <a:pt x="8516" y="4649"/>
                  <a:pt x="8385" y="5470"/>
                  <a:pt x="8140" y="6257"/>
                </a:cubicBezTo>
                <a:cubicBezTo>
                  <a:pt x="7897" y="7037"/>
                  <a:pt x="7542" y="7781"/>
                  <a:pt x="7145" y="8490"/>
                </a:cubicBezTo>
                <a:cubicBezTo>
                  <a:pt x="6827" y="9058"/>
                  <a:pt x="6495" y="9618"/>
                  <a:pt x="6151" y="10171"/>
                </a:cubicBezTo>
                <a:cubicBezTo>
                  <a:pt x="5897" y="10578"/>
                  <a:pt x="5635" y="10982"/>
                  <a:pt x="5364" y="11383"/>
                </a:cubicBezTo>
                <a:lnTo>
                  <a:pt x="9434" y="11383"/>
                </a:lnTo>
                <a:lnTo>
                  <a:pt x="9434" y="11841"/>
                </a:lnTo>
                <a:lnTo>
                  <a:pt x="0" y="11841"/>
                </a:lnTo>
                <a:lnTo>
                  <a:pt x="0" y="11383"/>
                </a:lnTo>
                <a:lnTo>
                  <a:pt x="4811" y="11383"/>
                </a:lnTo>
                <a:cubicBezTo>
                  <a:pt x="5136" y="10908"/>
                  <a:pt x="5453" y="10424"/>
                  <a:pt x="5762" y="9929"/>
                </a:cubicBezTo>
                <a:cubicBezTo>
                  <a:pt x="6102" y="9384"/>
                  <a:pt x="6430" y="8830"/>
                  <a:pt x="6745" y="8266"/>
                </a:cubicBezTo>
                <a:cubicBezTo>
                  <a:pt x="7129" y="7581"/>
                  <a:pt x="7471" y="6866"/>
                  <a:pt x="7703" y="6121"/>
                </a:cubicBezTo>
                <a:cubicBezTo>
                  <a:pt x="7933" y="5384"/>
                  <a:pt x="8055" y="4617"/>
                  <a:pt x="8003" y="3823"/>
                </a:cubicBezTo>
                <a:cubicBezTo>
                  <a:pt x="7957" y="3127"/>
                  <a:pt x="7756" y="2479"/>
                  <a:pt x="7408" y="1944"/>
                </a:cubicBezTo>
                <a:cubicBezTo>
                  <a:pt x="7081" y="1442"/>
                  <a:pt x="6622" y="1038"/>
                  <a:pt x="6038" y="788"/>
                </a:cubicBezTo>
                <a:cubicBezTo>
                  <a:pt x="5386" y="509"/>
                  <a:pt x="4669" y="467"/>
                  <a:pt x="3989" y="622"/>
                </a:cubicBezTo>
                <a:cubicBezTo>
                  <a:pt x="3284" y="782"/>
                  <a:pt x="2619" y="1153"/>
                  <a:pt x="2106" y="1689"/>
                </a:cubicBezTo>
                <a:cubicBezTo>
                  <a:pt x="1665" y="2149"/>
                  <a:pt x="1387" y="2720"/>
                  <a:pt x="1257" y="3332"/>
                </a:cubicBezTo>
                <a:cubicBezTo>
                  <a:pt x="1115" y="3997"/>
                  <a:pt x="1146" y="4711"/>
                  <a:pt x="1328" y="5385"/>
                </a:cubicBezTo>
                <a:cubicBezTo>
                  <a:pt x="1551" y="6211"/>
                  <a:pt x="1938" y="6977"/>
                  <a:pt x="2406" y="7693"/>
                </a:cubicBezTo>
                <a:cubicBezTo>
                  <a:pt x="2880" y="8419"/>
                  <a:pt x="3435" y="9092"/>
                  <a:pt x="3987" y="9725"/>
                </a:cubicBezTo>
                <a:lnTo>
                  <a:pt x="3643" y="10026"/>
                </a:lnTo>
                <a:close/>
                <a:moveTo>
                  <a:pt x="6505" y="4243"/>
                </a:moveTo>
                <a:cubicBezTo>
                  <a:pt x="6505" y="4752"/>
                  <a:pt x="6299" y="5212"/>
                  <a:pt x="5966" y="5545"/>
                </a:cubicBezTo>
                <a:cubicBezTo>
                  <a:pt x="5633" y="5879"/>
                  <a:pt x="5172" y="6085"/>
                  <a:pt x="4664" y="6085"/>
                </a:cubicBezTo>
                <a:cubicBezTo>
                  <a:pt x="4155" y="6085"/>
                  <a:pt x="3695" y="5879"/>
                  <a:pt x="3362" y="5545"/>
                </a:cubicBezTo>
                <a:cubicBezTo>
                  <a:pt x="3028" y="5212"/>
                  <a:pt x="2822" y="4752"/>
                  <a:pt x="2822" y="4243"/>
                </a:cubicBezTo>
                <a:cubicBezTo>
                  <a:pt x="2822" y="3735"/>
                  <a:pt x="3028" y="3274"/>
                  <a:pt x="3362" y="2941"/>
                </a:cubicBezTo>
                <a:cubicBezTo>
                  <a:pt x="3695" y="2608"/>
                  <a:pt x="4155" y="2402"/>
                  <a:pt x="4664" y="2402"/>
                </a:cubicBezTo>
                <a:cubicBezTo>
                  <a:pt x="5172" y="2402"/>
                  <a:pt x="5633" y="2608"/>
                  <a:pt x="5966" y="2941"/>
                </a:cubicBezTo>
                <a:cubicBezTo>
                  <a:pt x="6299" y="3274"/>
                  <a:pt x="6505" y="3735"/>
                  <a:pt x="6505" y="4243"/>
                </a:cubicBezTo>
                <a:close/>
                <a:moveTo>
                  <a:pt x="5642" y="5221"/>
                </a:moveTo>
                <a:cubicBezTo>
                  <a:pt x="5892" y="4971"/>
                  <a:pt x="6047" y="4625"/>
                  <a:pt x="6047" y="4243"/>
                </a:cubicBezTo>
                <a:cubicBezTo>
                  <a:pt x="6047" y="3861"/>
                  <a:pt x="5892" y="3516"/>
                  <a:pt x="5642" y="3265"/>
                </a:cubicBezTo>
                <a:cubicBezTo>
                  <a:pt x="5391" y="3015"/>
                  <a:pt x="5046" y="2860"/>
                  <a:pt x="4664" y="2860"/>
                </a:cubicBezTo>
                <a:cubicBezTo>
                  <a:pt x="4282" y="2860"/>
                  <a:pt x="3936" y="3015"/>
                  <a:pt x="3686" y="3265"/>
                </a:cubicBezTo>
                <a:cubicBezTo>
                  <a:pt x="3436" y="3516"/>
                  <a:pt x="3281" y="3861"/>
                  <a:pt x="3281" y="4243"/>
                </a:cubicBezTo>
                <a:cubicBezTo>
                  <a:pt x="3281" y="4625"/>
                  <a:pt x="3436" y="4971"/>
                  <a:pt x="3686" y="5221"/>
                </a:cubicBezTo>
                <a:cubicBezTo>
                  <a:pt x="3936" y="5471"/>
                  <a:pt x="4282" y="5626"/>
                  <a:pt x="4664" y="5626"/>
                </a:cubicBezTo>
                <a:cubicBezTo>
                  <a:pt x="5046" y="5626"/>
                  <a:pt x="5391" y="5471"/>
                  <a:pt x="5642" y="5221"/>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440">
            <a:extLst>
              <a:ext uri="{FF2B5EF4-FFF2-40B4-BE49-F238E27FC236}">
                <a16:creationId xmlns:a16="http://schemas.microsoft.com/office/drawing/2014/main" id="{A6E43C83-37B6-49F9-A261-B7039998795C}"/>
              </a:ext>
            </a:extLst>
          </p:cNvPr>
          <p:cNvSpPr>
            <a:spLocks noChangeAspect="1" noEditPoints="1"/>
          </p:cNvSpPr>
          <p:nvPr/>
        </p:nvSpPr>
        <p:spPr bwMode="auto">
          <a:xfrm>
            <a:off x="3194732" y="3968170"/>
            <a:ext cx="336733" cy="296093"/>
          </a:xfrm>
          <a:custGeom>
            <a:avLst/>
            <a:gdLst>
              <a:gd name="T0" fmla="*/ 7598 w 12460"/>
              <a:gd name="T1" fmla="*/ 86 h 11010"/>
              <a:gd name="T2" fmla="*/ 10674 w 12460"/>
              <a:gd name="T3" fmla="*/ 229 h 11010"/>
              <a:gd name="T4" fmla="*/ 12249 w 12460"/>
              <a:gd name="T5" fmla="*/ 1308 h 11010"/>
              <a:gd name="T6" fmla="*/ 8769 w 12460"/>
              <a:gd name="T7" fmla="*/ 459 h 11010"/>
              <a:gd name="T8" fmla="*/ 6589 w 12460"/>
              <a:gd name="T9" fmla="*/ 778 h 11010"/>
              <a:gd name="T10" fmla="*/ 0 w 12460"/>
              <a:gd name="T11" fmla="*/ 2358 h 11010"/>
              <a:gd name="T12" fmla="*/ 112 w 12460"/>
              <a:gd name="T13" fmla="*/ 1452 h 11010"/>
              <a:gd name="T14" fmla="*/ 1633 w 12460"/>
              <a:gd name="T15" fmla="*/ 54 h 11010"/>
              <a:gd name="T16" fmla="*/ 713 w 12460"/>
              <a:gd name="T17" fmla="*/ 1416 h 11010"/>
              <a:gd name="T18" fmla="*/ 458 w 12460"/>
              <a:gd name="T19" fmla="*/ 1923 h 11010"/>
              <a:gd name="T20" fmla="*/ 2797 w 12460"/>
              <a:gd name="T21" fmla="*/ 2041 h 11010"/>
              <a:gd name="T22" fmla="*/ 3097 w 12460"/>
              <a:gd name="T23" fmla="*/ 2341 h 11010"/>
              <a:gd name="T24" fmla="*/ 2974 w 12460"/>
              <a:gd name="T25" fmla="*/ 5015 h 11010"/>
              <a:gd name="T26" fmla="*/ 299 w 12460"/>
              <a:gd name="T27" fmla="*/ 5138 h 11010"/>
              <a:gd name="T28" fmla="*/ 87 w 12460"/>
              <a:gd name="T29" fmla="*/ 5050 h 11010"/>
              <a:gd name="T30" fmla="*/ 0 w 12460"/>
              <a:gd name="T31" fmla="*/ 3064 h 11010"/>
              <a:gd name="T32" fmla="*/ 458 w 12460"/>
              <a:gd name="T33" fmla="*/ 4680 h 11010"/>
              <a:gd name="T34" fmla="*/ 2638 w 12460"/>
              <a:gd name="T35" fmla="*/ 2500 h 11010"/>
              <a:gd name="T36" fmla="*/ 458 w 12460"/>
              <a:gd name="T37" fmla="*/ 3064 h 11010"/>
              <a:gd name="T38" fmla="*/ 3442 w 12460"/>
              <a:gd name="T39" fmla="*/ 2358 h 11010"/>
              <a:gd name="T40" fmla="*/ 3554 w 12460"/>
              <a:gd name="T41" fmla="*/ 1452 h 11010"/>
              <a:gd name="T42" fmla="*/ 5076 w 12460"/>
              <a:gd name="T43" fmla="*/ 54 h 11010"/>
              <a:gd name="T44" fmla="*/ 4155 w 12460"/>
              <a:gd name="T45" fmla="*/ 1416 h 11010"/>
              <a:gd name="T46" fmla="*/ 3901 w 12460"/>
              <a:gd name="T47" fmla="*/ 1923 h 11010"/>
              <a:gd name="T48" fmla="*/ 6239 w 12460"/>
              <a:gd name="T49" fmla="*/ 2041 h 11010"/>
              <a:gd name="T50" fmla="*/ 6539 w 12460"/>
              <a:gd name="T51" fmla="*/ 2341 h 11010"/>
              <a:gd name="T52" fmla="*/ 6417 w 12460"/>
              <a:gd name="T53" fmla="*/ 5015 h 11010"/>
              <a:gd name="T54" fmla="*/ 3742 w 12460"/>
              <a:gd name="T55" fmla="*/ 5138 h 11010"/>
              <a:gd name="T56" fmla="*/ 3530 w 12460"/>
              <a:gd name="T57" fmla="*/ 5050 h 11010"/>
              <a:gd name="T58" fmla="*/ 3442 w 12460"/>
              <a:gd name="T59" fmla="*/ 3064 h 11010"/>
              <a:gd name="T60" fmla="*/ 3901 w 12460"/>
              <a:gd name="T61" fmla="*/ 4680 h 11010"/>
              <a:gd name="T62" fmla="*/ 6081 w 12460"/>
              <a:gd name="T63" fmla="*/ 2500 h 11010"/>
              <a:gd name="T64" fmla="*/ 3901 w 12460"/>
              <a:gd name="T65" fmla="*/ 3064 h 11010"/>
              <a:gd name="T66" fmla="*/ 1316 w 12460"/>
              <a:gd name="T67" fmla="*/ 11010 h 11010"/>
              <a:gd name="T68" fmla="*/ 751 w 12460"/>
              <a:gd name="T69" fmla="*/ 9429 h 11010"/>
              <a:gd name="T70" fmla="*/ 611 w 12460"/>
              <a:gd name="T71" fmla="*/ 6893 h 11010"/>
              <a:gd name="T72" fmla="*/ 1208 w 12460"/>
              <a:gd name="T73" fmla="*/ 6146 h 11010"/>
              <a:gd name="T74" fmla="*/ 1018 w 12460"/>
              <a:gd name="T75" fmla="*/ 7762 h 11010"/>
              <a:gd name="T76" fmla="*/ 1197 w 12460"/>
              <a:gd name="T77" fmla="*/ 9326 h 11010"/>
              <a:gd name="T78" fmla="*/ 1316 w 12460"/>
              <a:gd name="T79" fmla="*/ 11010 h 1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460" h="11010">
                <a:moveTo>
                  <a:pt x="6458" y="339"/>
                </a:moveTo>
                <a:cubicBezTo>
                  <a:pt x="6827" y="228"/>
                  <a:pt x="7208" y="143"/>
                  <a:pt x="7598" y="86"/>
                </a:cubicBezTo>
                <a:cubicBezTo>
                  <a:pt x="7981" y="30"/>
                  <a:pt x="8372" y="0"/>
                  <a:pt x="8769" y="0"/>
                </a:cubicBezTo>
                <a:cubicBezTo>
                  <a:pt x="9424" y="0"/>
                  <a:pt x="10062" y="80"/>
                  <a:pt x="10674" y="229"/>
                </a:cubicBezTo>
                <a:cubicBezTo>
                  <a:pt x="11303" y="383"/>
                  <a:pt x="11902" y="611"/>
                  <a:pt x="12460" y="904"/>
                </a:cubicBezTo>
                <a:lnTo>
                  <a:pt x="12249" y="1308"/>
                </a:lnTo>
                <a:cubicBezTo>
                  <a:pt x="11723" y="1033"/>
                  <a:pt x="11159" y="819"/>
                  <a:pt x="10566" y="674"/>
                </a:cubicBezTo>
                <a:cubicBezTo>
                  <a:pt x="9993" y="533"/>
                  <a:pt x="9391" y="459"/>
                  <a:pt x="8769" y="459"/>
                </a:cubicBezTo>
                <a:cubicBezTo>
                  <a:pt x="8392" y="459"/>
                  <a:pt x="8023" y="486"/>
                  <a:pt x="7664" y="539"/>
                </a:cubicBezTo>
                <a:cubicBezTo>
                  <a:pt x="7296" y="593"/>
                  <a:pt x="6937" y="673"/>
                  <a:pt x="6589" y="778"/>
                </a:cubicBezTo>
                <a:lnTo>
                  <a:pt x="6458" y="339"/>
                </a:lnTo>
                <a:close/>
                <a:moveTo>
                  <a:pt x="0" y="2358"/>
                </a:moveTo>
                <a:lnTo>
                  <a:pt x="0" y="1923"/>
                </a:lnTo>
                <a:cubicBezTo>
                  <a:pt x="0" y="1760"/>
                  <a:pt x="38" y="1600"/>
                  <a:pt x="112" y="1452"/>
                </a:cubicBezTo>
                <a:cubicBezTo>
                  <a:pt x="183" y="1308"/>
                  <a:pt x="287" y="1176"/>
                  <a:pt x="421" y="1065"/>
                </a:cubicBezTo>
                <a:lnTo>
                  <a:pt x="1633" y="54"/>
                </a:lnTo>
                <a:lnTo>
                  <a:pt x="1925" y="405"/>
                </a:lnTo>
                <a:lnTo>
                  <a:pt x="713" y="1416"/>
                </a:lnTo>
                <a:cubicBezTo>
                  <a:pt x="630" y="1485"/>
                  <a:pt x="565" y="1566"/>
                  <a:pt x="522" y="1654"/>
                </a:cubicBezTo>
                <a:cubicBezTo>
                  <a:pt x="480" y="1738"/>
                  <a:pt x="458" y="1829"/>
                  <a:pt x="458" y="1923"/>
                </a:cubicBezTo>
                <a:lnTo>
                  <a:pt x="458" y="2041"/>
                </a:lnTo>
                <a:lnTo>
                  <a:pt x="2797" y="2041"/>
                </a:lnTo>
                <a:cubicBezTo>
                  <a:pt x="2879" y="2041"/>
                  <a:pt x="2954" y="2075"/>
                  <a:pt x="3008" y="2129"/>
                </a:cubicBezTo>
                <a:cubicBezTo>
                  <a:pt x="3063" y="2184"/>
                  <a:pt x="3097" y="2259"/>
                  <a:pt x="3097" y="2341"/>
                </a:cubicBezTo>
                <a:lnTo>
                  <a:pt x="3097" y="4721"/>
                </a:lnTo>
                <a:cubicBezTo>
                  <a:pt x="3097" y="4835"/>
                  <a:pt x="3050" y="4940"/>
                  <a:pt x="2974" y="5015"/>
                </a:cubicBezTo>
                <a:cubicBezTo>
                  <a:pt x="2898" y="5091"/>
                  <a:pt x="2794" y="5138"/>
                  <a:pt x="2679" y="5138"/>
                </a:cubicBezTo>
                <a:lnTo>
                  <a:pt x="299" y="5138"/>
                </a:lnTo>
                <a:cubicBezTo>
                  <a:pt x="217" y="5138"/>
                  <a:pt x="142" y="5105"/>
                  <a:pt x="87" y="5050"/>
                </a:cubicBezTo>
                <a:lnTo>
                  <a:pt x="87" y="5050"/>
                </a:lnTo>
                <a:cubicBezTo>
                  <a:pt x="33" y="4995"/>
                  <a:pt x="0" y="4920"/>
                  <a:pt x="0" y="4838"/>
                </a:cubicBezTo>
                <a:lnTo>
                  <a:pt x="0" y="3064"/>
                </a:lnTo>
                <a:lnTo>
                  <a:pt x="0" y="2358"/>
                </a:lnTo>
                <a:close/>
                <a:moveTo>
                  <a:pt x="458" y="4680"/>
                </a:moveTo>
                <a:lnTo>
                  <a:pt x="2638" y="4680"/>
                </a:lnTo>
                <a:lnTo>
                  <a:pt x="2638" y="2500"/>
                </a:lnTo>
                <a:lnTo>
                  <a:pt x="458" y="2500"/>
                </a:lnTo>
                <a:lnTo>
                  <a:pt x="458" y="3064"/>
                </a:lnTo>
                <a:lnTo>
                  <a:pt x="458" y="4680"/>
                </a:lnTo>
                <a:close/>
                <a:moveTo>
                  <a:pt x="3442" y="2358"/>
                </a:moveTo>
                <a:lnTo>
                  <a:pt x="3442" y="1923"/>
                </a:lnTo>
                <a:cubicBezTo>
                  <a:pt x="3442" y="1760"/>
                  <a:pt x="3481" y="1600"/>
                  <a:pt x="3554" y="1452"/>
                </a:cubicBezTo>
                <a:cubicBezTo>
                  <a:pt x="3625" y="1308"/>
                  <a:pt x="3730" y="1176"/>
                  <a:pt x="3863" y="1065"/>
                </a:cubicBezTo>
                <a:lnTo>
                  <a:pt x="5076" y="54"/>
                </a:lnTo>
                <a:lnTo>
                  <a:pt x="5368" y="405"/>
                </a:lnTo>
                <a:lnTo>
                  <a:pt x="4155" y="1416"/>
                </a:lnTo>
                <a:cubicBezTo>
                  <a:pt x="4072" y="1485"/>
                  <a:pt x="4008" y="1566"/>
                  <a:pt x="3964" y="1654"/>
                </a:cubicBezTo>
                <a:cubicBezTo>
                  <a:pt x="3923" y="1738"/>
                  <a:pt x="3901" y="1829"/>
                  <a:pt x="3901" y="1923"/>
                </a:cubicBezTo>
                <a:lnTo>
                  <a:pt x="3901" y="2041"/>
                </a:lnTo>
                <a:lnTo>
                  <a:pt x="6239" y="2041"/>
                </a:lnTo>
                <a:cubicBezTo>
                  <a:pt x="6321" y="2041"/>
                  <a:pt x="6396" y="2075"/>
                  <a:pt x="6451" y="2129"/>
                </a:cubicBezTo>
                <a:cubicBezTo>
                  <a:pt x="6505" y="2184"/>
                  <a:pt x="6539" y="2259"/>
                  <a:pt x="6539" y="2341"/>
                </a:cubicBezTo>
                <a:lnTo>
                  <a:pt x="6539" y="4721"/>
                </a:lnTo>
                <a:cubicBezTo>
                  <a:pt x="6539" y="4835"/>
                  <a:pt x="6493" y="4940"/>
                  <a:pt x="6417" y="5015"/>
                </a:cubicBezTo>
                <a:cubicBezTo>
                  <a:pt x="6341" y="5091"/>
                  <a:pt x="6237" y="5138"/>
                  <a:pt x="6122" y="5138"/>
                </a:cubicBezTo>
                <a:lnTo>
                  <a:pt x="3742" y="5138"/>
                </a:lnTo>
                <a:cubicBezTo>
                  <a:pt x="3659" y="5138"/>
                  <a:pt x="3584" y="5105"/>
                  <a:pt x="3530" y="5050"/>
                </a:cubicBezTo>
                <a:lnTo>
                  <a:pt x="3530" y="5050"/>
                </a:lnTo>
                <a:cubicBezTo>
                  <a:pt x="3476" y="4995"/>
                  <a:pt x="3442" y="4920"/>
                  <a:pt x="3442" y="4838"/>
                </a:cubicBezTo>
                <a:lnTo>
                  <a:pt x="3442" y="3064"/>
                </a:lnTo>
                <a:lnTo>
                  <a:pt x="3442" y="2358"/>
                </a:lnTo>
                <a:close/>
                <a:moveTo>
                  <a:pt x="3901" y="4680"/>
                </a:moveTo>
                <a:lnTo>
                  <a:pt x="6081" y="4680"/>
                </a:lnTo>
                <a:lnTo>
                  <a:pt x="6081" y="2500"/>
                </a:lnTo>
                <a:lnTo>
                  <a:pt x="3901" y="2500"/>
                </a:lnTo>
                <a:lnTo>
                  <a:pt x="3901" y="3064"/>
                </a:lnTo>
                <a:lnTo>
                  <a:pt x="3901" y="4680"/>
                </a:lnTo>
                <a:close/>
                <a:moveTo>
                  <a:pt x="1316" y="11010"/>
                </a:moveTo>
                <a:cubicBezTo>
                  <a:pt x="1070" y="10510"/>
                  <a:pt x="879" y="9981"/>
                  <a:pt x="751" y="9430"/>
                </a:cubicBezTo>
                <a:lnTo>
                  <a:pt x="751" y="9429"/>
                </a:lnTo>
                <a:cubicBezTo>
                  <a:pt x="626" y="8891"/>
                  <a:pt x="560" y="8333"/>
                  <a:pt x="560" y="7762"/>
                </a:cubicBezTo>
                <a:cubicBezTo>
                  <a:pt x="560" y="7469"/>
                  <a:pt x="577" y="7180"/>
                  <a:pt x="611" y="6893"/>
                </a:cubicBezTo>
                <a:cubicBezTo>
                  <a:pt x="645" y="6608"/>
                  <a:pt x="696" y="6323"/>
                  <a:pt x="764" y="6040"/>
                </a:cubicBezTo>
                <a:lnTo>
                  <a:pt x="1208" y="6146"/>
                </a:lnTo>
                <a:cubicBezTo>
                  <a:pt x="1146" y="6404"/>
                  <a:pt x="1098" y="6671"/>
                  <a:pt x="1066" y="6947"/>
                </a:cubicBezTo>
                <a:cubicBezTo>
                  <a:pt x="1034" y="7213"/>
                  <a:pt x="1018" y="7485"/>
                  <a:pt x="1018" y="7762"/>
                </a:cubicBezTo>
                <a:cubicBezTo>
                  <a:pt x="1018" y="8301"/>
                  <a:pt x="1080" y="8824"/>
                  <a:pt x="1196" y="9326"/>
                </a:cubicBezTo>
                <a:lnTo>
                  <a:pt x="1197" y="9326"/>
                </a:lnTo>
                <a:cubicBezTo>
                  <a:pt x="1317" y="9844"/>
                  <a:pt x="1496" y="10341"/>
                  <a:pt x="1726" y="10808"/>
                </a:cubicBezTo>
                <a:lnTo>
                  <a:pt x="1316" y="11010"/>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441">
            <a:extLst>
              <a:ext uri="{FF2B5EF4-FFF2-40B4-BE49-F238E27FC236}">
                <a16:creationId xmlns:a16="http://schemas.microsoft.com/office/drawing/2014/main" id="{8CD1CE59-4C09-4C70-8E77-719D67301BFD}"/>
              </a:ext>
            </a:extLst>
          </p:cNvPr>
          <p:cNvSpPr>
            <a:spLocks noChangeAspect="1" noEditPoints="1"/>
          </p:cNvSpPr>
          <p:nvPr/>
        </p:nvSpPr>
        <p:spPr bwMode="auto">
          <a:xfrm>
            <a:off x="3721603" y="3972524"/>
            <a:ext cx="290287" cy="290287"/>
          </a:xfrm>
          <a:custGeom>
            <a:avLst/>
            <a:gdLst>
              <a:gd name="T0" fmla="*/ 5947 w 10793"/>
              <a:gd name="T1" fmla="*/ 0 h 10764"/>
              <a:gd name="T2" fmla="*/ 9404 w 10793"/>
              <a:gd name="T3" fmla="*/ 1754 h 10764"/>
              <a:gd name="T4" fmla="*/ 10793 w 10793"/>
              <a:gd name="T5" fmla="*/ 5368 h 10764"/>
              <a:gd name="T6" fmla="*/ 10450 w 10793"/>
              <a:gd name="T7" fmla="*/ 7264 h 10764"/>
              <a:gd name="T8" fmla="*/ 9458 w 10793"/>
              <a:gd name="T9" fmla="*/ 8920 h 10764"/>
              <a:gd name="T10" fmla="*/ 7624 w 10793"/>
              <a:gd name="T11" fmla="*/ 10284 h 10764"/>
              <a:gd name="T12" fmla="*/ 5397 w 10793"/>
              <a:gd name="T13" fmla="*/ 10764 h 10764"/>
              <a:gd name="T14" fmla="*/ 3746 w 10793"/>
              <a:gd name="T15" fmla="*/ 10507 h 10764"/>
              <a:gd name="T16" fmla="*/ 2255 w 10793"/>
              <a:gd name="T17" fmla="*/ 9756 h 10764"/>
              <a:gd name="T18" fmla="*/ 2522 w 10793"/>
              <a:gd name="T19" fmla="*/ 9384 h 10764"/>
              <a:gd name="T20" fmla="*/ 3886 w 10793"/>
              <a:gd name="T21" fmla="*/ 10071 h 10764"/>
              <a:gd name="T22" fmla="*/ 5397 w 10793"/>
              <a:gd name="T23" fmla="*/ 10306 h 10764"/>
              <a:gd name="T24" fmla="*/ 7436 w 10793"/>
              <a:gd name="T25" fmla="*/ 9867 h 10764"/>
              <a:gd name="T26" fmla="*/ 9114 w 10793"/>
              <a:gd name="T27" fmla="*/ 8619 h 10764"/>
              <a:gd name="T28" fmla="*/ 10021 w 10793"/>
              <a:gd name="T29" fmla="*/ 7105 h 10764"/>
              <a:gd name="T30" fmla="*/ 10334 w 10793"/>
              <a:gd name="T31" fmla="*/ 5368 h 10764"/>
              <a:gd name="T32" fmla="*/ 9064 w 10793"/>
              <a:gd name="T33" fmla="*/ 2061 h 10764"/>
              <a:gd name="T34" fmla="*/ 5903 w 10793"/>
              <a:gd name="T35" fmla="*/ 455 h 10764"/>
              <a:gd name="T36" fmla="*/ 5947 w 10793"/>
              <a:gd name="T37" fmla="*/ 0 h 10764"/>
              <a:gd name="T38" fmla="*/ 4881 w 10793"/>
              <a:gd name="T39" fmla="*/ 6543 h 10764"/>
              <a:gd name="T40" fmla="*/ 3580 w 10793"/>
              <a:gd name="T41" fmla="*/ 7943 h 10764"/>
              <a:gd name="T42" fmla="*/ 3245 w 10793"/>
              <a:gd name="T43" fmla="*/ 7631 h 10764"/>
              <a:gd name="T44" fmla="*/ 4506 w 10793"/>
              <a:gd name="T45" fmla="*/ 6273 h 10764"/>
              <a:gd name="T46" fmla="*/ 4152 w 10793"/>
              <a:gd name="T47" fmla="*/ 5393 h 10764"/>
              <a:gd name="T48" fmla="*/ 4524 w 10793"/>
              <a:gd name="T49" fmla="*/ 4496 h 10764"/>
              <a:gd name="T50" fmla="*/ 5193 w 10793"/>
              <a:gd name="T51" fmla="*/ 4144 h 10764"/>
              <a:gd name="T52" fmla="*/ 5193 w 10793"/>
              <a:gd name="T53" fmla="*/ 1444 h 10764"/>
              <a:gd name="T54" fmla="*/ 5651 w 10793"/>
              <a:gd name="T55" fmla="*/ 1444 h 10764"/>
              <a:gd name="T56" fmla="*/ 5651 w 10793"/>
              <a:gd name="T57" fmla="*/ 4144 h 10764"/>
              <a:gd name="T58" fmla="*/ 6320 w 10793"/>
              <a:gd name="T59" fmla="*/ 4496 h 10764"/>
              <a:gd name="T60" fmla="*/ 6692 w 10793"/>
              <a:gd name="T61" fmla="*/ 5393 h 10764"/>
              <a:gd name="T62" fmla="*/ 6320 w 10793"/>
              <a:gd name="T63" fmla="*/ 6291 h 10764"/>
              <a:gd name="T64" fmla="*/ 5422 w 10793"/>
              <a:gd name="T65" fmla="*/ 6663 h 10764"/>
              <a:gd name="T66" fmla="*/ 4881 w 10793"/>
              <a:gd name="T67" fmla="*/ 6543 h 10764"/>
              <a:gd name="T68" fmla="*/ 5996 w 10793"/>
              <a:gd name="T69" fmla="*/ 5967 h 10764"/>
              <a:gd name="T70" fmla="*/ 6233 w 10793"/>
              <a:gd name="T71" fmla="*/ 5393 h 10764"/>
              <a:gd name="T72" fmla="*/ 5996 w 10793"/>
              <a:gd name="T73" fmla="*/ 4820 h 10764"/>
              <a:gd name="T74" fmla="*/ 5422 w 10793"/>
              <a:gd name="T75" fmla="*/ 4582 h 10764"/>
              <a:gd name="T76" fmla="*/ 4848 w 10793"/>
              <a:gd name="T77" fmla="*/ 4820 h 10764"/>
              <a:gd name="T78" fmla="*/ 4611 w 10793"/>
              <a:gd name="T79" fmla="*/ 5393 h 10764"/>
              <a:gd name="T80" fmla="*/ 4848 w 10793"/>
              <a:gd name="T81" fmla="*/ 5967 h 10764"/>
              <a:gd name="T82" fmla="*/ 5422 w 10793"/>
              <a:gd name="T83" fmla="*/ 6205 h 10764"/>
              <a:gd name="T84" fmla="*/ 5996 w 10793"/>
              <a:gd name="T85" fmla="*/ 5967 h 10764"/>
              <a:gd name="T86" fmla="*/ 1215 w 10793"/>
              <a:gd name="T87" fmla="*/ 8779 h 10764"/>
              <a:gd name="T88" fmla="*/ 312 w 10793"/>
              <a:gd name="T89" fmla="*/ 7178 h 10764"/>
              <a:gd name="T90" fmla="*/ 0 w 10793"/>
              <a:gd name="T91" fmla="*/ 5368 h 10764"/>
              <a:gd name="T92" fmla="*/ 1359 w 10793"/>
              <a:gd name="T93" fmla="*/ 1789 h 10764"/>
              <a:gd name="T94" fmla="*/ 4754 w 10793"/>
              <a:gd name="T95" fmla="*/ 10 h 10764"/>
              <a:gd name="T96" fmla="*/ 4808 w 10793"/>
              <a:gd name="T97" fmla="*/ 465 h 10764"/>
              <a:gd name="T98" fmla="*/ 1701 w 10793"/>
              <a:gd name="T99" fmla="*/ 2092 h 10764"/>
              <a:gd name="T100" fmla="*/ 459 w 10793"/>
              <a:gd name="T101" fmla="*/ 5368 h 10764"/>
              <a:gd name="T102" fmla="*/ 744 w 10793"/>
              <a:gd name="T103" fmla="*/ 7026 h 10764"/>
              <a:gd name="T104" fmla="*/ 1570 w 10793"/>
              <a:gd name="T105" fmla="*/ 8490 h 10764"/>
              <a:gd name="T106" fmla="*/ 1215 w 10793"/>
              <a:gd name="T107" fmla="*/ 8779 h 10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793" h="10764">
                <a:moveTo>
                  <a:pt x="5947" y="0"/>
                </a:moveTo>
                <a:cubicBezTo>
                  <a:pt x="7315" y="139"/>
                  <a:pt x="8532" y="788"/>
                  <a:pt x="9404" y="1754"/>
                </a:cubicBezTo>
                <a:cubicBezTo>
                  <a:pt x="10267" y="2711"/>
                  <a:pt x="10793" y="3978"/>
                  <a:pt x="10793" y="5368"/>
                </a:cubicBezTo>
                <a:cubicBezTo>
                  <a:pt x="10793" y="6034"/>
                  <a:pt x="10672" y="6673"/>
                  <a:pt x="10450" y="7264"/>
                </a:cubicBezTo>
                <a:cubicBezTo>
                  <a:pt x="10219" y="7877"/>
                  <a:pt x="9881" y="8437"/>
                  <a:pt x="9458" y="8920"/>
                </a:cubicBezTo>
                <a:cubicBezTo>
                  <a:pt x="8954" y="9496"/>
                  <a:pt x="8330" y="9964"/>
                  <a:pt x="7624" y="10284"/>
                </a:cubicBezTo>
                <a:cubicBezTo>
                  <a:pt x="6945" y="10593"/>
                  <a:pt x="6190" y="10764"/>
                  <a:pt x="5397" y="10764"/>
                </a:cubicBezTo>
                <a:cubicBezTo>
                  <a:pt x="4823" y="10764"/>
                  <a:pt x="4268" y="10674"/>
                  <a:pt x="3746" y="10507"/>
                </a:cubicBezTo>
                <a:cubicBezTo>
                  <a:pt x="3206" y="10333"/>
                  <a:pt x="2704" y="10078"/>
                  <a:pt x="2255" y="9756"/>
                </a:cubicBezTo>
                <a:lnTo>
                  <a:pt x="2522" y="9384"/>
                </a:lnTo>
                <a:cubicBezTo>
                  <a:pt x="2935" y="9680"/>
                  <a:pt x="3394" y="9913"/>
                  <a:pt x="3886" y="10071"/>
                </a:cubicBezTo>
                <a:cubicBezTo>
                  <a:pt x="4361" y="10224"/>
                  <a:pt x="4868" y="10306"/>
                  <a:pt x="5397" y="10306"/>
                </a:cubicBezTo>
                <a:cubicBezTo>
                  <a:pt x="6124" y="10306"/>
                  <a:pt x="6815" y="10149"/>
                  <a:pt x="7436" y="9867"/>
                </a:cubicBezTo>
                <a:cubicBezTo>
                  <a:pt x="8082" y="9574"/>
                  <a:pt x="8653" y="9146"/>
                  <a:pt x="9114" y="8619"/>
                </a:cubicBezTo>
                <a:cubicBezTo>
                  <a:pt x="9502" y="8176"/>
                  <a:pt x="9811" y="7665"/>
                  <a:pt x="10021" y="7105"/>
                </a:cubicBezTo>
                <a:cubicBezTo>
                  <a:pt x="10224" y="6566"/>
                  <a:pt x="10334" y="5981"/>
                  <a:pt x="10334" y="5368"/>
                </a:cubicBezTo>
                <a:cubicBezTo>
                  <a:pt x="10334" y="4096"/>
                  <a:pt x="9853" y="2936"/>
                  <a:pt x="9064" y="2061"/>
                </a:cubicBezTo>
                <a:cubicBezTo>
                  <a:pt x="8266" y="1176"/>
                  <a:pt x="7153" y="582"/>
                  <a:pt x="5903" y="455"/>
                </a:cubicBezTo>
                <a:lnTo>
                  <a:pt x="5947" y="0"/>
                </a:lnTo>
                <a:close/>
                <a:moveTo>
                  <a:pt x="4881" y="6543"/>
                </a:moveTo>
                <a:lnTo>
                  <a:pt x="3580" y="7943"/>
                </a:lnTo>
                <a:lnTo>
                  <a:pt x="3245" y="7631"/>
                </a:lnTo>
                <a:lnTo>
                  <a:pt x="4506" y="6273"/>
                </a:lnTo>
                <a:cubicBezTo>
                  <a:pt x="4287" y="6045"/>
                  <a:pt x="4152" y="5735"/>
                  <a:pt x="4152" y="5393"/>
                </a:cubicBezTo>
                <a:cubicBezTo>
                  <a:pt x="4152" y="5043"/>
                  <a:pt x="4294" y="4725"/>
                  <a:pt x="4524" y="4496"/>
                </a:cubicBezTo>
                <a:cubicBezTo>
                  <a:pt x="4703" y="4317"/>
                  <a:pt x="4934" y="4192"/>
                  <a:pt x="5193" y="4144"/>
                </a:cubicBezTo>
                <a:lnTo>
                  <a:pt x="5193" y="1444"/>
                </a:lnTo>
                <a:lnTo>
                  <a:pt x="5651" y="1444"/>
                </a:lnTo>
                <a:lnTo>
                  <a:pt x="5651" y="4144"/>
                </a:lnTo>
                <a:cubicBezTo>
                  <a:pt x="5910" y="4192"/>
                  <a:pt x="6141" y="4317"/>
                  <a:pt x="6320" y="4496"/>
                </a:cubicBezTo>
                <a:cubicBezTo>
                  <a:pt x="6550" y="4725"/>
                  <a:pt x="6692" y="5043"/>
                  <a:pt x="6692" y="5393"/>
                </a:cubicBezTo>
                <a:cubicBezTo>
                  <a:pt x="6692" y="5744"/>
                  <a:pt x="6550" y="6062"/>
                  <a:pt x="6320" y="6291"/>
                </a:cubicBezTo>
                <a:cubicBezTo>
                  <a:pt x="6090" y="6521"/>
                  <a:pt x="5773" y="6663"/>
                  <a:pt x="5422" y="6663"/>
                </a:cubicBezTo>
                <a:cubicBezTo>
                  <a:pt x="5229" y="6663"/>
                  <a:pt x="5045" y="6620"/>
                  <a:pt x="4881" y="6543"/>
                </a:cubicBezTo>
                <a:close/>
                <a:moveTo>
                  <a:pt x="5996" y="5967"/>
                </a:moveTo>
                <a:cubicBezTo>
                  <a:pt x="6142" y="5820"/>
                  <a:pt x="6233" y="5617"/>
                  <a:pt x="6233" y="5393"/>
                </a:cubicBezTo>
                <a:cubicBezTo>
                  <a:pt x="6233" y="5169"/>
                  <a:pt x="6142" y="4967"/>
                  <a:pt x="5996" y="4820"/>
                </a:cubicBezTo>
                <a:cubicBezTo>
                  <a:pt x="5849" y="4673"/>
                  <a:pt x="5646" y="4582"/>
                  <a:pt x="5422" y="4582"/>
                </a:cubicBezTo>
                <a:cubicBezTo>
                  <a:pt x="5198" y="4582"/>
                  <a:pt x="4995" y="4673"/>
                  <a:pt x="4848" y="4820"/>
                </a:cubicBezTo>
                <a:cubicBezTo>
                  <a:pt x="4702" y="4967"/>
                  <a:pt x="4611" y="5169"/>
                  <a:pt x="4611" y="5393"/>
                </a:cubicBezTo>
                <a:cubicBezTo>
                  <a:pt x="4611" y="5617"/>
                  <a:pt x="4702" y="5820"/>
                  <a:pt x="4848" y="5967"/>
                </a:cubicBezTo>
                <a:cubicBezTo>
                  <a:pt x="4995" y="6114"/>
                  <a:pt x="5198" y="6205"/>
                  <a:pt x="5422" y="6205"/>
                </a:cubicBezTo>
                <a:cubicBezTo>
                  <a:pt x="5646" y="6205"/>
                  <a:pt x="5849" y="6114"/>
                  <a:pt x="5996" y="5967"/>
                </a:cubicBezTo>
                <a:close/>
                <a:moveTo>
                  <a:pt x="1215" y="8779"/>
                </a:moveTo>
                <a:cubicBezTo>
                  <a:pt x="829" y="8305"/>
                  <a:pt x="521" y="7765"/>
                  <a:pt x="312" y="7178"/>
                </a:cubicBezTo>
                <a:cubicBezTo>
                  <a:pt x="110" y="6612"/>
                  <a:pt x="0" y="6002"/>
                  <a:pt x="0" y="5368"/>
                </a:cubicBezTo>
                <a:cubicBezTo>
                  <a:pt x="0" y="3995"/>
                  <a:pt x="514" y="2742"/>
                  <a:pt x="1359" y="1789"/>
                </a:cubicBezTo>
                <a:cubicBezTo>
                  <a:pt x="2214" y="825"/>
                  <a:pt x="3408" y="170"/>
                  <a:pt x="4754" y="10"/>
                </a:cubicBezTo>
                <a:lnTo>
                  <a:pt x="4808" y="465"/>
                </a:lnTo>
                <a:cubicBezTo>
                  <a:pt x="3575" y="611"/>
                  <a:pt x="2483" y="1211"/>
                  <a:pt x="1701" y="2092"/>
                </a:cubicBezTo>
                <a:cubicBezTo>
                  <a:pt x="928" y="2963"/>
                  <a:pt x="459" y="4110"/>
                  <a:pt x="459" y="5368"/>
                </a:cubicBezTo>
                <a:cubicBezTo>
                  <a:pt x="459" y="5950"/>
                  <a:pt x="559" y="6508"/>
                  <a:pt x="744" y="7026"/>
                </a:cubicBezTo>
                <a:cubicBezTo>
                  <a:pt x="935" y="7563"/>
                  <a:pt x="1216" y="8057"/>
                  <a:pt x="1570" y="8490"/>
                </a:cubicBezTo>
                <a:lnTo>
                  <a:pt x="1215" y="8779"/>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442">
            <a:extLst>
              <a:ext uri="{FF2B5EF4-FFF2-40B4-BE49-F238E27FC236}">
                <a16:creationId xmlns:a16="http://schemas.microsoft.com/office/drawing/2014/main" id="{23BE477A-3570-4923-A38D-F3B5F0E44DD6}"/>
              </a:ext>
            </a:extLst>
          </p:cNvPr>
          <p:cNvSpPr>
            <a:spLocks noChangeAspect="1" noEditPoints="1"/>
          </p:cNvSpPr>
          <p:nvPr/>
        </p:nvSpPr>
        <p:spPr bwMode="auto">
          <a:xfrm>
            <a:off x="4206382" y="3991392"/>
            <a:ext cx="332379" cy="252550"/>
          </a:xfrm>
          <a:custGeom>
            <a:avLst/>
            <a:gdLst>
              <a:gd name="T0" fmla="*/ 282 w 12362"/>
              <a:gd name="T1" fmla="*/ 9368 h 9368"/>
              <a:gd name="T2" fmla="*/ 83 w 12362"/>
              <a:gd name="T3" fmla="*/ 9285 h 9368"/>
              <a:gd name="T4" fmla="*/ 0 w 12362"/>
              <a:gd name="T5" fmla="*/ 7803 h 9368"/>
              <a:gd name="T6" fmla="*/ 6480 w 12362"/>
              <a:gd name="T7" fmla="*/ 7885 h 9368"/>
              <a:gd name="T8" fmla="*/ 6562 w 12362"/>
              <a:gd name="T9" fmla="*/ 9368 h 9368"/>
              <a:gd name="T10" fmla="*/ 5498 w 12362"/>
              <a:gd name="T11" fmla="*/ 2181 h 9368"/>
              <a:gd name="T12" fmla="*/ 11800 w 12362"/>
              <a:gd name="T13" fmla="*/ 4210 h 9368"/>
              <a:gd name="T14" fmla="*/ 12227 w 12362"/>
              <a:gd name="T15" fmla="*/ 4499 h 9368"/>
              <a:gd name="T16" fmla="*/ 12025 w 12362"/>
              <a:gd name="T17" fmla="*/ 6464 h 9368"/>
              <a:gd name="T18" fmla="*/ 11220 w 12362"/>
              <a:gd name="T19" fmla="*/ 5833 h 9368"/>
              <a:gd name="T20" fmla="*/ 11876 w 12362"/>
              <a:gd name="T21" fmla="*/ 4913 h 9368"/>
              <a:gd name="T22" fmla="*/ 11845 w 12362"/>
              <a:gd name="T23" fmla="*/ 4751 h 9368"/>
              <a:gd name="T24" fmla="*/ 5288 w 12362"/>
              <a:gd name="T25" fmla="*/ 3344 h 9368"/>
              <a:gd name="T26" fmla="*/ 9801 w 12362"/>
              <a:gd name="T27" fmla="*/ 5543 h 9368"/>
              <a:gd name="T28" fmla="*/ 4951 w 12362"/>
              <a:gd name="T29" fmla="*/ 5016 h 9368"/>
              <a:gd name="T30" fmla="*/ 5703 w 12362"/>
              <a:gd name="T31" fmla="*/ 5624 h 9368"/>
              <a:gd name="T32" fmla="*/ 5450 w 12362"/>
              <a:gd name="T33" fmla="*/ 6866 h 9368"/>
              <a:gd name="T34" fmla="*/ 5450 w 12362"/>
              <a:gd name="T35" fmla="*/ 6867 h 9368"/>
              <a:gd name="T36" fmla="*/ 5327 w 12362"/>
              <a:gd name="T37" fmla="*/ 7047 h 9368"/>
              <a:gd name="T38" fmla="*/ 5118 w 12362"/>
              <a:gd name="T39" fmla="*/ 7088 h 9368"/>
              <a:gd name="T40" fmla="*/ 1131 w 12362"/>
              <a:gd name="T41" fmla="*/ 6272 h 9368"/>
              <a:gd name="T42" fmla="*/ 1507 w 12362"/>
              <a:gd name="T43" fmla="*/ 4849 h 9368"/>
              <a:gd name="T44" fmla="*/ 1715 w 12362"/>
              <a:gd name="T45" fmla="*/ 4808 h 9368"/>
              <a:gd name="T46" fmla="*/ 2196 w 12362"/>
              <a:gd name="T47" fmla="*/ 4906 h 9368"/>
              <a:gd name="T48" fmla="*/ 2064 w 12362"/>
              <a:gd name="T49" fmla="*/ 1478 h 9368"/>
              <a:gd name="T50" fmla="*/ 2318 w 12362"/>
              <a:gd name="T51" fmla="*/ 234 h 9368"/>
              <a:gd name="T52" fmla="*/ 2648 w 12362"/>
              <a:gd name="T53" fmla="*/ 14 h 9368"/>
              <a:gd name="T54" fmla="*/ 6636 w 12362"/>
              <a:gd name="T55" fmla="*/ 831 h 9368"/>
              <a:gd name="T56" fmla="*/ 6382 w 12362"/>
              <a:gd name="T57" fmla="*/ 2076 h 9368"/>
              <a:gd name="T58" fmla="*/ 6049 w 12362"/>
              <a:gd name="T59" fmla="*/ 2294 h 9368"/>
              <a:gd name="T60" fmla="*/ 5498 w 12362"/>
              <a:gd name="T61" fmla="*/ 2181 h 9368"/>
              <a:gd name="T62" fmla="*/ 4502 w 12362"/>
              <a:gd name="T63" fmla="*/ 4925 h 9368"/>
              <a:gd name="T64" fmla="*/ 4561 w 12362"/>
              <a:gd name="T65" fmla="*/ 4619 h 9368"/>
              <a:gd name="T66" fmla="*/ 3276 w 12362"/>
              <a:gd name="T67" fmla="*/ 1726 h 9368"/>
              <a:gd name="T68" fmla="*/ 4418 w 12362"/>
              <a:gd name="T69" fmla="*/ 5361 h 9368"/>
              <a:gd name="T70" fmla="*/ 5036 w 12362"/>
              <a:gd name="T71" fmla="*/ 6604 h 9368"/>
              <a:gd name="T72" fmla="*/ 1798 w 12362"/>
              <a:gd name="T73" fmla="*/ 5292 h 9368"/>
              <a:gd name="T74" fmla="*/ 2603 w 12362"/>
              <a:gd name="T75" fmla="*/ 1122 h 9368"/>
              <a:gd name="T76" fmla="*/ 6097 w 12362"/>
              <a:gd name="T77" fmla="*/ 1187 h 9368"/>
              <a:gd name="T78" fmla="*/ 2603 w 12362"/>
              <a:gd name="T79" fmla="*/ 1122 h 9368"/>
              <a:gd name="T80" fmla="*/ 6104 w 12362"/>
              <a:gd name="T81" fmla="*/ 8909 h 9368"/>
              <a:gd name="T82" fmla="*/ 458 w 12362"/>
              <a:gd name="T83" fmla="*/ 8261 h 9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362" h="9368">
                <a:moveTo>
                  <a:pt x="6333" y="9368"/>
                </a:moveTo>
                <a:lnTo>
                  <a:pt x="282" y="9368"/>
                </a:lnTo>
                <a:cubicBezTo>
                  <a:pt x="204" y="9368"/>
                  <a:pt x="133" y="9336"/>
                  <a:pt x="82" y="9285"/>
                </a:cubicBezTo>
                <a:lnTo>
                  <a:pt x="83" y="9285"/>
                </a:lnTo>
                <a:cubicBezTo>
                  <a:pt x="31" y="9233"/>
                  <a:pt x="0" y="9163"/>
                  <a:pt x="0" y="9086"/>
                </a:cubicBezTo>
                <a:lnTo>
                  <a:pt x="0" y="7803"/>
                </a:lnTo>
                <a:lnTo>
                  <a:pt x="6280" y="7803"/>
                </a:lnTo>
                <a:cubicBezTo>
                  <a:pt x="6358" y="7803"/>
                  <a:pt x="6429" y="7834"/>
                  <a:pt x="6480" y="7885"/>
                </a:cubicBezTo>
                <a:cubicBezTo>
                  <a:pt x="6531" y="7936"/>
                  <a:pt x="6562" y="8007"/>
                  <a:pt x="6562" y="8085"/>
                </a:cubicBezTo>
                <a:lnTo>
                  <a:pt x="6562" y="9368"/>
                </a:lnTo>
                <a:lnTo>
                  <a:pt x="6333" y="9368"/>
                </a:lnTo>
                <a:close/>
                <a:moveTo>
                  <a:pt x="5498" y="2181"/>
                </a:moveTo>
                <a:lnTo>
                  <a:pt x="5361" y="2892"/>
                </a:lnTo>
                <a:lnTo>
                  <a:pt x="11800" y="4210"/>
                </a:lnTo>
                <a:cubicBezTo>
                  <a:pt x="11982" y="4248"/>
                  <a:pt x="12132" y="4355"/>
                  <a:pt x="12227" y="4499"/>
                </a:cubicBezTo>
                <a:lnTo>
                  <a:pt x="12227" y="4499"/>
                </a:lnTo>
                <a:cubicBezTo>
                  <a:pt x="12322" y="4643"/>
                  <a:pt x="12362" y="4823"/>
                  <a:pt x="12324" y="5005"/>
                </a:cubicBezTo>
                <a:lnTo>
                  <a:pt x="12025" y="6464"/>
                </a:lnTo>
                <a:lnTo>
                  <a:pt x="11128" y="6281"/>
                </a:lnTo>
                <a:lnTo>
                  <a:pt x="11220" y="5833"/>
                </a:lnTo>
                <a:lnTo>
                  <a:pt x="11669" y="5925"/>
                </a:lnTo>
                <a:lnTo>
                  <a:pt x="11876" y="4913"/>
                </a:lnTo>
                <a:cubicBezTo>
                  <a:pt x="11888" y="4855"/>
                  <a:pt x="11876" y="4797"/>
                  <a:pt x="11846" y="4751"/>
                </a:cubicBezTo>
                <a:lnTo>
                  <a:pt x="11845" y="4751"/>
                </a:lnTo>
                <a:cubicBezTo>
                  <a:pt x="11814" y="4705"/>
                  <a:pt x="11766" y="4670"/>
                  <a:pt x="11708" y="4658"/>
                </a:cubicBezTo>
                <a:lnTo>
                  <a:pt x="5288" y="3344"/>
                </a:lnTo>
                <a:lnTo>
                  <a:pt x="5038" y="4568"/>
                </a:lnTo>
                <a:lnTo>
                  <a:pt x="9801" y="5543"/>
                </a:lnTo>
                <a:lnTo>
                  <a:pt x="9709" y="5990"/>
                </a:lnTo>
                <a:lnTo>
                  <a:pt x="4951" y="5016"/>
                </a:lnTo>
                <a:lnTo>
                  <a:pt x="4866" y="5453"/>
                </a:lnTo>
                <a:cubicBezTo>
                  <a:pt x="5145" y="5510"/>
                  <a:pt x="5424" y="5567"/>
                  <a:pt x="5703" y="5624"/>
                </a:cubicBezTo>
                <a:lnTo>
                  <a:pt x="5449" y="6866"/>
                </a:lnTo>
                <a:lnTo>
                  <a:pt x="5450" y="6866"/>
                </a:lnTo>
                <a:lnTo>
                  <a:pt x="5449" y="6867"/>
                </a:lnTo>
                <a:lnTo>
                  <a:pt x="5450" y="6867"/>
                </a:lnTo>
                <a:lnTo>
                  <a:pt x="5449" y="6867"/>
                </a:lnTo>
                <a:cubicBezTo>
                  <a:pt x="5434" y="6945"/>
                  <a:pt x="5388" y="7008"/>
                  <a:pt x="5327" y="7047"/>
                </a:cubicBezTo>
                <a:cubicBezTo>
                  <a:pt x="5268" y="7087"/>
                  <a:pt x="5193" y="7103"/>
                  <a:pt x="5118" y="7088"/>
                </a:cubicBezTo>
                <a:lnTo>
                  <a:pt x="5118" y="7088"/>
                </a:lnTo>
                <a:lnTo>
                  <a:pt x="5117" y="7087"/>
                </a:lnTo>
                <a:lnTo>
                  <a:pt x="1131" y="6272"/>
                </a:lnTo>
                <a:cubicBezTo>
                  <a:pt x="1190" y="5982"/>
                  <a:pt x="1386" y="5231"/>
                  <a:pt x="1386" y="5027"/>
                </a:cubicBezTo>
                <a:cubicBezTo>
                  <a:pt x="1401" y="4950"/>
                  <a:pt x="1447" y="4888"/>
                  <a:pt x="1507" y="4849"/>
                </a:cubicBezTo>
                <a:lnTo>
                  <a:pt x="1507" y="4849"/>
                </a:lnTo>
                <a:cubicBezTo>
                  <a:pt x="1567" y="4810"/>
                  <a:pt x="1641" y="4793"/>
                  <a:pt x="1715" y="4808"/>
                </a:cubicBezTo>
                <a:lnTo>
                  <a:pt x="1717" y="4809"/>
                </a:lnTo>
                <a:cubicBezTo>
                  <a:pt x="1877" y="4841"/>
                  <a:pt x="2036" y="4874"/>
                  <a:pt x="2196" y="4906"/>
                </a:cubicBezTo>
                <a:lnTo>
                  <a:pt x="2828" y="1635"/>
                </a:lnTo>
                <a:lnTo>
                  <a:pt x="2064" y="1478"/>
                </a:lnTo>
                <a:lnTo>
                  <a:pt x="2318" y="235"/>
                </a:lnTo>
                <a:lnTo>
                  <a:pt x="2318" y="234"/>
                </a:lnTo>
                <a:cubicBezTo>
                  <a:pt x="2334" y="158"/>
                  <a:pt x="2379" y="96"/>
                  <a:pt x="2439" y="56"/>
                </a:cubicBezTo>
                <a:cubicBezTo>
                  <a:pt x="2498" y="17"/>
                  <a:pt x="2573" y="0"/>
                  <a:pt x="2648" y="14"/>
                </a:cubicBezTo>
                <a:lnTo>
                  <a:pt x="2650" y="15"/>
                </a:lnTo>
                <a:lnTo>
                  <a:pt x="6636" y="831"/>
                </a:lnTo>
                <a:lnTo>
                  <a:pt x="6382" y="2074"/>
                </a:lnTo>
                <a:lnTo>
                  <a:pt x="6382" y="2076"/>
                </a:lnTo>
                <a:cubicBezTo>
                  <a:pt x="6366" y="2152"/>
                  <a:pt x="6321" y="2214"/>
                  <a:pt x="6261" y="2253"/>
                </a:cubicBezTo>
                <a:cubicBezTo>
                  <a:pt x="6201" y="2293"/>
                  <a:pt x="6125" y="2310"/>
                  <a:pt x="6049" y="2294"/>
                </a:cubicBezTo>
                <a:lnTo>
                  <a:pt x="6049" y="2294"/>
                </a:lnTo>
                <a:lnTo>
                  <a:pt x="5498" y="2181"/>
                </a:lnTo>
                <a:close/>
                <a:moveTo>
                  <a:pt x="4418" y="5361"/>
                </a:moveTo>
                <a:lnTo>
                  <a:pt x="4502" y="4925"/>
                </a:lnTo>
                <a:lnTo>
                  <a:pt x="4499" y="4924"/>
                </a:lnTo>
                <a:lnTo>
                  <a:pt x="4561" y="4619"/>
                </a:lnTo>
                <a:lnTo>
                  <a:pt x="5050" y="2089"/>
                </a:lnTo>
                <a:lnTo>
                  <a:pt x="3276" y="1726"/>
                </a:lnTo>
                <a:lnTo>
                  <a:pt x="2644" y="4998"/>
                </a:lnTo>
                <a:cubicBezTo>
                  <a:pt x="3236" y="5119"/>
                  <a:pt x="3827" y="5240"/>
                  <a:pt x="4418" y="5361"/>
                </a:cubicBezTo>
                <a:close/>
                <a:moveTo>
                  <a:pt x="1670" y="5915"/>
                </a:moveTo>
                <a:lnTo>
                  <a:pt x="5036" y="6604"/>
                </a:lnTo>
                <a:lnTo>
                  <a:pt x="5164" y="5980"/>
                </a:lnTo>
                <a:lnTo>
                  <a:pt x="1798" y="5292"/>
                </a:lnTo>
                <a:lnTo>
                  <a:pt x="1670" y="5915"/>
                </a:lnTo>
                <a:close/>
                <a:moveTo>
                  <a:pt x="2603" y="1122"/>
                </a:moveTo>
                <a:lnTo>
                  <a:pt x="5969" y="1811"/>
                </a:lnTo>
                <a:lnTo>
                  <a:pt x="6097" y="1187"/>
                </a:lnTo>
                <a:lnTo>
                  <a:pt x="2731" y="498"/>
                </a:lnTo>
                <a:lnTo>
                  <a:pt x="2603" y="1122"/>
                </a:lnTo>
                <a:close/>
                <a:moveTo>
                  <a:pt x="458" y="8909"/>
                </a:moveTo>
                <a:lnTo>
                  <a:pt x="6104" y="8909"/>
                </a:lnTo>
                <a:lnTo>
                  <a:pt x="6104" y="8261"/>
                </a:lnTo>
                <a:lnTo>
                  <a:pt x="458" y="8261"/>
                </a:lnTo>
                <a:lnTo>
                  <a:pt x="458" y="8909"/>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443">
            <a:extLst>
              <a:ext uri="{FF2B5EF4-FFF2-40B4-BE49-F238E27FC236}">
                <a16:creationId xmlns:a16="http://schemas.microsoft.com/office/drawing/2014/main" id="{15B7FDEE-A9C2-4FC5-9970-6E9C265FA308}"/>
              </a:ext>
            </a:extLst>
          </p:cNvPr>
          <p:cNvSpPr>
            <a:spLocks noChangeAspect="1" noEditPoints="1"/>
          </p:cNvSpPr>
          <p:nvPr/>
        </p:nvSpPr>
        <p:spPr bwMode="auto">
          <a:xfrm>
            <a:off x="4714384" y="3965267"/>
            <a:ext cx="306253" cy="304801"/>
          </a:xfrm>
          <a:custGeom>
            <a:avLst/>
            <a:gdLst>
              <a:gd name="T0" fmla="*/ 3428 w 11360"/>
              <a:gd name="T1" fmla="*/ 447 h 11291"/>
              <a:gd name="T2" fmla="*/ 7658 w 11360"/>
              <a:gd name="T3" fmla="*/ 411 h 11291"/>
              <a:gd name="T4" fmla="*/ 9095 w 11360"/>
              <a:gd name="T5" fmla="*/ 1912 h 11291"/>
              <a:gd name="T6" fmla="*/ 5584 w 11360"/>
              <a:gd name="T7" fmla="*/ 458 h 11291"/>
              <a:gd name="T8" fmla="*/ 2184 w 11360"/>
              <a:gd name="T9" fmla="*/ 1804 h 11291"/>
              <a:gd name="T10" fmla="*/ 2773 w 11360"/>
              <a:gd name="T11" fmla="*/ 1865 h 11291"/>
              <a:gd name="T12" fmla="*/ 2192 w 11360"/>
              <a:gd name="T13" fmla="*/ 2264 h 11291"/>
              <a:gd name="T14" fmla="*/ 1750 w 11360"/>
              <a:gd name="T15" fmla="*/ 2218 h 11291"/>
              <a:gd name="T16" fmla="*/ 1464 w 11360"/>
              <a:gd name="T17" fmla="*/ 1861 h 11291"/>
              <a:gd name="T18" fmla="*/ 1576 w 11360"/>
              <a:gd name="T19" fmla="*/ 887 h 11291"/>
              <a:gd name="T20" fmla="*/ 1981 w 11360"/>
              <a:gd name="T21" fmla="*/ 1371 h 11291"/>
              <a:gd name="T22" fmla="*/ 10086 w 11360"/>
              <a:gd name="T23" fmla="*/ 3660 h 11291"/>
              <a:gd name="T24" fmla="*/ 10088 w 11360"/>
              <a:gd name="T25" fmla="*/ 3656 h 11291"/>
              <a:gd name="T26" fmla="*/ 10536 w 11360"/>
              <a:gd name="T27" fmla="*/ 3557 h 11291"/>
              <a:gd name="T28" fmla="*/ 10538 w 11360"/>
              <a:gd name="T29" fmla="*/ 3558 h 11291"/>
              <a:gd name="T30" fmla="*/ 11113 w 11360"/>
              <a:gd name="T31" fmla="*/ 4470 h 11291"/>
              <a:gd name="T32" fmla="*/ 10940 w 11360"/>
              <a:gd name="T33" fmla="*/ 5941 h 11291"/>
              <a:gd name="T34" fmla="*/ 9108 w 11360"/>
              <a:gd name="T35" fmla="*/ 9756 h 11291"/>
              <a:gd name="T36" fmla="*/ 7127 w 11360"/>
              <a:gd name="T37" fmla="*/ 10384 h 11291"/>
              <a:gd name="T38" fmla="*/ 9979 w 11360"/>
              <a:gd name="T39" fmla="*/ 7874 h 11291"/>
              <a:gd name="T40" fmla="*/ 10268 w 11360"/>
              <a:gd name="T41" fmla="*/ 4228 h 11291"/>
              <a:gd name="T42" fmla="*/ 9567 w 11360"/>
              <a:gd name="T43" fmla="*/ 4487 h 11291"/>
              <a:gd name="T44" fmla="*/ 4409 w 11360"/>
              <a:gd name="T45" fmla="*/ 10519 h 11291"/>
              <a:gd name="T46" fmla="*/ 4226 w 11360"/>
              <a:gd name="T47" fmla="*/ 10938 h 11291"/>
              <a:gd name="T48" fmla="*/ 4222 w 11360"/>
              <a:gd name="T49" fmla="*/ 10939 h 11291"/>
              <a:gd name="T50" fmla="*/ 3311 w 11360"/>
              <a:gd name="T51" fmla="*/ 11291 h 11291"/>
              <a:gd name="T52" fmla="*/ 3551 w 11360"/>
              <a:gd name="T53" fmla="*/ 10708 h 11291"/>
              <a:gd name="T54" fmla="*/ 664 w 11360"/>
              <a:gd name="T55" fmla="*/ 8152 h 11291"/>
              <a:gd name="T56" fmla="*/ 290 w 11360"/>
              <a:gd name="T57" fmla="*/ 4019 h 11291"/>
              <a:gd name="T58" fmla="*/ 520 w 11360"/>
              <a:gd name="T59" fmla="*/ 6084 h 11291"/>
              <a:gd name="T60" fmla="*/ 2348 w 11360"/>
              <a:gd name="T61" fmla="*/ 9500 h 11291"/>
              <a:gd name="T62" fmla="*/ 3621 w 11360"/>
              <a:gd name="T63" fmla="*/ 9777 h 1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60" h="11291">
                <a:moveTo>
                  <a:pt x="1981" y="1371"/>
                </a:moveTo>
                <a:cubicBezTo>
                  <a:pt x="2408" y="991"/>
                  <a:pt x="2896" y="677"/>
                  <a:pt x="3428" y="447"/>
                </a:cubicBezTo>
                <a:cubicBezTo>
                  <a:pt x="4090" y="159"/>
                  <a:pt x="4820" y="0"/>
                  <a:pt x="5584" y="0"/>
                </a:cubicBezTo>
                <a:cubicBezTo>
                  <a:pt x="6318" y="0"/>
                  <a:pt x="7018" y="146"/>
                  <a:pt x="7658" y="411"/>
                </a:cubicBezTo>
                <a:cubicBezTo>
                  <a:pt x="8323" y="687"/>
                  <a:pt x="8920" y="1089"/>
                  <a:pt x="9419" y="1588"/>
                </a:cubicBezTo>
                <a:lnTo>
                  <a:pt x="9095" y="1912"/>
                </a:lnTo>
                <a:cubicBezTo>
                  <a:pt x="8636" y="1454"/>
                  <a:pt x="8090" y="1085"/>
                  <a:pt x="7484" y="834"/>
                </a:cubicBezTo>
                <a:cubicBezTo>
                  <a:pt x="6900" y="592"/>
                  <a:pt x="6258" y="458"/>
                  <a:pt x="5584" y="458"/>
                </a:cubicBezTo>
                <a:cubicBezTo>
                  <a:pt x="4881" y="458"/>
                  <a:pt x="4213" y="604"/>
                  <a:pt x="3609" y="866"/>
                </a:cubicBezTo>
                <a:cubicBezTo>
                  <a:pt x="3080" y="1095"/>
                  <a:pt x="2599" y="1414"/>
                  <a:pt x="2184" y="1804"/>
                </a:cubicBezTo>
                <a:lnTo>
                  <a:pt x="2238" y="1809"/>
                </a:lnTo>
                <a:lnTo>
                  <a:pt x="2773" y="1865"/>
                </a:lnTo>
                <a:lnTo>
                  <a:pt x="2726" y="2320"/>
                </a:lnTo>
                <a:lnTo>
                  <a:pt x="2192" y="2264"/>
                </a:lnTo>
                <a:lnTo>
                  <a:pt x="1755" y="2219"/>
                </a:lnTo>
                <a:lnTo>
                  <a:pt x="1750" y="2218"/>
                </a:lnTo>
                <a:cubicBezTo>
                  <a:pt x="1662" y="2208"/>
                  <a:pt x="1586" y="2163"/>
                  <a:pt x="1534" y="2099"/>
                </a:cubicBezTo>
                <a:cubicBezTo>
                  <a:pt x="1483" y="2034"/>
                  <a:pt x="1455" y="1950"/>
                  <a:pt x="1464" y="1861"/>
                </a:cubicBezTo>
                <a:lnTo>
                  <a:pt x="1464" y="1857"/>
                </a:lnTo>
                <a:lnTo>
                  <a:pt x="1576" y="887"/>
                </a:lnTo>
                <a:lnTo>
                  <a:pt x="2031" y="939"/>
                </a:lnTo>
                <a:lnTo>
                  <a:pt x="1981" y="1371"/>
                </a:lnTo>
                <a:close/>
                <a:moveTo>
                  <a:pt x="9567" y="4487"/>
                </a:moveTo>
                <a:lnTo>
                  <a:pt x="10086" y="3660"/>
                </a:lnTo>
                <a:lnTo>
                  <a:pt x="10088" y="3657"/>
                </a:lnTo>
                <a:lnTo>
                  <a:pt x="10088" y="3656"/>
                </a:lnTo>
                <a:cubicBezTo>
                  <a:pt x="10136" y="3581"/>
                  <a:pt x="10210" y="3533"/>
                  <a:pt x="10291" y="3514"/>
                </a:cubicBezTo>
                <a:cubicBezTo>
                  <a:pt x="10372" y="3496"/>
                  <a:pt x="10460" y="3509"/>
                  <a:pt x="10536" y="3557"/>
                </a:cubicBezTo>
                <a:lnTo>
                  <a:pt x="10535" y="3557"/>
                </a:lnTo>
                <a:lnTo>
                  <a:pt x="10538" y="3558"/>
                </a:lnTo>
                <a:lnTo>
                  <a:pt x="11360" y="4085"/>
                </a:lnTo>
                <a:lnTo>
                  <a:pt x="11113" y="4470"/>
                </a:lnTo>
                <a:lnTo>
                  <a:pt x="10747" y="4236"/>
                </a:lnTo>
                <a:cubicBezTo>
                  <a:pt x="10900" y="4786"/>
                  <a:pt x="10967" y="5362"/>
                  <a:pt x="10940" y="5941"/>
                </a:cubicBezTo>
                <a:cubicBezTo>
                  <a:pt x="10906" y="6661"/>
                  <a:pt x="10727" y="7386"/>
                  <a:pt x="10389" y="8074"/>
                </a:cubicBezTo>
                <a:cubicBezTo>
                  <a:pt x="10065" y="8735"/>
                  <a:pt x="9626" y="9300"/>
                  <a:pt x="9108" y="9756"/>
                </a:cubicBezTo>
                <a:cubicBezTo>
                  <a:pt x="8569" y="10230"/>
                  <a:pt x="7944" y="10589"/>
                  <a:pt x="7274" y="10818"/>
                </a:cubicBezTo>
                <a:lnTo>
                  <a:pt x="7127" y="10384"/>
                </a:lnTo>
                <a:cubicBezTo>
                  <a:pt x="7739" y="10175"/>
                  <a:pt x="8311" y="9847"/>
                  <a:pt x="8805" y="9412"/>
                </a:cubicBezTo>
                <a:cubicBezTo>
                  <a:pt x="9281" y="8993"/>
                  <a:pt x="9683" y="8476"/>
                  <a:pt x="9979" y="7874"/>
                </a:cubicBezTo>
                <a:cubicBezTo>
                  <a:pt x="10288" y="7243"/>
                  <a:pt x="10452" y="6580"/>
                  <a:pt x="10483" y="5921"/>
                </a:cubicBezTo>
                <a:cubicBezTo>
                  <a:pt x="10510" y="5345"/>
                  <a:pt x="10435" y="4772"/>
                  <a:pt x="10268" y="4228"/>
                </a:cubicBezTo>
                <a:lnTo>
                  <a:pt x="9954" y="4729"/>
                </a:lnTo>
                <a:lnTo>
                  <a:pt x="9567" y="4487"/>
                </a:lnTo>
                <a:close/>
                <a:moveTo>
                  <a:pt x="4045" y="9608"/>
                </a:moveTo>
                <a:cubicBezTo>
                  <a:pt x="4161" y="9898"/>
                  <a:pt x="4312" y="10229"/>
                  <a:pt x="4409" y="10519"/>
                </a:cubicBezTo>
                <a:cubicBezTo>
                  <a:pt x="4441" y="10602"/>
                  <a:pt x="4436" y="10690"/>
                  <a:pt x="4403" y="10766"/>
                </a:cubicBezTo>
                <a:cubicBezTo>
                  <a:pt x="4370" y="10841"/>
                  <a:pt x="4308" y="10905"/>
                  <a:pt x="4226" y="10938"/>
                </a:cubicBezTo>
                <a:lnTo>
                  <a:pt x="4223" y="10939"/>
                </a:lnTo>
                <a:lnTo>
                  <a:pt x="4222" y="10939"/>
                </a:lnTo>
                <a:lnTo>
                  <a:pt x="3812" y="11097"/>
                </a:lnTo>
                <a:lnTo>
                  <a:pt x="3311" y="11291"/>
                </a:lnTo>
                <a:lnTo>
                  <a:pt x="3146" y="10865"/>
                </a:lnTo>
                <a:lnTo>
                  <a:pt x="3551" y="10708"/>
                </a:lnTo>
                <a:cubicBezTo>
                  <a:pt x="3017" y="10506"/>
                  <a:pt x="2513" y="10220"/>
                  <a:pt x="2061" y="9857"/>
                </a:cubicBezTo>
                <a:cubicBezTo>
                  <a:pt x="1500" y="9404"/>
                  <a:pt x="1021" y="8832"/>
                  <a:pt x="664" y="8152"/>
                </a:cubicBezTo>
                <a:cubicBezTo>
                  <a:pt x="323" y="7502"/>
                  <a:pt x="128" y="6814"/>
                  <a:pt x="65" y="6125"/>
                </a:cubicBezTo>
                <a:cubicBezTo>
                  <a:pt x="0" y="5409"/>
                  <a:pt x="80" y="4693"/>
                  <a:pt x="290" y="4019"/>
                </a:cubicBezTo>
                <a:lnTo>
                  <a:pt x="727" y="4155"/>
                </a:lnTo>
                <a:cubicBezTo>
                  <a:pt x="534" y="4774"/>
                  <a:pt x="461" y="5430"/>
                  <a:pt x="520" y="6084"/>
                </a:cubicBezTo>
                <a:cubicBezTo>
                  <a:pt x="577" y="6715"/>
                  <a:pt x="757" y="7345"/>
                  <a:pt x="1069" y="7941"/>
                </a:cubicBezTo>
                <a:cubicBezTo>
                  <a:pt x="1395" y="8562"/>
                  <a:pt x="1834" y="9086"/>
                  <a:pt x="2348" y="9500"/>
                </a:cubicBezTo>
                <a:cubicBezTo>
                  <a:pt x="2797" y="9862"/>
                  <a:pt x="3303" y="10140"/>
                  <a:pt x="3840" y="10326"/>
                </a:cubicBezTo>
                <a:lnTo>
                  <a:pt x="3621" y="9777"/>
                </a:lnTo>
                <a:lnTo>
                  <a:pt x="4045" y="9608"/>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444">
            <a:extLst>
              <a:ext uri="{FF2B5EF4-FFF2-40B4-BE49-F238E27FC236}">
                <a16:creationId xmlns:a16="http://schemas.microsoft.com/office/drawing/2014/main" id="{9E99CC0E-0B30-4725-B319-456BE769E800}"/>
              </a:ext>
            </a:extLst>
          </p:cNvPr>
          <p:cNvSpPr>
            <a:spLocks noChangeAspect="1" noEditPoints="1"/>
          </p:cNvSpPr>
          <p:nvPr/>
        </p:nvSpPr>
        <p:spPr bwMode="auto">
          <a:xfrm>
            <a:off x="5213678" y="3959461"/>
            <a:ext cx="304801" cy="316413"/>
          </a:xfrm>
          <a:custGeom>
            <a:avLst/>
            <a:gdLst>
              <a:gd name="T0" fmla="*/ 6399 w 11267"/>
              <a:gd name="T1" fmla="*/ 11242 h 11717"/>
              <a:gd name="T2" fmla="*/ 4868 w 11267"/>
              <a:gd name="T3" fmla="*/ 9270 h 11717"/>
              <a:gd name="T4" fmla="*/ 2617 w 11267"/>
              <a:gd name="T5" fmla="*/ 11258 h 11717"/>
              <a:gd name="T6" fmla="*/ 4409 w 11267"/>
              <a:gd name="T7" fmla="*/ 9238 h 11717"/>
              <a:gd name="T8" fmla="*/ 119 w 11267"/>
              <a:gd name="T9" fmla="*/ 9118 h 11717"/>
              <a:gd name="T10" fmla="*/ 0 w 11267"/>
              <a:gd name="T11" fmla="*/ 406 h 11717"/>
              <a:gd name="T12" fmla="*/ 406 w 11267"/>
              <a:gd name="T13" fmla="*/ 0 h 11717"/>
              <a:gd name="T14" fmla="*/ 11148 w 11267"/>
              <a:gd name="T15" fmla="*/ 120 h 11717"/>
              <a:gd name="T16" fmla="*/ 11267 w 11267"/>
              <a:gd name="T17" fmla="*/ 8761 h 11717"/>
              <a:gd name="T18" fmla="*/ 10791 w 11267"/>
              <a:gd name="T19" fmla="*/ 9238 h 11717"/>
              <a:gd name="T20" fmla="*/ 6858 w 11267"/>
              <a:gd name="T21" fmla="*/ 11258 h 11717"/>
              <a:gd name="T22" fmla="*/ 8650 w 11267"/>
              <a:gd name="T23" fmla="*/ 11717 h 11717"/>
              <a:gd name="T24" fmla="*/ 2617 w 11267"/>
              <a:gd name="T25" fmla="*/ 11258 h 11717"/>
              <a:gd name="T26" fmla="*/ 6013 w 11267"/>
              <a:gd name="T27" fmla="*/ 8340 h 11717"/>
              <a:gd name="T28" fmla="*/ 5254 w 11267"/>
              <a:gd name="T29" fmla="*/ 8340 h 11717"/>
              <a:gd name="T30" fmla="*/ 5254 w 11267"/>
              <a:gd name="T31" fmla="*/ 7576 h 11717"/>
              <a:gd name="T32" fmla="*/ 6012 w 11267"/>
              <a:gd name="T33" fmla="*/ 7576 h 11717"/>
              <a:gd name="T34" fmla="*/ 5683 w 11267"/>
              <a:gd name="T35" fmla="*/ 8023 h 11717"/>
              <a:gd name="T36" fmla="*/ 5683 w 11267"/>
              <a:gd name="T37" fmla="*/ 7893 h 11717"/>
              <a:gd name="T38" fmla="*/ 5584 w 11267"/>
              <a:gd name="T39" fmla="*/ 7893 h 11717"/>
              <a:gd name="T40" fmla="*/ 5584 w 11267"/>
              <a:gd name="T41" fmla="*/ 8023 h 11717"/>
              <a:gd name="T42" fmla="*/ 5683 w 11267"/>
              <a:gd name="T43" fmla="*/ 8023 h 11717"/>
              <a:gd name="T44" fmla="*/ 9472 w 11267"/>
              <a:gd name="T45" fmla="*/ 1243 h 11717"/>
              <a:gd name="T46" fmla="*/ 10091 w 11267"/>
              <a:gd name="T47" fmla="*/ 1861 h 11717"/>
              <a:gd name="T48" fmla="*/ 9910 w 11267"/>
              <a:gd name="T49" fmla="*/ 7075 h 11717"/>
              <a:gd name="T50" fmla="*/ 2687 w 11267"/>
              <a:gd name="T51" fmla="*/ 7256 h 11717"/>
              <a:gd name="T52" fmla="*/ 9472 w 11267"/>
              <a:gd name="T53" fmla="*/ 6798 h 11717"/>
              <a:gd name="T54" fmla="*/ 9632 w 11267"/>
              <a:gd name="T55" fmla="*/ 6638 h 11717"/>
              <a:gd name="T56" fmla="*/ 9586 w 11267"/>
              <a:gd name="T57" fmla="*/ 1748 h 11717"/>
              <a:gd name="T58" fmla="*/ 8933 w 11267"/>
              <a:gd name="T59" fmla="*/ 1701 h 11717"/>
              <a:gd name="T60" fmla="*/ 1681 w 11267"/>
              <a:gd name="T61" fmla="*/ 1748 h 11717"/>
              <a:gd name="T62" fmla="*/ 1634 w 11267"/>
              <a:gd name="T63" fmla="*/ 6159 h 11717"/>
              <a:gd name="T64" fmla="*/ 1176 w 11267"/>
              <a:gd name="T65" fmla="*/ 1861 h 11717"/>
              <a:gd name="T66" fmla="*/ 1794 w 11267"/>
              <a:gd name="T67" fmla="*/ 1243 h 11717"/>
              <a:gd name="T68" fmla="*/ 459 w 11267"/>
              <a:gd name="T69" fmla="*/ 8779 h 11717"/>
              <a:gd name="T70" fmla="*/ 10803 w 11267"/>
              <a:gd name="T71" fmla="*/ 8775 h 11717"/>
              <a:gd name="T72" fmla="*/ 10808 w 11267"/>
              <a:gd name="T73" fmla="*/ 459 h 11717"/>
              <a:gd name="T74" fmla="*/ 459 w 11267"/>
              <a:gd name="T75" fmla="*/ 8779 h 11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267" h="11717">
                <a:moveTo>
                  <a:pt x="4868" y="11242"/>
                </a:moveTo>
                <a:lnTo>
                  <a:pt x="6399" y="11242"/>
                </a:lnTo>
                <a:lnTo>
                  <a:pt x="6399" y="9270"/>
                </a:lnTo>
                <a:lnTo>
                  <a:pt x="4868" y="9270"/>
                </a:lnTo>
                <a:lnTo>
                  <a:pt x="4868" y="11242"/>
                </a:lnTo>
                <a:close/>
                <a:moveTo>
                  <a:pt x="2617" y="11258"/>
                </a:moveTo>
                <a:lnTo>
                  <a:pt x="4409" y="11258"/>
                </a:lnTo>
                <a:lnTo>
                  <a:pt x="4409" y="9238"/>
                </a:lnTo>
                <a:lnTo>
                  <a:pt x="406" y="9238"/>
                </a:lnTo>
                <a:cubicBezTo>
                  <a:pt x="294" y="9238"/>
                  <a:pt x="193" y="9192"/>
                  <a:pt x="119" y="9118"/>
                </a:cubicBezTo>
                <a:cubicBezTo>
                  <a:pt x="45" y="9045"/>
                  <a:pt x="0" y="8943"/>
                  <a:pt x="0" y="8832"/>
                </a:cubicBezTo>
                <a:lnTo>
                  <a:pt x="0" y="406"/>
                </a:lnTo>
                <a:cubicBezTo>
                  <a:pt x="0" y="294"/>
                  <a:pt x="45" y="193"/>
                  <a:pt x="119" y="120"/>
                </a:cubicBezTo>
                <a:cubicBezTo>
                  <a:pt x="193" y="46"/>
                  <a:pt x="294" y="0"/>
                  <a:pt x="406" y="0"/>
                </a:cubicBezTo>
                <a:lnTo>
                  <a:pt x="10861" y="0"/>
                </a:lnTo>
                <a:cubicBezTo>
                  <a:pt x="10973" y="0"/>
                  <a:pt x="11074" y="46"/>
                  <a:pt x="11148" y="120"/>
                </a:cubicBezTo>
                <a:cubicBezTo>
                  <a:pt x="11221" y="193"/>
                  <a:pt x="11267" y="294"/>
                  <a:pt x="11267" y="406"/>
                </a:cubicBezTo>
                <a:lnTo>
                  <a:pt x="11267" y="8761"/>
                </a:lnTo>
                <a:cubicBezTo>
                  <a:pt x="11267" y="8892"/>
                  <a:pt x="11213" y="9011"/>
                  <a:pt x="11127" y="9097"/>
                </a:cubicBezTo>
                <a:cubicBezTo>
                  <a:pt x="11041" y="9184"/>
                  <a:pt x="10921" y="9238"/>
                  <a:pt x="10791" y="9238"/>
                </a:cubicBezTo>
                <a:lnTo>
                  <a:pt x="6858" y="9238"/>
                </a:lnTo>
                <a:lnTo>
                  <a:pt x="6858" y="11258"/>
                </a:lnTo>
                <a:lnTo>
                  <a:pt x="8650" y="11258"/>
                </a:lnTo>
                <a:lnTo>
                  <a:pt x="8650" y="11717"/>
                </a:lnTo>
                <a:lnTo>
                  <a:pt x="2617" y="11717"/>
                </a:lnTo>
                <a:lnTo>
                  <a:pt x="2617" y="11258"/>
                </a:lnTo>
                <a:close/>
                <a:moveTo>
                  <a:pt x="6166" y="7958"/>
                </a:moveTo>
                <a:cubicBezTo>
                  <a:pt x="6166" y="8106"/>
                  <a:pt x="6107" y="8241"/>
                  <a:pt x="6013" y="8340"/>
                </a:cubicBezTo>
                <a:cubicBezTo>
                  <a:pt x="5916" y="8441"/>
                  <a:pt x="5782" y="8503"/>
                  <a:pt x="5633" y="8503"/>
                </a:cubicBezTo>
                <a:cubicBezTo>
                  <a:pt x="5485" y="8503"/>
                  <a:pt x="5351" y="8441"/>
                  <a:pt x="5254" y="8340"/>
                </a:cubicBezTo>
                <a:cubicBezTo>
                  <a:pt x="5160" y="8241"/>
                  <a:pt x="5101" y="8106"/>
                  <a:pt x="5101" y="7958"/>
                </a:cubicBezTo>
                <a:cubicBezTo>
                  <a:pt x="5101" y="7810"/>
                  <a:pt x="5160" y="7675"/>
                  <a:pt x="5254" y="7576"/>
                </a:cubicBezTo>
                <a:cubicBezTo>
                  <a:pt x="5351" y="7475"/>
                  <a:pt x="5485" y="7413"/>
                  <a:pt x="5633" y="7413"/>
                </a:cubicBezTo>
                <a:cubicBezTo>
                  <a:pt x="5782" y="7413"/>
                  <a:pt x="5916" y="7475"/>
                  <a:pt x="6012" y="7576"/>
                </a:cubicBezTo>
                <a:cubicBezTo>
                  <a:pt x="6107" y="7675"/>
                  <a:pt x="6166" y="7810"/>
                  <a:pt x="6166" y="7958"/>
                </a:cubicBezTo>
                <a:close/>
                <a:moveTo>
                  <a:pt x="5683" y="8023"/>
                </a:moveTo>
                <a:cubicBezTo>
                  <a:pt x="5698" y="8007"/>
                  <a:pt x="5707" y="7984"/>
                  <a:pt x="5707" y="7958"/>
                </a:cubicBezTo>
                <a:cubicBezTo>
                  <a:pt x="5707" y="7932"/>
                  <a:pt x="5698" y="7909"/>
                  <a:pt x="5683" y="7893"/>
                </a:cubicBezTo>
                <a:cubicBezTo>
                  <a:pt x="5670" y="7880"/>
                  <a:pt x="5652" y="7871"/>
                  <a:pt x="5633" y="7871"/>
                </a:cubicBezTo>
                <a:cubicBezTo>
                  <a:pt x="5614" y="7871"/>
                  <a:pt x="5597" y="7880"/>
                  <a:pt x="5584" y="7893"/>
                </a:cubicBezTo>
                <a:cubicBezTo>
                  <a:pt x="5569" y="7909"/>
                  <a:pt x="5560" y="7931"/>
                  <a:pt x="5560" y="7958"/>
                </a:cubicBezTo>
                <a:cubicBezTo>
                  <a:pt x="5560" y="7984"/>
                  <a:pt x="5569" y="8007"/>
                  <a:pt x="5584" y="8023"/>
                </a:cubicBezTo>
                <a:cubicBezTo>
                  <a:pt x="5597" y="8036"/>
                  <a:pt x="5614" y="8045"/>
                  <a:pt x="5633" y="8045"/>
                </a:cubicBezTo>
                <a:cubicBezTo>
                  <a:pt x="5652" y="8045"/>
                  <a:pt x="5670" y="8036"/>
                  <a:pt x="5683" y="8023"/>
                </a:cubicBezTo>
                <a:close/>
                <a:moveTo>
                  <a:pt x="8933" y="1243"/>
                </a:moveTo>
                <a:lnTo>
                  <a:pt x="9472" y="1243"/>
                </a:lnTo>
                <a:cubicBezTo>
                  <a:pt x="9643" y="1243"/>
                  <a:pt x="9797" y="1312"/>
                  <a:pt x="9909" y="1424"/>
                </a:cubicBezTo>
                <a:cubicBezTo>
                  <a:pt x="10022" y="1536"/>
                  <a:pt x="10091" y="1691"/>
                  <a:pt x="10091" y="1861"/>
                </a:cubicBezTo>
                <a:lnTo>
                  <a:pt x="10091" y="6638"/>
                </a:lnTo>
                <a:cubicBezTo>
                  <a:pt x="10091" y="6809"/>
                  <a:pt x="10022" y="6963"/>
                  <a:pt x="9910" y="7075"/>
                </a:cubicBezTo>
                <a:cubicBezTo>
                  <a:pt x="9798" y="7187"/>
                  <a:pt x="9643" y="7256"/>
                  <a:pt x="9472" y="7256"/>
                </a:cubicBezTo>
                <a:lnTo>
                  <a:pt x="2687" y="7256"/>
                </a:lnTo>
                <a:lnTo>
                  <a:pt x="2687" y="6798"/>
                </a:lnTo>
                <a:lnTo>
                  <a:pt x="9472" y="6798"/>
                </a:lnTo>
                <a:cubicBezTo>
                  <a:pt x="9517" y="6798"/>
                  <a:pt x="9557" y="6780"/>
                  <a:pt x="9586" y="6751"/>
                </a:cubicBezTo>
                <a:cubicBezTo>
                  <a:pt x="9615" y="6722"/>
                  <a:pt x="9632" y="6682"/>
                  <a:pt x="9632" y="6638"/>
                </a:cubicBezTo>
                <a:lnTo>
                  <a:pt x="9632" y="1861"/>
                </a:lnTo>
                <a:cubicBezTo>
                  <a:pt x="9632" y="1816"/>
                  <a:pt x="9615" y="1776"/>
                  <a:pt x="9586" y="1748"/>
                </a:cubicBezTo>
                <a:cubicBezTo>
                  <a:pt x="9558" y="1719"/>
                  <a:pt x="9517" y="1701"/>
                  <a:pt x="9472" y="1701"/>
                </a:cubicBezTo>
                <a:lnTo>
                  <a:pt x="8933" y="1701"/>
                </a:lnTo>
                <a:lnTo>
                  <a:pt x="1794" y="1701"/>
                </a:lnTo>
                <a:cubicBezTo>
                  <a:pt x="1750" y="1701"/>
                  <a:pt x="1710" y="1719"/>
                  <a:pt x="1681" y="1748"/>
                </a:cubicBezTo>
                <a:cubicBezTo>
                  <a:pt x="1652" y="1777"/>
                  <a:pt x="1634" y="1817"/>
                  <a:pt x="1634" y="1861"/>
                </a:cubicBezTo>
                <a:lnTo>
                  <a:pt x="1634" y="6159"/>
                </a:lnTo>
                <a:lnTo>
                  <a:pt x="1176" y="6159"/>
                </a:lnTo>
                <a:lnTo>
                  <a:pt x="1176" y="1861"/>
                </a:lnTo>
                <a:cubicBezTo>
                  <a:pt x="1176" y="1690"/>
                  <a:pt x="1245" y="1536"/>
                  <a:pt x="1357" y="1424"/>
                </a:cubicBezTo>
                <a:cubicBezTo>
                  <a:pt x="1469" y="1312"/>
                  <a:pt x="1623" y="1243"/>
                  <a:pt x="1794" y="1243"/>
                </a:cubicBezTo>
                <a:lnTo>
                  <a:pt x="8933" y="1243"/>
                </a:lnTo>
                <a:close/>
                <a:moveTo>
                  <a:pt x="459" y="8779"/>
                </a:moveTo>
                <a:lnTo>
                  <a:pt x="10791" y="8779"/>
                </a:lnTo>
                <a:cubicBezTo>
                  <a:pt x="10796" y="8779"/>
                  <a:pt x="10800" y="8777"/>
                  <a:pt x="10803" y="8775"/>
                </a:cubicBezTo>
                <a:cubicBezTo>
                  <a:pt x="10806" y="8772"/>
                  <a:pt x="10808" y="8767"/>
                  <a:pt x="10808" y="8761"/>
                </a:cubicBezTo>
                <a:lnTo>
                  <a:pt x="10808" y="459"/>
                </a:lnTo>
                <a:lnTo>
                  <a:pt x="459" y="459"/>
                </a:lnTo>
                <a:lnTo>
                  <a:pt x="459" y="8779"/>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445">
            <a:extLst>
              <a:ext uri="{FF2B5EF4-FFF2-40B4-BE49-F238E27FC236}">
                <a16:creationId xmlns:a16="http://schemas.microsoft.com/office/drawing/2014/main" id="{7CB72C45-18FC-43CE-927D-8E32671010D4}"/>
              </a:ext>
            </a:extLst>
          </p:cNvPr>
          <p:cNvSpPr>
            <a:spLocks noChangeAspect="1" noEditPoints="1"/>
          </p:cNvSpPr>
          <p:nvPr/>
        </p:nvSpPr>
        <p:spPr bwMode="auto">
          <a:xfrm>
            <a:off x="4175902" y="4516812"/>
            <a:ext cx="393339" cy="223521"/>
          </a:xfrm>
          <a:custGeom>
            <a:avLst/>
            <a:gdLst>
              <a:gd name="T0" fmla="*/ 4402 w 14576"/>
              <a:gd name="T1" fmla="*/ 592 h 8255"/>
              <a:gd name="T2" fmla="*/ 1887 w 14576"/>
              <a:gd name="T3" fmla="*/ 2525 h 8255"/>
              <a:gd name="T4" fmla="*/ 714 w 14576"/>
              <a:gd name="T5" fmla="*/ 3817 h 8255"/>
              <a:gd name="T6" fmla="*/ 495 w 14576"/>
              <a:gd name="T7" fmla="*/ 5356 h 8255"/>
              <a:gd name="T8" fmla="*/ 2987 w 14576"/>
              <a:gd name="T9" fmla="*/ 7735 h 8255"/>
              <a:gd name="T10" fmla="*/ 5835 w 14576"/>
              <a:gd name="T11" fmla="*/ 6035 h 8255"/>
              <a:gd name="T12" fmla="*/ 9952 w 14576"/>
              <a:gd name="T13" fmla="*/ 7390 h 8255"/>
              <a:gd name="T14" fmla="*/ 14082 w 14576"/>
              <a:gd name="T15" fmla="*/ 5357 h 8255"/>
              <a:gd name="T16" fmla="*/ 12861 w 14576"/>
              <a:gd name="T17" fmla="*/ 2672 h 8255"/>
              <a:gd name="T18" fmla="*/ 11520 w 14576"/>
              <a:gd name="T19" fmla="*/ 1520 h 8255"/>
              <a:gd name="T20" fmla="*/ 9060 w 14576"/>
              <a:gd name="T21" fmla="*/ 758 h 8255"/>
              <a:gd name="T22" fmla="*/ 8814 w 14576"/>
              <a:gd name="T23" fmla="*/ 371 h 8255"/>
              <a:gd name="T24" fmla="*/ 11816 w 14576"/>
              <a:gd name="T25" fmla="*/ 1171 h 8255"/>
              <a:gd name="T26" fmla="*/ 13158 w 14576"/>
              <a:gd name="T27" fmla="*/ 2324 h 8255"/>
              <a:gd name="T28" fmla="*/ 14535 w 14576"/>
              <a:gd name="T29" fmla="*/ 5418 h 8255"/>
              <a:gd name="T30" fmla="*/ 9728 w 14576"/>
              <a:gd name="T31" fmla="*/ 7788 h 8255"/>
              <a:gd name="T32" fmla="*/ 4849 w 14576"/>
              <a:gd name="T33" fmla="*/ 7788 h 8255"/>
              <a:gd name="T34" fmla="*/ 42 w 14576"/>
              <a:gd name="T35" fmla="*/ 5419 h 8255"/>
              <a:gd name="T36" fmla="*/ 298 w 14576"/>
              <a:gd name="T37" fmla="*/ 3627 h 8255"/>
              <a:gd name="T38" fmla="*/ 1576 w 14576"/>
              <a:gd name="T39" fmla="*/ 2189 h 8255"/>
              <a:gd name="T40" fmla="*/ 2996 w 14576"/>
              <a:gd name="T41" fmla="*/ 966 h 8255"/>
              <a:gd name="T42" fmla="*/ 6843 w 14576"/>
              <a:gd name="T43" fmla="*/ 1732 h 8255"/>
              <a:gd name="T44" fmla="*/ 11781 w 14576"/>
              <a:gd name="T45" fmla="*/ 3909 h 8255"/>
              <a:gd name="T46" fmla="*/ 12306 w 14576"/>
              <a:gd name="T47" fmla="*/ 4447 h 8255"/>
              <a:gd name="T48" fmla="*/ 11133 w 14576"/>
              <a:gd name="T49" fmla="*/ 3899 h 8255"/>
              <a:gd name="T50" fmla="*/ 2500 w 14576"/>
              <a:gd name="T51" fmla="*/ 5046 h 8255"/>
              <a:gd name="T52" fmla="*/ 2170 w 14576"/>
              <a:gd name="T53" fmla="*/ 4126 h 8255"/>
              <a:gd name="T54" fmla="*/ 3321 w 14576"/>
              <a:gd name="T55" fmla="*/ 3549 h 8255"/>
              <a:gd name="T56" fmla="*/ 11851 w 14576"/>
              <a:gd name="T57" fmla="*/ 6978 h 8255"/>
              <a:gd name="T58" fmla="*/ 9160 w 14576"/>
              <a:gd name="T59" fmla="*/ 4941 h 8255"/>
              <a:gd name="T60" fmla="*/ 12774 w 14576"/>
              <a:gd name="T61" fmla="*/ 3443 h 8255"/>
              <a:gd name="T62" fmla="*/ 13116 w 14576"/>
              <a:gd name="T63" fmla="*/ 5990 h 8255"/>
              <a:gd name="T64" fmla="*/ 12935 w 14576"/>
              <a:gd name="T65" fmla="*/ 4941 h 8255"/>
              <a:gd name="T66" fmla="*/ 10104 w 14576"/>
              <a:gd name="T67" fmla="*/ 3767 h 8255"/>
              <a:gd name="T68" fmla="*/ 11277 w 14576"/>
              <a:gd name="T69" fmla="*/ 6599 h 8255"/>
              <a:gd name="T70" fmla="*/ 12382 w 14576"/>
              <a:gd name="T71" fmla="*/ 6746 h 8255"/>
              <a:gd name="T72" fmla="*/ 5461 w 14576"/>
              <a:gd name="T73" fmla="*/ 4829 h 8255"/>
              <a:gd name="T74" fmla="*/ 1931 w 14576"/>
              <a:gd name="T75" fmla="*/ 6514 h 8255"/>
              <a:gd name="T76" fmla="*/ 3235 w 14576"/>
              <a:gd name="T77" fmla="*/ 2827 h 8255"/>
              <a:gd name="T78" fmla="*/ 4145 w 14576"/>
              <a:gd name="T79" fmla="*/ 3486 h 8255"/>
              <a:gd name="T80" fmla="*/ 2113 w 14576"/>
              <a:gd name="T81" fmla="*/ 3831 h 8255"/>
              <a:gd name="T82" fmla="*/ 3435 w 14576"/>
              <a:gd name="T83" fmla="*/ 6597 h 8255"/>
              <a:gd name="T84" fmla="*/ 4958 w 14576"/>
              <a:gd name="T85" fmla="*/ 4541 h 8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576" h="8255">
                <a:moveTo>
                  <a:pt x="6424" y="1914"/>
                </a:moveTo>
                <a:cubicBezTo>
                  <a:pt x="6217" y="1442"/>
                  <a:pt x="5911" y="1008"/>
                  <a:pt x="5517" y="758"/>
                </a:cubicBezTo>
                <a:cubicBezTo>
                  <a:pt x="5204" y="560"/>
                  <a:pt x="4831" y="479"/>
                  <a:pt x="4402" y="592"/>
                </a:cubicBezTo>
                <a:cubicBezTo>
                  <a:pt x="3981" y="702"/>
                  <a:pt x="3638" y="1006"/>
                  <a:pt x="3299" y="1308"/>
                </a:cubicBezTo>
                <a:cubicBezTo>
                  <a:pt x="3212" y="1384"/>
                  <a:pt x="3126" y="1461"/>
                  <a:pt x="3056" y="1520"/>
                </a:cubicBezTo>
                <a:cubicBezTo>
                  <a:pt x="2650" y="1865"/>
                  <a:pt x="2268" y="2195"/>
                  <a:pt x="1887" y="2525"/>
                </a:cubicBezTo>
                <a:lnTo>
                  <a:pt x="1875" y="2535"/>
                </a:lnTo>
                <a:cubicBezTo>
                  <a:pt x="1811" y="2590"/>
                  <a:pt x="1763" y="2632"/>
                  <a:pt x="1714" y="2673"/>
                </a:cubicBezTo>
                <a:cubicBezTo>
                  <a:pt x="1314" y="3016"/>
                  <a:pt x="932" y="3342"/>
                  <a:pt x="714" y="3817"/>
                </a:cubicBezTo>
                <a:lnTo>
                  <a:pt x="714" y="3818"/>
                </a:lnTo>
                <a:cubicBezTo>
                  <a:pt x="606" y="4052"/>
                  <a:pt x="534" y="4305"/>
                  <a:pt x="498" y="4562"/>
                </a:cubicBezTo>
                <a:cubicBezTo>
                  <a:pt x="460" y="4827"/>
                  <a:pt x="459" y="5096"/>
                  <a:pt x="495" y="5356"/>
                </a:cubicBezTo>
                <a:lnTo>
                  <a:pt x="495" y="5357"/>
                </a:lnTo>
                <a:cubicBezTo>
                  <a:pt x="582" y="5986"/>
                  <a:pt x="887" y="6550"/>
                  <a:pt x="1330" y="6972"/>
                </a:cubicBezTo>
                <a:cubicBezTo>
                  <a:pt x="1773" y="7396"/>
                  <a:pt x="2354" y="7676"/>
                  <a:pt x="2987" y="7735"/>
                </a:cubicBezTo>
                <a:cubicBezTo>
                  <a:pt x="3586" y="7791"/>
                  <a:pt x="4149" y="7658"/>
                  <a:pt x="4625" y="7390"/>
                </a:cubicBezTo>
                <a:cubicBezTo>
                  <a:pt x="5122" y="7110"/>
                  <a:pt x="5524" y="6682"/>
                  <a:pt x="5772" y="6166"/>
                </a:cubicBezTo>
                <a:lnTo>
                  <a:pt x="5835" y="6035"/>
                </a:lnTo>
                <a:lnTo>
                  <a:pt x="8742" y="6035"/>
                </a:lnTo>
                <a:lnTo>
                  <a:pt x="8805" y="6166"/>
                </a:lnTo>
                <a:cubicBezTo>
                  <a:pt x="9053" y="6682"/>
                  <a:pt x="9455" y="7110"/>
                  <a:pt x="9952" y="7390"/>
                </a:cubicBezTo>
                <a:cubicBezTo>
                  <a:pt x="10428" y="7658"/>
                  <a:pt x="10991" y="7791"/>
                  <a:pt x="11589" y="7735"/>
                </a:cubicBezTo>
                <a:cubicBezTo>
                  <a:pt x="12223" y="7676"/>
                  <a:pt x="12803" y="7396"/>
                  <a:pt x="13247" y="6972"/>
                </a:cubicBezTo>
                <a:cubicBezTo>
                  <a:pt x="13689" y="6550"/>
                  <a:pt x="13995" y="5986"/>
                  <a:pt x="14082" y="5357"/>
                </a:cubicBezTo>
                <a:cubicBezTo>
                  <a:pt x="14117" y="5097"/>
                  <a:pt x="14117" y="4827"/>
                  <a:pt x="14079" y="4561"/>
                </a:cubicBezTo>
                <a:cubicBezTo>
                  <a:pt x="14042" y="4304"/>
                  <a:pt x="13971" y="4052"/>
                  <a:pt x="13863" y="3818"/>
                </a:cubicBezTo>
                <a:cubicBezTo>
                  <a:pt x="13644" y="3341"/>
                  <a:pt x="13262" y="3015"/>
                  <a:pt x="12861" y="2672"/>
                </a:cubicBezTo>
                <a:cubicBezTo>
                  <a:pt x="12813" y="2631"/>
                  <a:pt x="12765" y="2590"/>
                  <a:pt x="12701" y="2535"/>
                </a:cubicBezTo>
                <a:lnTo>
                  <a:pt x="12689" y="2524"/>
                </a:lnTo>
                <a:cubicBezTo>
                  <a:pt x="12308" y="2195"/>
                  <a:pt x="11927" y="1865"/>
                  <a:pt x="11520" y="1520"/>
                </a:cubicBezTo>
                <a:cubicBezTo>
                  <a:pt x="11450" y="1460"/>
                  <a:pt x="11364" y="1384"/>
                  <a:pt x="11277" y="1307"/>
                </a:cubicBezTo>
                <a:cubicBezTo>
                  <a:pt x="10938" y="1006"/>
                  <a:pt x="10595" y="702"/>
                  <a:pt x="10175" y="592"/>
                </a:cubicBezTo>
                <a:cubicBezTo>
                  <a:pt x="9746" y="479"/>
                  <a:pt x="9373" y="560"/>
                  <a:pt x="9060" y="758"/>
                </a:cubicBezTo>
                <a:cubicBezTo>
                  <a:pt x="8666" y="1008"/>
                  <a:pt x="8360" y="1442"/>
                  <a:pt x="8153" y="1914"/>
                </a:cubicBezTo>
                <a:lnTo>
                  <a:pt x="7734" y="1732"/>
                </a:lnTo>
                <a:cubicBezTo>
                  <a:pt x="7974" y="1182"/>
                  <a:pt x="8338" y="674"/>
                  <a:pt x="8814" y="371"/>
                </a:cubicBezTo>
                <a:cubicBezTo>
                  <a:pt x="9230" y="108"/>
                  <a:pt x="9724" y="0"/>
                  <a:pt x="10291" y="149"/>
                </a:cubicBezTo>
                <a:cubicBezTo>
                  <a:pt x="10816" y="287"/>
                  <a:pt x="11199" y="627"/>
                  <a:pt x="11580" y="965"/>
                </a:cubicBezTo>
                <a:cubicBezTo>
                  <a:pt x="11653" y="1029"/>
                  <a:pt x="11725" y="1094"/>
                  <a:pt x="11816" y="1171"/>
                </a:cubicBezTo>
                <a:cubicBezTo>
                  <a:pt x="12194" y="1492"/>
                  <a:pt x="12591" y="1835"/>
                  <a:pt x="12988" y="2179"/>
                </a:cubicBezTo>
                <a:lnTo>
                  <a:pt x="13000" y="2189"/>
                </a:lnTo>
                <a:cubicBezTo>
                  <a:pt x="13042" y="2225"/>
                  <a:pt x="13100" y="2275"/>
                  <a:pt x="13158" y="2324"/>
                </a:cubicBezTo>
                <a:cubicBezTo>
                  <a:pt x="13598" y="2701"/>
                  <a:pt x="14018" y="3059"/>
                  <a:pt x="14279" y="3627"/>
                </a:cubicBezTo>
                <a:cubicBezTo>
                  <a:pt x="14405" y="3902"/>
                  <a:pt x="14490" y="4197"/>
                  <a:pt x="14532" y="4497"/>
                </a:cubicBezTo>
                <a:cubicBezTo>
                  <a:pt x="14576" y="4803"/>
                  <a:pt x="14576" y="5116"/>
                  <a:pt x="14535" y="5418"/>
                </a:cubicBezTo>
                <a:cubicBezTo>
                  <a:pt x="14434" y="6153"/>
                  <a:pt x="14077" y="6812"/>
                  <a:pt x="13562" y="7304"/>
                </a:cubicBezTo>
                <a:cubicBezTo>
                  <a:pt x="13047" y="7795"/>
                  <a:pt x="12371" y="8121"/>
                  <a:pt x="11631" y="8190"/>
                </a:cubicBezTo>
                <a:cubicBezTo>
                  <a:pt x="10937" y="8255"/>
                  <a:pt x="10282" y="8100"/>
                  <a:pt x="9728" y="7788"/>
                </a:cubicBezTo>
                <a:cubicBezTo>
                  <a:pt x="9192" y="7486"/>
                  <a:pt x="8751" y="7036"/>
                  <a:pt x="8459" y="6494"/>
                </a:cubicBezTo>
                <a:lnTo>
                  <a:pt x="6117" y="6494"/>
                </a:lnTo>
                <a:cubicBezTo>
                  <a:pt x="5826" y="7036"/>
                  <a:pt x="5385" y="7486"/>
                  <a:pt x="4849" y="7788"/>
                </a:cubicBezTo>
                <a:cubicBezTo>
                  <a:pt x="4295" y="8100"/>
                  <a:pt x="3640" y="8255"/>
                  <a:pt x="2946" y="8190"/>
                </a:cubicBezTo>
                <a:cubicBezTo>
                  <a:pt x="2206" y="8121"/>
                  <a:pt x="1530" y="7795"/>
                  <a:pt x="1014" y="7304"/>
                </a:cubicBezTo>
                <a:cubicBezTo>
                  <a:pt x="499" y="6812"/>
                  <a:pt x="144" y="6154"/>
                  <a:pt x="42" y="5419"/>
                </a:cubicBezTo>
                <a:lnTo>
                  <a:pt x="42" y="5419"/>
                </a:lnTo>
                <a:cubicBezTo>
                  <a:pt x="0" y="5117"/>
                  <a:pt x="1" y="4804"/>
                  <a:pt x="44" y="4497"/>
                </a:cubicBezTo>
                <a:cubicBezTo>
                  <a:pt x="87" y="4197"/>
                  <a:pt x="171" y="3902"/>
                  <a:pt x="298" y="3627"/>
                </a:cubicBezTo>
                <a:lnTo>
                  <a:pt x="298" y="3627"/>
                </a:lnTo>
                <a:cubicBezTo>
                  <a:pt x="560" y="3059"/>
                  <a:pt x="978" y="2701"/>
                  <a:pt x="1417" y="2326"/>
                </a:cubicBezTo>
                <a:cubicBezTo>
                  <a:pt x="1475" y="2276"/>
                  <a:pt x="1533" y="2226"/>
                  <a:pt x="1576" y="2189"/>
                </a:cubicBezTo>
                <a:lnTo>
                  <a:pt x="1588" y="2179"/>
                </a:lnTo>
                <a:cubicBezTo>
                  <a:pt x="1985" y="1835"/>
                  <a:pt x="2382" y="1492"/>
                  <a:pt x="2761" y="1171"/>
                </a:cubicBezTo>
                <a:cubicBezTo>
                  <a:pt x="2851" y="1094"/>
                  <a:pt x="2923" y="1030"/>
                  <a:pt x="2996" y="966"/>
                </a:cubicBezTo>
                <a:cubicBezTo>
                  <a:pt x="3377" y="628"/>
                  <a:pt x="3761" y="287"/>
                  <a:pt x="4286" y="149"/>
                </a:cubicBezTo>
                <a:cubicBezTo>
                  <a:pt x="4852" y="0"/>
                  <a:pt x="5347" y="108"/>
                  <a:pt x="5762" y="372"/>
                </a:cubicBezTo>
                <a:cubicBezTo>
                  <a:pt x="6239" y="674"/>
                  <a:pt x="6603" y="1183"/>
                  <a:pt x="6843" y="1732"/>
                </a:cubicBezTo>
                <a:lnTo>
                  <a:pt x="6424" y="1914"/>
                </a:lnTo>
                <a:close/>
                <a:moveTo>
                  <a:pt x="11461" y="3580"/>
                </a:moveTo>
                <a:lnTo>
                  <a:pt x="11781" y="3909"/>
                </a:lnTo>
                <a:lnTo>
                  <a:pt x="12094" y="3611"/>
                </a:lnTo>
                <a:lnTo>
                  <a:pt x="12611" y="4157"/>
                </a:lnTo>
                <a:lnTo>
                  <a:pt x="12306" y="4447"/>
                </a:lnTo>
                <a:lnTo>
                  <a:pt x="12610" y="4758"/>
                </a:lnTo>
                <a:lnTo>
                  <a:pt x="12282" y="5077"/>
                </a:lnTo>
                <a:lnTo>
                  <a:pt x="11133" y="3899"/>
                </a:lnTo>
                <a:lnTo>
                  <a:pt x="11461" y="3580"/>
                </a:lnTo>
                <a:close/>
                <a:moveTo>
                  <a:pt x="3649" y="3868"/>
                </a:moveTo>
                <a:lnTo>
                  <a:pt x="2500" y="5046"/>
                </a:lnTo>
                <a:lnTo>
                  <a:pt x="2172" y="4727"/>
                </a:lnTo>
                <a:lnTo>
                  <a:pt x="2476" y="4415"/>
                </a:lnTo>
                <a:lnTo>
                  <a:pt x="2170" y="4126"/>
                </a:lnTo>
                <a:lnTo>
                  <a:pt x="2687" y="3580"/>
                </a:lnTo>
                <a:lnTo>
                  <a:pt x="3001" y="3877"/>
                </a:lnTo>
                <a:lnTo>
                  <a:pt x="3321" y="3549"/>
                </a:lnTo>
                <a:lnTo>
                  <a:pt x="3649" y="3868"/>
                </a:lnTo>
                <a:close/>
                <a:moveTo>
                  <a:pt x="12382" y="6746"/>
                </a:moveTo>
                <a:cubicBezTo>
                  <a:pt x="12219" y="6846"/>
                  <a:pt x="12040" y="6925"/>
                  <a:pt x="11851" y="6978"/>
                </a:cubicBezTo>
                <a:cubicBezTo>
                  <a:pt x="11668" y="7030"/>
                  <a:pt x="11475" y="7058"/>
                  <a:pt x="11277" y="7058"/>
                </a:cubicBezTo>
                <a:cubicBezTo>
                  <a:pt x="10692" y="7058"/>
                  <a:pt x="10163" y="6821"/>
                  <a:pt x="9780" y="6438"/>
                </a:cubicBezTo>
                <a:cubicBezTo>
                  <a:pt x="9397" y="6054"/>
                  <a:pt x="9160" y="5525"/>
                  <a:pt x="9160" y="4941"/>
                </a:cubicBezTo>
                <a:cubicBezTo>
                  <a:pt x="9160" y="4357"/>
                  <a:pt x="9397" y="3827"/>
                  <a:pt x="9780" y="3444"/>
                </a:cubicBezTo>
                <a:cubicBezTo>
                  <a:pt x="10163" y="3061"/>
                  <a:pt x="10693" y="2823"/>
                  <a:pt x="11277" y="2823"/>
                </a:cubicBezTo>
                <a:cubicBezTo>
                  <a:pt x="11861" y="2823"/>
                  <a:pt x="12391" y="3060"/>
                  <a:pt x="12774" y="3443"/>
                </a:cubicBezTo>
                <a:cubicBezTo>
                  <a:pt x="13157" y="3827"/>
                  <a:pt x="13394" y="4356"/>
                  <a:pt x="13394" y="4941"/>
                </a:cubicBezTo>
                <a:cubicBezTo>
                  <a:pt x="13394" y="5127"/>
                  <a:pt x="13369" y="5309"/>
                  <a:pt x="13323" y="5483"/>
                </a:cubicBezTo>
                <a:cubicBezTo>
                  <a:pt x="13275" y="5664"/>
                  <a:pt x="13205" y="5834"/>
                  <a:pt x="13116" y="5990"/>
                </a:cubicBezTo>
                <a:lnTo>
                  <a:pt x="12718" y="5763"/>
                </a:lnTo>
                <a:cubicBezTo>
                  <a:pt x="12789" y="5639"/>
                  <a:pt x="12844" y="5506"/>
                  <a:pt x="12881" y="5367"/>
                </a:cubicBezTo>
                <a:cubicBezTo>
                  <a:pt x="12916" y="5232"/>
                  <a:pt x="12935" y="5089"/>
                  <a:pt x="12935" y="4941"/>
                </a:cubicBezTo>
                <a:cubicBezTo>
                  <a:pt x="12935" y="4483"/>
                  <a:pt x="12750" y="4068"/>
                  <a:pt x="12450" y="3768"/>
                </a:cubicBezTo>
                <a:cubicBezTo>
                  <a:pt x="12149" y="3467"/>
                  <a:pt x="11735" y="3282"/>
                  <a:pt x="11277" y="3282"/>
                </a:cubicBezTo>
                <a:cubicBezTo>
                  <a:pt x="10818" y="3282"/>
                  <a:pt x="10403" y="3467"/>
                  <a:pt x="10104" y="3767"/>
                </a:cubicBezTo>
                <a:cubicBezTo>
                  <a:pt x="9804" y="4067"/>
                  <a:pt x="9618" y="4482"/>
                  <a:pt x="9618" y="4941"/>
                </a:cubicBezTo>
                <a:cubicBezTo>
                  <a:pt x="9618" y="5399"/>
                  <a:pt x="9804" y="5813"/>
                  <a:pt x="10104" y="6113"/>
                </a:cubicBezTo>
                <a:cubicBezTo>
                  <a:pt x="10404" y="6413"/>
                  <a:pt x="10819" y="6599"/>
                  <a:pt x="11277" y="6599"/>
                </a:cubicBezTo>
                <a:cubicBezTo>
                  <a:pt x="11434" y="6599"/>
                  <a:pt x="11585" y="6578"/>
                  <a:pt x="11728" y="6537"/>
                </a:cubicBezTo>
                <a:cubicBezTo>
                  <a:pt x="11876" y="6496"/>
                  <a:pt x="12016" y="6434"/>
                  <a:pt x="12144" y="6355"/>
                </a:cubicBezTo>
                <a:lnTo>
                  <a:pt x="12382" y="6746"/>
                </a:lnTo>
                <a:close/>
                <a:moveTo>
                  <a:pt x="5270" y="4054"/>
                </a:moveTo>
                <a:cubicBezTo>
                  <a:pt x="5325" y="4174"/>
                  <a:pt x="5370" y="4300"/>
                  <a:pt x="5402" y="4432"/>
                </a:cubicBezTo>
                <a:cubicBezTo>
                  <a:pt x="5433" y="4559"/>
                  <a:pt x="5453" y="4692"/>
                  <a:pt x="5461" y="4829"/>
                </a:cubicBezTo>
                <a:cubicBezTo>
                  <a:pt x="5491" y="5413"/>
                  <a:pt x="5283" y="5954"/>
                  <a:pt x="4921" y="6356"/>
                </a:cubicBezTo>
                <a:cubicBezTo>
                  <a:pt x="4558" y="6759"/>
                  <a:pt x="4042" y="7023"/>
                  <a:pt x="3458" y="7054"/>
                </a:cubicBezTo>
                <a:cubicBezTo>
                  <a:pt x="2875" y="7085"/>
                  <a:pt x="2334" y="6877"/>
                  <a:pt x="1931" y="6514"/>
                </a:cubicBezTo>
                <a:cubicBezTo>
                  <a:pt x="1529" y="6152"/>
                  <a:pt x="1264" y="5636"/>
                  <a:pt x="1233" y="5052"/>
                </a:cubicBezTo>
                <a:cubicBezTo>
                  <a:pt x="1202" y="4468"/>
                  <a:pt x="1411" y="3928"/>
                  <a:pt x="1773" y="3525"/>
                </a:cubicBezTo>
                <a:cubicBezTo>
                  <a:pt x="2135" y="3122"/>
                  <a:pt x="2651" y="2858"/>
                  <a:pt x="3235" y="2827"/>
                </a:cubicBezTo>
                <a:cubicBezTo>
                  <a:pt x="3435" y="2816"/>
                  <a:pt x="3631" y="2834"/>
                  <a:pt x="3818" y="2877"/>
                </a:cubicBezTo>
                <a:cubicBezTo>
                  <a:pt x="4012" y="2921"/>
                  <a:pt x="4196" y="2991"/>
                  <a:pt x="4365" y="3084"/>
                </a:cubicBezTo>
                <a:lnTo>
                  <a:pt x="4145" y="3486"/>
                </a:lnTo>
                <a:cubicBezTo>
                  <a:pt x="4011" y="3412"/>
                  <a:pt x="3868" y="3357"/>
                  <a:pt x="3717" y="3323"/>
                </a:cubicBezTo>
                <a:cubicBezTo>
                  <a:pt x="3571" y="3289"/>
                  <a:pt x="3417" y="3275"/>
                  <a:pt x="3259" y="3284"/>
                </a:cubicBezTo>
                <a:cubicBezTo>
                  <a:pt x="2802" y="3308"/>
                  <a:pt x="2397" y="3515"/>
                  <a:pt x="2113" y="3831"/>
                </a:cubicBezTo>
                <a:cubicBezTo>
                  <a:pt x="1829" y="4147"/>
                  <a:pt x="1666" y="4571"/>
                  <a:pt x="1690" y="5029"/>
                </a:cubicBezTo>
                <a:cubicBezTo>
                  <a:pt x="1714" y="5486"/>
                  <a:pt x="1922" y="5890"/>
                  <a:pt x="2237" y="6174"/>
                </a:cubicBezTo>
                <a:cubicBezTo>
                  <a:pt x="2553" y="6458"/>
                  <a:pt x="2977" y="6622"/>
                  <a:pt x="3435" y="6597"/>
                </a:cubicBezTo>
                <a:cubicBezTo>
                  <a:pt x="3892" y="6573"/>
                  <a:pt x="4296" y="6366"/>
                  <a:pt x="4580" y="6050"/>
                </a:cubicBezTo>
                <a:cubicBezTo>
                  <a:pt x="4864" y="5734"/>
                  <a:pt x="5028" y="5310"/>
                  <a:pt x="5004" y="4852"/>
                </a:cubicBezTo>
                <a:cubicBezTo>
                  <a:pt x="4998" y="4746"/>
                  <a:pt x="4982" y="4642"/>
                  <a:pt x="4958" y="4541"/>
                </a:cubicBezTo>
                <a:cubicBezTo>
                  <a:pt x="4932" y="4439"/>
                  <a:pt x="4898" y="4340"/>
                  <a:pt x="4854" y="4246"/>
                </a:cubicBezTo>
                <a:lnTo>
                  <a:pt x="5270" y="4054"/>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446">
            <a:extLst>
              <a:ext uri="{FF2B5EF4-FFF2-40B4-BE49-F238E27FC236}">
                <a16:creationId xmlns:a16="http://schemas.microsoft.com/office/drawing/2014/main" id="{7DFB7EB7-B976-470C-A5C3-1BD31A27E2D3}"/>
              </a:ext>
            </a:extLst>
          </p:cNvPr>
          <p:cNvSpPr>
            <a:spLocks noChangeAspect="1" noEditPoints="1"/>
          </p:cNvSpPr>
          <p:nvPr/>
        </p:nvSpPr>
        <p:spPr bwMode="auto">
          <a:xfrm>
            <a:off x="3695477" y="4477624"/>
            <a:ext cx="342539" cy="301899"/>
          </a:xfrm>
          <a:custGeom>
            <a:avLst/>
            <a:gdLst>
              <a:gd name="T0" fmla="*/ 459 w 12645"/>
              <a:gd name="T1" fmla="*/ 10742 h 11201"/>
              <a:gd name="T2" fmla="*/ 1949 w 12645"/>
              <a:gd name="T3" fmla="*/ 6113 h 11201"/>
              <a:gd name="T4" fmla="*/ 3292 w 12645"/>
              <a:gd name="T5" fmla="*/ 4903 h 11201"/>
              <a:gd name="T6" fmla="*/ 10470 w 12645"/>
              <a:gd name="T7" fmla="*/ 5224 h 11201"/>
              <a:gd name="T8" fmla="*/ 10791 w 12645"/>
              <a:gd name="T9" fmla="*/ 6186 h 11201"/>
              <a:gd name="T10" fmla="*/ 10333 w 12645"/>
              <a:gd name="T11" fmla="*/ 5999 h 11201"/>
              <a:gd name="T12" fmla="*/ 9695 w 12645"/>
              <a:gd name="T13" fmla="*/ 5362 h 11201"/>
              <a:gd name="T14" fmla="*/ 2656 w 12645"/>
              <a:gd name="T15" fmla="*/ 5592 h 11201"/>
              <a:gd name="T16" fmla="*/ 2408 w 12645"/>
              <a:gd name="T17" fmla="*/ 10742 h 11201"/>
              <a:gd name="T18" fmla="*/ 10333 w 12645"/>
              <a:gd name="T19" fmla="*/ 7591 h 11201"/>
              <a:gd name="T20" fmla="*/ 10791 w 12645"/>
              <a:gd name="T21" fmla="*/ 10742 h 11201"/>
              <a:gd name="T22" fmla="*/ 12177 w 12645"/>
              <a:gd name="T23" fmla="*/ 3183 h 11201"/>
              <a:gd name="T24" fmla="*/ 12183 w 12645"/>
              <a:gd name="T25" fmla="*/ 2812 h 11201"/>
              <a:gd name="T26" fmla="*/ 12036 w 12645"/>
              <a:gd name="T27" fmla="*/ 2596 h 11201"/>
              <a:gd name="T28" fmla="*/ 9301 w 12645"/>
              <a:gd name="T29" fmla="*/ 1583 h 11201"/>
              <a:gd name="T30" fmla="*/ 604 w 12645"/>
              <a:gd name="T31" fmla="*/ 2600 h 11201"/>
              <a:gd name="T32" fmla="*/ 458 w 12645"/>
              <a:gd name="T33" fmla="*/ 2805 h 11201"/>
              <a:gd name="T34" fmla="*/ 459 w 12645"/>
              <a:gd name="T35" fmla="*/ 4182 h 11201"/>
              <a:gd name="T36" fmla="*/ 0 w 12645"/>
              <a:gd name="T37" fmla="*/ 2805 h 11201"/>
              <a:gd name="T38" fmla="*/ 125 w 12645"/>
              <a:gd name="T39" fmla="*/ 2417 h 11201"/>
              <a:gd name="T40" fmla="*/ 6331 w 12645"/>
              <a:gd name="T41" fmla="*/ 0 h 11201"/>
              <a:gd name="T42" fmla="*/ 10458 w 12645"/>
              <a:gd name="T43" fmla="*/ 1527 h 11201"/>
              <a:gd name="T44" fmla="*/ 12522 w 12645"/>
              <a:gd name="T45" fmla="*/ 2422 h 11201"/>
              <a:gd name="T46" fmla="*/ 12636 w 12645"/>
              <a:gd name="T47" fmla="*/ 3004 h 11201"/>
              <a:gd name="T48" fmla="*/ 12635 w 12645"/>
              <a:gd name="T49" fmla="*/ 11201 h 11201"/>
              <a:gd name="T50" fmla="*/ 0 w 12645"/>
              <a:gd name="T51" fmla="*/ 5484 h 11201"/>
              <a:gd name="T52" fmla="*/ 4685 w 12645"/>
              <a:gd name="T53" fmla="*/ 2889 h 11201"/>
              <a:gd name="T54" fmla="*/ 7956 w 12645"/>
              <a:gd name="T55" fmla="*/ 3348 h 11201"/>
              <a:gd name="T56" fmla="*/ 4685 w 12645"/>
              <a:gd name="T57" fmla="*/ 2889 h 11201"/>
              <a:gd name="T58" fmla="*/ 7106 w 12645"/>
              <a:gd name="T59" fmla="*/ 2280 h 11201"/>
              <a:gd name="T60" fmla="*/ 5535 w 12645"/>
              <a:gd name="T61" fmla="*/ 2739 h 11201"/>
              <a:gd name="T62" fmla="*/ 7261 w 12645"/>
              <a:gd name="T63" fmla="*/ 10369 h 11201"/>
              <a:gd name="T64" fmla="*/ 5459 w 12645"/>
              <a:gd name="T65" fmla="*/ 8877 h 11201"/>
              <a:gd name="T66" fmla="*/ 5706 w 12645"/>
              <a:gd name="T67" fmla="*/ 8630 h 11201"/>
              <a:gd name="T68" fmla="*/ 7508 w 12645"/>
              <a:gd name="T69" fmla="*/ 10122 h 11201"/>
              <a:gd name="T70" fmla="*/ 7261 w 12645"/>
              <a:gd name="T71" fmla="*/ 10369 h 11201"/>
              <a:gd name="T72" fmla="*/ 7050 w 12645"/>
              <a:gd name="T73" fmla="*/ 9911 h 11201"/>
              <a:gd name="T74" fmla="*/ 5918 w 12645"/>
              <a:gd name="T75" fmla="*/ 9089 h 11201"/>
              <a:gd name="T76" fmla="*/ 4599 w 12645"/>
              <a:gd name="T77" fmla="*/ 10369 h 11201"/>
              <a:gd name="T78" fmla="*/ 2797 w 12645"/>
              <a:gd name="T79" fmla="*/ 8877 h 11201"/>
              <a:gd name="T80" fmla="*/ 3043 w 12645"/>
              <a:gd name="T81" fmla="*/ 8630 h 11201"/>
              <a:gd name="T82" fmla="*/ 4846 w 12645"/>
              <a:gd name="T83" fmla="*/ 10122 h 11201"/>
              <a:gd name="T84" fmla="*/ 4599 w 12645"/>
              <a:gd name="T85" fmla="*/ 10369 h 11201"/>
              <a:gd name="T86" fmla="*/ 4387 w 12645"/>
              <a:gd name="T87" fmla="*/ 9911 h 11201"/>
              <a:gd name="T88" fmla="*/ 3255 w 12645"/>
              <a:gd name="T89" fmla="*/ 9089 h 11201"/>
              <a:gd name="T90" fmla="*/ 4599 w 12645"/>
              <a:gd name="T91" fmla="*/ 8200 h 11201"/>
              <a:gd name="T92" fmla="*/ 2797 w 12645"/>
              <a:gd name="T93" fmla="*/ 6708 h 11201"/>
              <a:gd name="T94" fmla="*/ 2869 w 12645"/>
              <a:gd name="T95" fmla="*/ 6534 h 11201"/>
              <a:gd name="T96" fmla="*/ 4846 w 12645"/>
              <a:gd name="T97" fmla="*/ 6461 h 11201"/>
              <a:gd name="T98" fmla="*/ 4773 w 12645"/>
              <a:gd name="T99" fmla="*/ 8127 h 11201"/>
              <a:gd name="T100" fmla="*/ 4599 w 12645"/>
              <a:gd name="T101" fmla="*/ 8200 h 11201"/>
              <a:gd name="T102" fmla="*/ 4387 w 12645"/>
              <a:gd name="T103" fmla="*/ 7742 h 11201"/>
              <a:gd name="T104" fmla="*/ 3255 w 12645"/>
              <a:gd name="T105" fmla="*/ 6919 h 1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645" h="11201">
                <a:moveTo>
                  <a:pt x="459" y="5484"/>
                </a:moveTo>
                <a:lnTo>
                  <a:pt x="459" y="10742"/>
                </a:lnTo>
                <a:lnTo>
                  <a:pt x="1949" y="10742"/>
                </a:lnTo>
                <a:lnTo>
                  <a:pt x="1949" y="6113"/>
                </a:lnTo>
                <a:cubicBezTo>
                  <a:pt x="1949" y="5773"/>
                  <a:pt x="2104" y="5467"/>
                  <a:pt x="2353" y="5248"/>
                </a:cubicBezTo>
                <a:cubicBezTo>
                  <a:pt x="2595" y="5035"/>
                  <a:pt x="2927" y="4903"/>
                  <a:pt x="3292" y="4903"/>
                </a:cubicBezTo>
                <a:lnTo>
                  <a:pt x="9695" y="4903"/>
                </a:lnTo>
                <a:cubicBezTo>
                  <a:pt x="9998" y="4903"/>
                  <a:pt x="10272" y="5026"/>
                  <a:pt x="10470" y="5224"/>
                </a:cubicBezTo>
                <a:cubicBezTo>
                  <a:pt x="10668" y="5422"/>
                  <a:pt x="10791" y="5696"/>
                  <a:pt x="10791" y="5999"/>
                </a:cubicBezTo>
                <a:lnTo>
                  <a:pt x="10791" y="6186"/>
                </a:lnTo>
                <a:lnTo>
                  <a:pt x="10333" y="6186"/>
                </a:lnTo>
                <a:lnTo>
                  <a:pt x="10333" y="5999"/>
                </a:lnTo>
                <a:cubicBezTo>
                  <a:pt x="10333" y="5823"/>
                  <a:pt x="10261" y="5664"/>
                  <a:pt x="10146" y="5548"/>
                </a:cubicBezTo>
                <a:cubicBezTo>
                  <a:pt x="10031" y="5433"/>
                  <a:pt x="9871" y="5362"/>
                  <a:pt x="9695" y="5362"/>
                </a:cubicBezTo>
                <a:lnTo>
                  <a:pt x="3292" y="5362"/>
                </a:lnTo>
                <a:cubicBezTo>
                  <a:pt x="3042" y="5362"/>
                  <a:pt x="2817" y="5450"/>
                  <a:pt x="2656" y="5592"/>
                </a:cubicBezTo>
                <a:cubicBezTo>
                  <a:pt x="2503" y="5727"/>
                  <a:pt x="2408" y="5911"/>
                  <a:pt x="2408" y="6113"/>
                </a:cubicBezTo>
                <a:lnTo>
                  <a:pt x="2408" y="10742"/>
                </a:lnTo>
                <a:lnTo>
                  <a:pt x="10333" y="10742"/>
                </a:lnTo>
                <a:lnTo>
                  <a:pt x="10333" y="7591"/>
                </a:lnTo>
                <a:lnTo>
                  <a:pt x="10791" y="7591"/>
                </a:lnTo>
                <a:lnTo>
                  <a:pt x="10791" y="10742"/>
                </a:lnTo>
                <a:lnTo>
                  <a:pt x="12177" y="10742"/>
                </a:lnTo>
                <a:lnTo>
                  <a:pt x="12177" y="3183"/>
                </a:lnTo>
                <a:cubicBezTo>
                  <a:pt x="12177" y="3162"/>
                  <a:pt x="12177" y="3104"/>
                  <a:pt x="12179" y="2999"/>
                </a:cubicBezTo>
                <a:cubicBezTo>
                  <a:pt x="12180" y="2933"/>
                  <a:pt x="12181" y="2870"/>
                  <a:pt x="12183" y="2812"/>
                </a:cubicBezTo>
                <a:cubicBezTo>
                  <a:pt x="12185" y="2764"/>
                  <a:pt x="12170" y="2718"/>
                  <a:pt x="12144" y="2680"/>
                </a:cubicBezTo>
                <a:cubicBezTo>
                  <a:pt x="12119" y="2642"/>
                  <a:pt x="12081" y="2613"/>
                  <a:pt x="12036" y="2596"/>
                </a:cubicBezTo>
                <a:cubicBezTo>
                  <a:pt x="11479" y="2398"/>
                  <a:pt x="10889" y="2177"/>
                  <a:pt x="10299" y="1955"/>
                </a:cubicBezTo>
                <a:cubicBezTo>
                  <a:pt x="10008" y="1846"/>
                  <a:pt x="9718" y="1737"/>
                  <a:pt x="9301" y="1583"/>
                </a:cubicBezTo>
                <a:lnTo>
                  <a:pt x="6331" y="488"/>
                </a:lnTo>
                <a:lnTo>
                  <a:pt x="604" y="2600"/>
                </a:lnTo>
                <a:cubicBezTo>
                  <a:pt x="561" y="2616"/>
                  <a:pt x="525" y="2645"/>
                  <a:pt x="500" y="2680"/>
                </a:cubicBezTo>
                <a:cubicBezTo>
                  <a:pt x="474" y="2717"/>
                  <a:pt x="459" y="2760"/>
                  <a:pt x="458" y="2805"/>
                </a:cubicBezTo>
                <a:lnTo>
                  <a:pt x="459" y="2805"/>
                </a:lnTo>
                <a:lnTo>
                  <a:pt x="459" y="4182"/>
                </a:lnTo>
                <a:lnTo>
                  <a:pt x="0" y="4182"/>
                </a:lnTo>
                <a:lnTo>
                  <a:pt x="0" y="2805"/>
                </a:lnTo>
                <a:lnTo>
                  <a:pt x="1" y="2802"/>
                </a:lnTo>
                <a:cubicBezTo>
                  <a:pt x="3" y="2660"/>
                  <a:pt x="48" y="2527"/>
                  <a:pt x="125" y="2417"/>
                </a:cubicBezTo>
                <a:cubicBezTo>
                  <a:pt x="203" y="2306"/>
                  <a:pt x="314" y="2219"/>
                  <a:pt x="447" y="2170"/>
                </a:cubicBezTo>
                <a:cubicBezTo>
                  <a:pt x="2408" y="1447"/>
                  <a:pt x="4369" y="723"/>
                  <a:pt x="6331" y="0"/>
                </a:cubicBezTo>
                <a:lnTo>
                  <a:pt x="9458" y="1153"/>
                </a:lnTo>
                <a:cubicBezTo>
                  <a:pt x="9708" y="1245"/>
                  <a:pt x="10083" y="1386"/>
                  <a:pt x="10458" y="1527"/>
                </a:cubicBezTo>
                <a:cubicBezTo>
                  <a:pt x="11022" y="1739"/>
                  <a:pt x="11585" y="1950"/>
                  <a:pt x="12188" y="2165"/>
                </a:cubicBezTo>
                <a:cubicBezTo>
                  <a:pt x="12327" y="2214"/>
                  <a:pt x="12443" y="2306"/>
                  <a:pt x="12522" y="2422"/>
                </a:cubicBezTo>
                <a:cubicBezTo>
                  <a:pt x="12601" y="2538"/>
                  <a:pt x="12645" y="2678"/>
                  <a:pt x="12640" y="2826"/>
                </a:cubicBezTo>
                <a:cubicBezTo>
                  <a:pt x="12638" y="2889"/>
                  <a:pt x="12637" y="2948"/>
                  <a:pt x="12636" y="3004"/>
                </a:cubicBezTo>
                <a:cubicBezTo>
                  <a:pt x="12636" y="3020"/>
                  <a:pt x="12635" y="3084"/>
                  <a:pt x="12635" y="3183"/>
                </a:cubicBezTo>
                <a:lnTo>
                  <a:pt x="12635" y="11201"/>
                </a:lnTo>
                <a:lnTo>
                  <a:pt x="0" y="11201"/>
                </a:lnTo>
                <a:lnTo>
                  <a:pt x="0" y="5484"/>
                </a:lnTo>
                <a:lnTo>
                  <a:pt x="459" y="5484"/>
                </a:lnTo>
                <a:close/>
                <a:moveTo>
                  <a:pt x="4685" y="2889"/>
                </a:moveTo>
                <a:lnTo>
                  <a:pt x="7956" y="2889"/>
                </a:lnTo>
                <a:lnTo>
                  <a:pt x="7956" y="3348"/>
                </a:lnTo>
                <a:lnTo>
                  <a:pt x="4685" y="3348"/>
                </a:lnTo>
                <a:lnTo>
                  <a:pt x="4685" y="2889"/>
                </a:lnTo>
                <a:close/>
                <a:moveTo>
                  <a:pt x="5535" y="2280"/>
                </a:moveTo>
                <a:lnTo>
                  <a:pt x="7106" y="2280"/>
                </a:lnTo>
                <a:lnTo>
                  <a:pt x="7106" y="2739"/>
                </a:lnTo>
                <a:lnTo>
                  <a:pt x="5535" y="2739"/>
                </a:lnTo>
                <a:lnTo>
                  <a:pt x="5535" y="2280"/>
                </a:lnTo>
                <a:close/>
                <a:moveTo>
                  <a:pt x="7261" y="10369"/>
                </a:moveTo>
                <a:lnTo>
                  <a:pt x="5459" y="10369"/>
                </a:lnTo>
                <a:lnTo>
                  <a:pt x="5459" y="8877"/>
                </a:lnTo>
                <a:cubicBezTo>
                  <a:pt x="5459" y="8808"/>
                  <a:pt x="5487" y="8747"/>
                  <a:pt x="5531" y="8702"/>
                </a:cubicBezTo>
                <a:cubicBezTo>
                  <a:pt x="5576" y="8657"/>
                  <a:pt x="5638" y="8630"/>
                  <a:pt x="5706" y="8630"/>
                </a:cubicBezTo>
                <a:lnTo>
                  <a:pt x="7508" y="8630"/>
                </a:lnTo>
                <a:lnTo>
                  <a:pt x="7508" y="10122"/>
                </a:lnTo>
                <a:cubicBezTo>
                  <a:pt x="7508" y="10190"/>
                  <a:pt x="7481" y="10251"/>
                  <a:pt x="7436" y="10296"/>
                </a:cubicBezTo>
                <a:cubicBezTo>
                  <a:pt x="7391" y="10341"/>
                  <a:pt x="7329" y="10369"/>
                  <a:pt x="7261" y="10369"/>
                </a:cubicBezTo>
                <a:close/>
                <a:moveTo>
                  <a:pt x="5918" y="9911"/>
                </a:moveTo>
                <a:lnTo>
                  <a:pt x="7050" y="9911"/>
                </a:lnTo>
                <a:lnTo>
                  <a:pt x="7050" y="9089"/>
                </a:lnTo>
                <a:lnTo>
                  <a:pt x="5918" y="9089"/>
                </a:lnTo>
                <a:lnTo>
                  <a:pt x="5918" y="9911"/>
                </a:lnTo>
                <a:close/>
                <a:moveTo>
                  <a:pt x="4599" y="10369"/>
                </a:moveTo>
                <a:lnTo>
                  <a:pt x="2797" y="10369"/>
                </a:lnTo>
                <a:lnTo>
                  <a:pt x="2797" y="8877"/>
                </a:lnTo>
                <a:cubicBezTo>
                  <a:pt x="2797" y="8808"/>
                  <a:pt x="2824" y="8747"/>
                  <a:pt x="2869" y="8702"/>
                </a:cubicBezTo>
                <a:cubicBezTo>
                  <a:pt x="2914" y="8657"/>
                  <a:pt x="2976" y="8630"/>
                  <a:pt x="3043" y="8630"/>
                </a:cubicBezTo>
                <a:lnTo>
                  <a:pt x="4846" y="8630"/>
                </a:lnTo>
                <a:lnTo>
                  <a:pt x="4846" y="10122"/>
                </a:lnTo>
                <a:cubicBezTo>
                  <a:pt x="4846" y="10190"/>
                  <a:pt x="4818" y="10251"/>
                  <a:pt x="4774" y="10296"/>
                </a:cubicBezTo>
                <a:cubicBezTo>
                  <a:pt x="4728" y="10341"/>
                  <a:pt x="4666" y="10369"/>
                  <a:pt x="4599" y="10369"/>
                </a:cubicBezTo>
                <a:close/>
                <a:moveTo>
                  <a:pt x="3255" y="9911"/>
                </a:moveTo>
                <a:lnTo>
                  <a:pt x="4387" y="9911"/>
                </a:lnTo>
                <a:lnTo>
                  <a:pt x="4387" y="9089"/>
                </a:lnTo>
                <a:lnTo>
                  <a:pt x="3255" y="9089"/>
                </a:lnTo>
                <a:lnTo>
                  <a:pt x="3255" y="9911"/>
                </a:lnTo>
                <a:close/>
                <a:moveTo>
                  <a:pt x="4599" y="8200"/>
                </a:moveTo>
                <a:lnTo>
                  <a:pt x="2797" y="8200"/>
                </a:lnTo>
                <a:lnTo>
                  <a:pt x="2797" y="6708"/>
                </a:lnTo>
                <a:cubicBezTo>
                  <a:pt x="2797" y="6640"/>
                  <a:pt x="2824" y="6578"/>
                  <a:pt x="2869" y="6533"/>
                </a:cubicBezTo>
                <a:lnTo>
                  <a:pt x="2869" y="6534"/>
                </a:lnTo>
                <a:cubicBezTo>
                  <a:pt x="2914" y="6489"/>
                  <a:pt x="2976" y="6461"/>
                  <a:pt x="3043" y="6461"/>
                </a:cubicBezTo>
                <a:lnTo>
                  <a:pt x="4846" y="6461"/>
                </a:lnTo>
                <a:lnTo>
                  <a:pt x="4846" y="7953"/>
                </a:lnTo>
                <a:cubicBezTo>
                  <a:pt x="4846" y="8020"/>
                  <a:pt x="4818" y="8082"/>
                  <a:pt x="4773" y="8127"/>
                </a:cubicBezTo>
                <a:lnTo>
                  <a:pt x="4773" y="8128"/>
                </a:lnTo>
                <a:cubicBezTo>
                  <a:pt x="4729" y="8172"/>
                  <a:pt x="4667" y="8200"/>
                  <a:pt x="4599" y="8200"/>
                </a:cubicBezTo>
                <a:close/>
                <a:moveTo>
                  <a:pt x="3255" y="7742"/>
                </a:moveTo>
                <a:lnTo>
                  <a:pt x="4387" y="7742"/>
                </a:lnTo>
                <a:lnTo>
                  <a:pt x="4387" y="6919"/>
                </a:lnTo>
                <a:lnTo>
                  <a:pt x="3255" y="6919"/>
                </a:lnTo>
                <a:lnTo>
                  <a:pt x="3255" y="7742"/>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447">
            <a:extLst>
              <a:ext uri="{FF2B5EF4-FFF2-40B4-BE49-F238E27FC236}">
                <a16:creationId xmlns:a16="http://schemas.microsoft.com/office/drawing/2014/main" id="{C19C3EA8-A5B6-400B-B1DB-0234FEEF0866}"/>
              </a:ext>
            </a:extLst>
          </p:cNvPr>
          <p:cNvSpPr>
            <a:spLocks noChangeAspect="1" noEditPoints="1"/>
          </p:cNvSpPr>
          <p:nvPr/>
        </p:nvSpPr>
        <p:spPr bwMode="auto">
          <a:xfrm>
            <a:off x="4696967" y="4479075"/>
            <a:ext cx="346893" cy="300448"/>
          </a:xfrm>
          <a:custGeom>
            <a:avLst/>
            <a:gdLst>
              <a:gd name="T0" fmla="*/ 7170 w 12846"/>
              <a:gd name="T1" fmla="*/ 0 h 11135"/>
              <a:gd name="T2" fmla="*/ 7637 w 12846"/>
              <a:gd name="T3" fmla="*/ 194 h 11135"/>
              <a:gd name="T4" fmla="*/ 7831 w 12846"/>
              <a:gd name="T5" fmla="*/ 2856 h 11135"/>
              <a:gd name="T6" fmla="*/ 7373 w 12846"/>
              <a:gd name="T7" fmla="*/ 661 h 11135"/>
              <a:gd name="T8" fmla="*/ 7313 w 12846"/>
              <a:gd name="T9" fmla="*/ 518 h 11135"/>
              <a:gd name="T10" fmla="*/ 3458 w 12846"/>
              <a:gd name="T11" fmla="*/ 458 h 11135"/>
              <a:gd name="T12" fmla="*/ 8803 w 12846"/>
              <a:gd name="T13" fmla="*/ 5007 h 11135"/>
              <a:gd name="T14" fmla="*/ 9262 w 12846"/>
              <a:gd name="T15" fmla="*/ 4635 h 11135"/>
              <a:gd name="T16" fmla="*/ 10526 w 12846"/>
              <a:gd name="T17" fmla="*/ 5007 h 11135"/>
              <a:gd name="T18" fmla="*/ 10198 w 12846"/>
              <a:gd name="T19" fmla="*/ 5466 h 11135"/>
              <a:gd name="T20" fmla="*/ 10270 w 12846"/>
              <a:gd name="T21" fmla="*/ 7640 h 11135"/>
              <a:gd name="T22" fmla="*/ 9045 w 12846"/>
              <a:gd name="T23" fmla="*/ 7621 h 11135"/>
              <a:gd name="T24" fmla="*/ 7820 w 12846"/>
              <a:gd name="T25" fmla="*/ 7640 h 11135"/>
              <a:gd name="T26" fmla="*/ 7891 w 12846"/>
              <a:gd name="T27" fmla="*/ 5466 h 11135"/>
              <a:gd name="T28" fmla="*/ 7539 w 12846"/>
              <a:gd name="T29" fmla="*/ 5007 h 11135"/>
              <a:gd name="T30" fmla="*/ 9045 w 12846"/>
              <a:gd name="T31" fmla="*/ 7002 h 11135"/>
              <a:gd name="T32" fmla="*/ 8353 w 12846"/>
              <a:gd name="T33" fmla="*/ 5466 h 11135"/>
              <a:gd name="T34" fmla="*/ 2573 w 12846"/>
              <a:gd name="T35" fmla="*/ 2895 h 11135"/>
              <a:gd name="T36" fmla="*/ 2894 w 12846"/>
              <a:gd name="T37" fmla="*/ 2123 h 11135"/>
              <a:gd name="T38" fmla="*/ 3406 w 12846"/>
              <a:gd name="T39" fmla="*/ 3354 h 11135"/>
              <a:gd name="T40" fmla="*/ 2045 w 12846"/>
              <a:gd name="T41" fmla="*/ 4163 h 11135"/>
              <a:gd name="T42" fmla="*/ 2620 w 12846"/>
              <a:gd name="T43" fmla="*/ 1590 h 11135"/>
              <a:gd name="T44" fmla="*/ 2894 w 12846"/>
              <a:gd name="T45" fmla="*/ 1408 h 11135"/>
              <a:gd name="T46" fmla="*/ 3168 w 12846"/>
              <a:gd name="T47" fmla="*/ 1590 h 11135"/>
              <a:gd name="T48" fmla="*/ 4166 w 12846"/>
              <a:gd name="T49" fmla="*/ 3988 h 11135"/>
              <a:gd name="T50" fmla="*/ 3406 w 12846"/>
              <a:gd name="T51" fmla="*/ 3354 h 11135"/>
              <a:gd name="T52" fmla="*/ 9622 w 12846"/>
              <a:gd name="T53" fmla="*/ 9045 h 11135"/>
              <a:gd name="T54" fmla="*/ 9770 w 12846"/>
              <a:gd name="T55" fmla="*/ 9049 h 11135"/>
              <a:gd name="T56" fmla="*/ 11125 w 12846"/>
              <a:gd name="T57" fmla="*/ 9060 h 11135"/>
              <a:gd name="T58" fmla="*/ 12388 w 12846"/>
              <a:gd name="T59" fmla="*/ 4589 h 11135"/>
              <a:gd name="T60" fmla="*/ 11495 w 12846"/>
              <a:gd name="T61" fmla="*/ 3696 h 11135"/>
              <a:gd name="T62" fmla="*/ 5750 w 12846"/>
              <a:gd name="T63" fmla="*/ 3755 h 11135"/>
              <a:gd name="T64" fmla="*/ 5691 w 12846"/>
              <a:gd name="T65" fmla="*/ 8151 h 11135"/>
              <a:gd name="T66" fmla="*/ 6584 w 12846"/>
              <a:gd name="T67" fmla="*/ 9045 h 11135"/>
              <a:gd name="T68" fmla="*/ 7686 w 12846"/>
              <a:gd name="T69" fmla="*/ 9503 h 11135"/>
              <a:gd name="T70" fmla="*/ 5628 w 12846"/>
              <a:gd name="T71" fmla="*/ 9107 h 11135"/>
              <a:gd name="T72" fmla="*/ 5232 w 12846"/>
              <a:gd name="T73" fmla="*/ 3898 h 11135"/>
              <a:gd name="T74" fmla="*/ 5893 w 12846"/>
              <a:gd name="T75" fmla="*/ 3237 h 11135"/>
              <a:gd name="T76" fmla="*/ 12450 w 12846"/>
              <a:gd name="T77" fmla="*/ 3633 h 11135"/>
              <a:gd name="T78" fmla="*/ 12846 w 12846"/>
              <a:gd name="T79" fmla="*/ 9500 h 11135"/>
              <a:gd name="T80" fmla="*/ 11584 w 12846"/>
              <a:gd name="T81" fmla="*/ 10884 h 11135"/>
              <a:gd name="T82" fmla="*/ 11429 w 12846"/>
              <a:gd name="T83" fmla="*/ 11115 h 11135"/>
              <a:gd name="T84" fmla="*/ 11332 w 12846"/>
              <a:gd name="T85" fmla="*/ 11135 h 11135"/>
              <a:gd name="T86" fmla="*/ 11155 w 12846"/>
              <a:gd name="T87" fmla="*/ 11063 h 11135"/>
              <a:gd name="T88" fmla="*/ 8556 w 12846"/>
              <a:gd name="T89" fmla="*/ 9503 h 11135"/>
              <a:gd name="T90" fmla="*/ 4824 w 12846"/>
              <a:gd name="T91" fmla="*/ 6266 h 11135"/>
              <a:gd name="T92" fmla="*/ 1728 w 12846"/>
              <a:gd name="T93" fmla="*/ 7828 h 11135"/>
              <a:gd name="T94" fmla="*/ 1455 w 12846"/>
              <a:gd name="T95" fmla="*/ 7877 h 11135"/>
              <a:gd name="T96" fmla="*/ 1371 w 12846"/>
              <a:gd name="T97" fmla="*/ 7819 h 11135"/>
              <a:gd name="T98" fmla="*/ 1301 w 12846"/>
              <a:gd name="T99" fmla="*/ 6275 h 11135"/>
              <a:gd name="T100" fmla="*/ 0 w 12846"/>
              <a:gd name="T101" fmla="*/ 1352 h 11135"/>
              <a:gd name="T102" fmla="*/ 1385 w 12846"/>
              <a:gd name="T103" fmla="*/ 0 h 11135"/>
              <a:gd name="T104" fmla="*/ 2528 w 12846"/>
              <a:gd name="T105" fmla="*/ 458 h 11135"/>
              <a:gd name="T106" fmla="*/ 727 w 12846"/>
              <a:gd name="T107" fmla="*/ 722 h 11135"/>
              <a:gd name="T108" fmla="*/ 458 w 12846"/>
              <a:gd name="T109" fmla="*/ 5810 h 11135"/>
              <a:gd name="T110" fmla="*/ 1760 w 12846"/>
              <a:gd name="T111" fmla="*/ 7163 h 11135"/>
              <a:gd name="T112" fmla="*/ 3310 w 12846"/>
              <a:gd name="T113" fmla="*/ 5808 h 11135"/>
              <a:gd name="T114" fmla="*/ 4824 w 12846"/>
              <a:gd name="T115" fmla="*/ 5807 h 1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846" h="11135">
                <a:moveTo>
                  <a:pt x="3458" y="0"/>
                </a:moveTo>
                <a:lnTo>
                  <a:pt x="7170" y="0"/>
                </a:lnTo>
                <a:cubicBezTo>
                  <a:pt x="7353" y="0"/>
                  <a:pt x="7518" y="74"/>
                  <a:pt x="7638" y="193"/>
                </a:cubicBezTo>
                <a:lnTo>
                  <a:pt x="7637" y="194"/>
                </a:lnTo>
                <a:cubicBezTo>
                  <a:pt x="7757" y="314"/>
                  <a:pt x="7831" y="479"/>
                  <a:pt x="7831" y="661"/>
                </a:cubicBezTo>
                <a:lnTo>
                  <a:pt x="7831" y="2856"/>
                </a:lnTo>
                <a:lnTo>
                  <a:pt x="7373" y="2856"/>
                </a:lnTo>
                <a:lnTo>
                  <a:pt x="7373" y="661"/>
                </a:lnTo>
                <a:cubicBezTo>
                  <a:pt x="7373" y="604"/>
                  <a:pt x="7350" y="554"/>
                  <a:pt x="7314" y="518"/>
                </a:cubicBezTo>
                <a:lnTo>
                  <a:pt x="7313" y="518"/>
                </a:lnTo>
                <a:cubicBezTo>
                  <a:pt x="7277" y="481"/>
                  <a:pt x="7226" y="458"/>
                  <a:pt x="7170" y="458"/>
                </a:cubicBezTo>
                <a:lnTo>
                  <a:pt x="3458" y="458"/>
                </a:lnTo>
                <a:lnTo>
                  <a:pt x="3458" y="0"/>
                </a:lnTo>
                <a:close/>
                <a:moveTo>
                  <a:pt x="8803" y="5007"/>
                </a:moveTo>
                <a:lnTo>
                  <a:pt x="8803" y="4635"/>
                </a:lnTo>
                <a:lnTo>
                  <a:pt x="9262" y="4635"/>
                </a:lnTo>
                <a:lnTo>
                  <a:pt x="9262" y="5007"/>
                </a:lnTo>
                <a:lnTo>
                  <a:pt x="10526" y="5007"/>
                </a:lnTo>
                <a:lnTo>
                  <a:pt x="10526" y="5466"/>
                </a:lnTo>
                <a:lnTo>
                  <a:pt x="10198" y="5466"/>
                </a:lnTo>
                <a:cubicBezTo>
                  <a:pt x="10144" y="5851"/>
                  <a:pt x="9964" y="6673"/>
                  <a:pt x="9393" y="7303"/>
                </a:cubicBezTo>
                <a:cubicBezTo>
                  <a:pt x="9629" y="7464"/>
                  <a:pt x="9918" y="7586"/>
                  <a:pt x="10270" y="7640"/>
                </a:cubicBezTo>
                <a:lnTo>
                  <a:pt x="10202" y="8093"/>
                </a:lnTo>
                <a:cubicBezTo>
                  <a:pt x="9726" y="8020"/>
                  <a:pt x="9347" y="7847"/>
                  <a:pt x="9045" y="7621"/>
                </a:cubicBezTo>
                <a:cubicBezTo>
                  <a:pt x="8743" y="7847"/>
                  <a:pt x="8364" y="8020"/>
                  <a:pt x="7888" y="8093"/>
                </a:cubicBezTo>
                <a:lnTo>
                  <a:pt x="7820" y="7640"/>
                </a:lnTo>
                <a:cubicBezTo>
                  <a:pt x="8172" y="7586"/>
                  <a:pt x="8460" y="7464"/>
                  <a:pt x="8697" y="7303"/>
                </a:cubicBezTo>
                <a:cubicBezTo>
                  <a:pt x="8125" y="6673"/>
                  <a:pt x="7946" y="5851"/>
                  <a:pt x="7891" y="5466"/>
                </a:cubicBezTo>
                <a:lnTo>
                  <a:pt x="7539" y="5466"/>
                </a:lnTo>
                <a:lnTo>
                  <a:pt x="7539" y="5007"/>
                </a:lnTo>
                <a:lnTo>
                  <a:pt x="8803" y="5007"/>
                </a:lnTo>
                <a:close/>
                <a:moveTo>
                  <a:pt x="9045" y="7002"/>
                </a:moveTo>
                <a:cubicBezTo>
                  <a:pt x="9516" y="6493"/>
                  <a:pt x="9681" y="5820"/>
                  <a:pt x="9737" y="5466"/>
                </a:cubicBezTo>
                <a:lnTo>
                  <a:pt x="8353" y="5466"/>
                </a:lnTo>
                <a:cubicBezTo>
                  <a:pt x="8409" y="5820"/>
                  <a:pt x="8573" y="6493"/>
                  <a:pt x="9045" y="7002"/>
                </a:cubicBezTo>
                <a:close/>
                <a:moveTo>
                  <a:pt x="2573" y="2895"/>
                </a:moveTo>
                <a:lnTo>
                  <a:pt x="3215" y="2895"/>
                </a:lnTo>
                <a:lnTo>
                  <a:pt x="2894" y="2123"/>
                </a:lnTo>
                <a:lnTo>
                  <a:pt x="2573" y="2895"/>
                </a:lnTo>
                <a:close/>
                <a:moveTo>
                  <a:pt x="3406" y="3354"/>
                </a:moveTo>
                <a:lnTo>
                  <a:pt x="2382" y="3354"/>
                </a:lnTo>
                <a:lnTo>
                  <a:pt x="2045" y="4163"/>
                </a:lnTo>
                <a:lnTo>
                  <a:pt x="1623" y="3988"/>
                </a:lnTo>
                <a:lnTo>
                  <a:pt x="2620" y="1590"/>
                </a:lnTo>
                <a:cubicBezTo>
                  <a:pt x="2653" y="1512"/>
                  <a:pt x="2712" y="1458"/>
                  <a:pt x="2781" y="1430"/>
                </a:cubicBezTo>
                <a:cubicBezTo>
                  <a:pt x="2817" y="1415"/>
                  <a:pt x="2856" y="1408"/>
                  <a:pt x="2894" y="1408"/>
                </a:cubicBezTo>
                <a:cubicBezTo>
                  <a:pt x="2934" y="1408"/>
                  <a:pt x="2973" y="1415"/>
                  <a:pt x="3009" y="1430"/>
                </a:cubicBezTo>
                <a:cubicBezTo>
                  <a:pt x="3077" y="1458"/>
                  <a:pt x="3135" y="1512"/>
                  <a:pt x="3168" y="1590"/>
                </a:cubicBezTo>
                <a:lnTo>
                  <a:pt x="3168" y="1590"/>
                </a:lnTo>
                <a:lnTo>
                  <a:pt x="4166" y="3988"/>
                </a:lnTo>
                <a:lnTo>
                  <a:pt x="3743" y="4163"/>
                </a:lnTo>
                <a:lnTo>
                  <a:pt x="3406" y="3354"/>
                </a:lnTo>
                <a:close/>
                <a:moveTo>
                  <a:pt x="8556" y="9045"/>
                </a:moveTo>
                <a:lnTo>
                  <a:pt x="9622" y="9045"/>
                </a:lnTo>
                <a:lnTo>
                  <a:pt x="9627" y="9046"/>
                </a:lnTo>
                <a:lnTo>
                  <a:pt x="9770" y="9049"/>
                </a:lnTo>
                <a:lnTo>
                  <a:pt x="11125" y="10388"/>
                </a:lnTo>
                <a:lnTo>
                  <a:pt x="11125" y="9060"/>
                </a:lnTo>
                <a:lnTo>
                  <a:pt x="12388" y="9048"/>
                </a:lnTo>
                <a:lnTo>
                  <a:pt x="12388" y="4589"/>
                </a:lnTo>
                <a:cubicBezTo>
                  <a:pt x="12388" y="4342"/>
                  <a:pt x="12288" y="4119"/>
                  <a:pt x="12126" y="3957"/>
                </a:cubicBezTo>
                <a:cubicBezTo>
                  <a:pt x="11965" y="3795"/>
                  <a:pt x="11741" y="3696"/>
                  <a:pt x="11495" y="3696"/>
                </a:cubicBezTo>
                <a:lnTo>
                  <a:pt x="5893" y="3696"/>
                </a:lnTo>
                <a:cubicBezTo>
                  <a:pt x="5837" y="3696"/>
                  <a:pt x="5787" y="3718"/>
                  <a:pt x="5750" y="3755"/>
                </a:cubicBezTo>
                <a:cubicBezTo>
                  <a:pt x="5713" y="3791"/>
                  <a:pt x="5691" y="3842"/>
                  <a:pt x="5691" y="3898"/>
                </a:cubicBezTo>
                <a:lnTo>
                  <a:pt x="5691" y="8151"/>
                </a:lnTo>
                <a:cubicBezTo>
                  <a:pt x="5691" y="8398"/>
                  <a:pt x="5791" y="8621"/>
                  <a:pt x="5952" y="8783"/>
                </a:cubicBezTo>
                <a:cubicBezTo>
                  <a:pt x="6114" y="8945"/>
                  <a:pt x="6337" y="9045"/>
                  <a:pt x="6584" y="9045"/>
                </a:cubicBezTo>
                <a:lnTo>
                  <a:pt x="7686" y="9045"/>
                </a:lnTo>
                <a:lnTo>
                  <a:pt x="7686" y="9503"/>
                </a:lnTo>
                <a:lnTo>
                  <a:pt x="6584" y="9503"/>
                </a:lnTo>
                <a:cubicBezTo>
                  <a:pt x="6211" y="9503"/>
                  <a:pt x="5873" y="9352"/>
                  <a:pt x="5628" y="9107"/>
                </a:cubicBezTo>
                <a:cubicBezTo>
                  <a:pt x="5383" y="8863"/>
                  <a:pt x="5232" y="8525"/>
                  <a:pt x="5232" y="8151"/>
                </a:cubicBezTo>
                <a:lnTo>
                  <a:pt x="5232" y="3898"/>
                </a:lnTo>
                <a:cubicBezTo>
                  <a:pt x="5232" y="3715"/>
                  <a:pt x="5306" y="3550"/>
                  <a:pt x="5426" y="3431"/>
                </a:cubicBezTo>
                <a:cubicBezTo>
                  <a:pt x="5545" y="3311"/>
                  <a:pt x="5711" y="3237"/>
                  <a:pt x="5893" y="3237"/>
                </a:cubicBezTo>
                <a:lnTo>
                  <a:pt x="11495" y="3237"/>
                </a:lnTo>
                <a:cubicBezTo>
                  <a:pt x="11868" y="3237"/>
                  <a:pt x="12206" y="3388"/>
                  <a:pt x="12450" y="3633"/>
                </a:cubicBezTo>
                <a:cubicBezTo>
                  <a:pt x="12695" y="3877"/>
                  <a:pt x="12846" y="4215"/>
                  <a:pt x="12846" y="4589"/>
                </a:cubicBezTo>
                <a:lnTo>
                  <a:pt x="12846" y="9500"/>
                </a:lnTo>
                <a:lnTo>
                  <a:pt x="11584" y="9512"/>
                </a:lnTo>
                <a:lnTo>
                  <a:pt x="11584" y="10884"/>
                </a:lnTo>
                <a:cubicBezTo>
                  <a:pt x="11584" y="10954"/>
                  <a:pt x="11555" y="11014"/>
                  <a:pt x="11512" y="11059"/>
                </a:cubicBezTo>
                <a:cubicBezTo>
                  <a:pt x="11489" y="11083"/>
                  <a:pt x="11460" y="11102"/>
                  <a:pt x="11429" y="11115"/>
                </a:cubicBezTo>
                <a:lnTo>
                  <a:pt x="11428" y="11116"/>
                </a:lnTo>
                <a:cubicBezTo>
                  <a:pt x="11398" y="11128"/>
                  <a:pt x="11365" y="11135"/>
                  <a:pt x="11332" y="11135"/>
                </a:cubicBezTo>
                <a:cubicBezTo>
                  <a:pt x="11270" y="11135"/>
                  <a:pt x="11207" y="11113"/>
                  <a:pt x="11156" y="11063"/>
                </a:cubicBezTo>
                <a:lnTo>
                  <a:pt x="11155" y="11063"/>
                </a:lnTo>
                <a:lnTo>
                  <a:pt x="9578" y="9503"/>
                </a:lnTo>
                <a:lnTo>
                  <a:pt x="8556" y="9503"/>
                </a:lnTo>
                <a:lnTo>
                  <a:pt x="8556" y="9045"/>
                </a:lnTo>
                <a:close/>
                <a:moveTo>
                  <a:pt x="4824" y="6266"/>
                </a:moveTo>
                <a:lnTo>
                  <a:pt x="3355" y="6266"/>
                </a:lnTo>
                <a:lnTo>
                  <a:pt x="1728" y="7828"/>
                </a:lnTo>
                <a:cubicBezTo>
                  <a:pt x="1677" y="7876"/>
                  <a:pt x="1615" y="7898"/>
                  <a:pt x="1554" y="7898"/>
                </a:cubicBezTo>
                <a:cubicBezTo>
                  <a:pt x="1521" y="7898"/>
                  <a:pt x="1488" y="7891"/>
                  <a:pt x="1455" y="7877"/>
                </a:cubicBezTo>
                <a:cubicBezTo>
                  <a:pt x="1425" y="7864"/>
                  <a:pt x="1396" y="7845"/>
                  <a:pt x="1372" y="7819"/>
                </a:cubicBezTo>
                <a:lnTo>
                  <a:pt x="1371" y="7819"/>
                </a:lnTo>
                <a:cubicBezTo>
                  <a:pt x="1328" y="7775"/>
                  <a:pt x="1301" y="7715"/>
                  <a:pt x="1301" y="7646"/>
                </a:cubicBezTo>
                <a:lnTo>
                  <a:pt x="1301" y="6275"/>
                </a:lnTo>
                <a:lnTo>
                  <a:pt x="0" y="6263"/>
                </a:lnTo>
                <a:lnTo>
                  <a:pt x="0" y="1352"/>
                </a:lnTo>
                <a:cubicBezTo>
                  <a:pt x="0" y="978"/>
                  <a:pt x="156" y="639"/>
                  <a:pt x="408" y="394"/>
                </a:cubicBezTo>
                <a:cubicBezTo>
                  <a:pt x="659" y="150"/>
                  <a:pt x="1005" y="0"/>
                  <a:pt x="1385" y="0"/>
                </a:cubicBezTo>
                <a:lnTo>
                  <a:pt x="2528" y="0"/>
                </a:lnTo>
                <a:lnTo>
                  <a:pt x="2528" y="458"/>
                </a:lnTo>
                <a:lnTo>
                  <a:pt x="1385" y="458"/>
                </a:lnTo>
                <a:cubicBezTo>
                  <a:pt x="1127" y="458"/>
                  <a:pt x="895" y="559"/>
                  <a:pt x="727" y="722"/>
                </a:cubicBezTo>
                <a:cubicBezTo>
                  <a:pt x="561" y="883"/>
                  <a:pt x="458" y="1106"/>
                  <a:pt x="458" y="1352"/>
                </a:cubicBezTo>
                <a:lnTo>
                  <a:pt x="458" y="5810"/>
                </a:lnTo>
                <a:lnTo>
                  <a:pt x="1760" y="5823"/>
                </a:lnTo>
                <a:lnTo>
                  <a:pt x="1760" y="7163"/>
                </a:lnTo>
                <a:lnTo>
                  <a:pt x="3168" y="5811"/>
                </a:lnTo>
                <a:lnTo>
                  <a:pt x="3310" y="5808"/>
                </a:lnTo>
                <a:lnTo>
                  <a:pt x="3315" y="5807"/>
                </a:lnTo>
                <a:lnTo>
                  <a:pt x="4824" y="5807"/>
                </a:lnTo>
                <a:lnTo>
                  <a:pt x="4824" y="6266"/>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448">
            <a:extLst>
              <a:ext uri="{FF2B5EF4-FFF2-40B4-BE49-F238E27FC236}">
                <a16:creationId xmlns:a16="http://schemas.microsoft.com/office/drawing/2014/main" id="{62FEAB79-8198-4A2F-BFB3-F0F78D0C1542}"/>
              </a:ext>
            </a:extLst>
          </p:cNvPr>
          <p:cNvSpPr>
            <a:spLocks noChangeAspect="1" noEditPoints="1"/>
          </p:cNvSpPr>
          <p:nvPr/>
        </p:nvSpPr>
        <p:spPr bwMode="auto">
          <a:xfrm>
            <a:off x="3175863" y="4503750"/>
            <a:ext cx="383179" cy="255453"/>
          </a:xfrm>
          <a:custGeom>
            <a:avLst/>
            <a:gdLst>
              <a:gd name="T0" fmla="*/ 2501 w 14202"/>
              <a:gd name="T1" fmla="*/ 9034 h 9492"/>
              <a:gd name="T2" fmla="*/ 10425 w 14202"/>
              <a:gd name="T3" fmla="*/ 9034 h 9492"/>
              <a:gd name="T4" fmla="*/ 4274 w 14202"/>
              <a:gd name="T5" fmla="*/ 9492 h 9492"/>
              <a:gd name="T6" fmla="*/ 1831 w 14202"/>
              <a:gd name="T7" fmla="*/ 8637 h 9492"/>
              <a:gd name="T8" fmla="*/ 0 w 14202"/>
              <a:gd name="T9" fmla="*/ 7743 h 9492"/>
              <a:gd name="T10" fmla="*/ 3477 w 14202"/>
              <a:gd name="T11" fmla="*/ 8202 h 9492"/>
              <a:gd name="T12" fmla="*/ 0 w 14202"/>
              <a:gd name="T13" fmla="*/ 7743 h 9492"/>
              <a:gd name="T14" fmla="*/ 2889 w 14202"/>
              <a:gd name="T15" fmla="*/ 6927 h 9492"/>
              <a:gd name="T16" fmla="*/ 776 w 14202"/>
              <a:gd name="T17" fmla="*/ 7385 h 9492"/>
              <a:gd name="T18" fmla="*/ 11889 w 14202"/>
              <a:gd name="T19" fmla="*/ 4093 h 9492"/>
              <a:gd name="T20" fmla="*/ 12403 w 14202"/>
              <a:gd name="T21" fmla="*/ 4552 h 9492"/>
              <a:gd name="T22" fmla="*/ 11889 w 14202"/>
              <a:gd name="T23" fmla="*/ 4093 h 9492"/>
              <a:gd name="T24" fmla="*/ 12403 w 14202"/>
              <a:gd name="T25" fmla="*/ 2838 h 9492"/>
              <a:gd name="T26" fmla="*/ 11889 w 14202"/>
              <a:gd name="T27" fmla="*/ 3297 h 9492"/>
              <a:gd name="T28" fmla="*/ 10632 w 14202"/>
              <a:gd name="T29" fmla="*/ 4093 h 9492"/>
              <a:gd name="T30" fmla="*/ 11147 w 14202"/>
              <a:gd name="T31" fmla="*/ 4552 h 9492"/>
              <a:gd name="T32" fmla="*/ 10632 w 14202"/>
              <a:gd name="T33" fmla="*/ 4093 h 9492"/>
              <a:gd name="T34" fmla="*/ 11147 w 14202"/>
              <a:gd name="T35" fmla="*/ 2838 h 9492"/>
              <a:gd name="T36" fmla="*/ 10632 w 14202"/>
              <a:gd name="T37" fmla="*/ 3297 h 9492"/>
              <a:gd name="T38" fmla="*/ 10878 w 14202"/>
              <a:gd name="T39" fmla="*/ 1734 h 9492"/>
              <a:gd name="T40" fmla="*/ 11337 w 14202"/>
              <a:gd name="T41" fmla="*/ 733 h 9492"/>
              <a:gd name="T42" fmla="*/ 11494 w 14202"/>
              <a:gd name="T43" fmla="*/ 1734 h 9492"/>
              <a:gd name="T44" fmla="*/ 11953 w 14202"/>
              <a:gd name="T45" fmla="*/ 0 h 9492"/>
              <a:gd name="T46" fmla="*/ 12744 w 14202"/>
              <a:gd name="T47" fmla="*/ 1734 h 9492"/>
              <a:gd name="T48" fmla="*/ 13084 w 14202"/>
              <a:gd name="T49" fmla="*/ 1876 h 9492"/>
              <a:gd name="T50" fmla="*/ 13225 w 14202"/>
              <a:gd name="T51" fmla="*/ 5234 h 9492"/>
              <a:gd name="T52" fmla="*/ 14066 w 14202"/>
              <a:gd name="T53" fmla="*/ 5369 h 9492"/>
              <a:gd name="T54" fmla="*/ 14202 w 14202"/>
              <a:gd name="T55" fmla="*/ 6954 h 9492"/>
              <a:gd name="T56" fmla="*/ 13965 w 14202"/>
              <a:gd name="T57" fmla="*/ 7831 h 9492"/>
              <a:gd name="T58" fmla="*/ 12946 w 14202"/>
              <a:gd name="T59" fmla="*/ 9400 h 9492"/>
              <a:gd name="T60" fmla="*/ 11724 w 14202"/>
              <a:gd name="T61" fmla="*/ 9492 h 9492"/>
              <a:gd name="T62" fmla="*/ 12604 w 14202"/>
              <a:gd name="T63" fmla="*/ 9034 h 9492"/>
              <a:gd name="T64" fmla="*/ 12802 w 14202"/>
              <a:gd name="T65" fmla="*/ 8921 h 9492"/>
              <a:gd name="T66" fmla="*/ 13699 w 14202"/>
              <a:gd name="T67" fmla="*/ 7290 h 9492"/>
              <a:gd name="T68" fmla="*/ 13744 w 14202"/>
              <a:gd name="T69" fmla="*/ 5695 h 9492"/>
              <a:gd name="T70" fmla="*/ 13741 w 14202"/>
              <a:gd name="T71" fmla="*/ 5692 h 9492"/>
              <a:gd name="T72" fmla="*/ 1393 w 14202"/>
              <a:gd name="T73" fmla="*/ 6466 h 9492"/>
              <a:gd name="T74" fmla="*/ 576 w 14202"/>
              <a:gd name="T75" fmla="*/ 5729 h 9492"/>
              <a:gd name="T76" fmla="*/ 606 w 14202"/>
              <a:gd name="T77" fmla="*/ 5394 h 9492"/>
              <a:gd name="T78" fmla="*/ 901 w 14202"/>
              <a:gd name="T79" fmla="*/ 5234 h 9492"/>
              <a:gd name="T80" fmla="*/ 2024 w 14202"/>
              <a:gd name="T81" fmla="*/ 2982 h 9492"/>
              <a:gd name="T82" fmla="*/ 3668 w 14202"/>
              <a:gd name="T83" fmla="*/ 730 h 9492"/>
              <a:gd name="T84" fmla="*/ 7020 w 14202"/>
              <a:gd name="T85" fmla="*/ 870 h 9492"/>
              <a:gd name="T86" fmla="*/ 7161 w 14202"/>
              <a:gd name="T87" fmla="*/ 2982 h 9492"/>
              <a:gd name="T88" fmla="*/ 8410 w 14202"/>
              <a:gd name="T89" fmla="*/ 3122 h 9492"/>
              <a:gd name="T90" fmla="*/ 8552 w 14202"/>
              <a:gd name="T91" fmla="*/ 5234 h 9492"/>
              <a:gd name="T92" fmla="*/ 9732 w 14202"/>
              <a:gd name="T93" fmla="*/ 1734 h 9492"/>
              <a:gd name="T94" fmla="*/ 5517 w 14202"/>
              <a:gd name="T95" fmla="*/ 2982 h 9492"/>
              <a:gd name="T96" fmla="*/ 6703 w 14202"/>
              <a:gd name="T97" fmla="*/ 1210 h 9492"/>
              <a:gd name="T98" fmla="*/ 6681 w 14202"/>
              <a:gd name="T99" fmla="*/ 1188 h 9492"/>
              <a:gd name="T100" fmla="*/ 4126 w 14202"/>
              <a:gd name="T101" fmla="*/ 2982 h 9492"/>
              <a:gd name="T102" fmla="*/ 5517 w 14202"/>
              <a:gd name="T103" fmla="*/ 2982 h 9492"/>
              <a:gd name="T104" fmla="*/ 8093 w 14202"/>
              <a:gd name="T105" fmla="*/ 3462 h 9492"/>
              <a:gd name="T106" fmla="*/ 8071 w 14202"/>
              <a:gd name="T107" fmla="*/ 3440 h 9492"/>
              <a:gd name="T108" fmla="*/ 5517 w 14202"/>
              <a:gd name="T109" fmla="*/ 5234 h 9492"/>
              <a:gd name="T110" fmla="*/ 12766 w 14202"/>
              <a:gd name="T111" fmla="*/ 5234 h 9492"/>
              <a:gd name="T112" fmla="*/ 12761 w 14202"/>
              <a:gd name="T113" fmla="*/ 2199 h 9492"/>
              <a:gd name="T114" fmla="*/ 12744 w 14202"/>
              <a:gd name="T115" fmla="*/ 2193 h 9492"/>
              <a:gd name="T116" fmla="*/ 10190 w 14202"/>
              <a:gd name="T117" fmla="*/ 5234 h 9492"/>
              <a:gd name="T118" fmla="*/ 5059 w 14202"/>
              <a:gd name="T119" fmla="*/ 5234 h 9492"/>
              <a:gd name="T120" fmla="*/ 2483 w 14202"/>
              <a:gd name="T121" fmla="*/ 3440 h 9492"/>
              <a:gd name="T122" fmla="*/ 5059 w 14202"/>
              <a:gd name="T123" fmla="*/ 5234 h 9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02" h="9492">
                <a:moveTo>
                  <a:pt x="2252" y="8456"/>
                </a:moveTo>
                <a:lnTo>
                  <a:pt x="2501" y="9034"/>
                </a:lnTo>
                <a:lnTo>
                  <a:pt x="4274" y="9034"/>
                </a:lnTo>
                <a:lnTo>
                  <a:pt x="10425" y="9034"/>
                </a:lnTo>
                <a:lnTo>
                  <a:pt x="10425" y="9492"/>
                </a:lnTo>
                <a:lnTo>
                  <a:pt x="4274" y="9492"/>
                </a:lnTo>
                <a:lnTo>
                  <a:pt x="2200" y="9492"/>
                </a:lnTo>
                <a:lnTo>
                  <a:pt x="1831" y="8637"/>
                </a:lnTo>
                <a:lnTo>
                  <a:pt x="2252" y="8456"/>
                </a:lnTo>
                <a:close/>
                <a:moveTo>
                  <a:pt x="0" y="7743"/>
                </a:moveTo>
                <a:lnTo>
                  <a:pt x="3477" y="7743"/>
                </a:lnTo>
                <a:lnTo>
                  <a:pt x="3477" y="8202"/>
                </a:lnTo>
                <a:lnTo>
                  <a:pt x="0" y="8202"/>
                </a:lnTo>
                <a:lnTo>
                  <a:pt x="0" y="7743"/>
                </a:lnTo>
                <a:close/>
                <a:moveTo>
                  <a:pt x="776" y="6927"/>
                </a:moveTo>
                <a:lnTo>
                  <a:pt x="2889" y="6927"/>
                </a:lnTo>
                <a:lnTo>
                  <a:pt x="2889" y="7385"/>
                </a:lnTo>
                <a:lnTo>
                  <a:pt x="776" y="7385"/>
                </a:lnTo>
                <a:lnTo>
                  <a:pt x="776" y="6927"/>
                </a:lnTo>
                <a:close/>
                <a:moveTo>
                  <a:pt x="11889" y="4093"/>
                </a:moveTo>
                <a:lnTo>
                  <a:pt x="12403" y="4093"/>
                </a:lnTo>
                <a:lnTo>
                  <a:pt x="12403" y="4552"/>
                </a:lnTo>
                <a:lnTo>
                  <a:pt x="11889" y="4552"/>
                </a:lnTo>
                <a:lnTo>
                  <a:pt x="11889" y="4093"/>
                </a:lnTo>
                <a:close/>
                <a:moveTo>
                  <a:pt x="11889" y="2838"/>
                </a:moveTo>
                <a:lnTo>
                  <a:pt x="12403" y="2838"/>
                </a:lnTo>
                <a:lnTo>
                  <a:pt x="12403" y="3297"/>
                </a:lnTo>
                <a:lnTo>
                  <a:pt x="11889" y="3297"/>
                </a:lnTo>
                <a:lnTo>
                  <a:pt x="11889" y="2838"/>
                </a:lnTo>
                <a:close/>
                <a:moveTo>
                  <a:pt x="10632" y="4093"/>
                </a:moveTo>
                <a:lnTo>
                  <a:pt x="11147" y="4093"/>
                </a:lnTo>
                <a:lnTo>
                  <a:pt x="11147" y="4552"/>
                </a:lnTo>
                <a:lnTo>
                  <a:pt x="10632" y="4552"/>
                </a:lnTo>
                <a:lnTo>
                  <a:pt x="10632" y="4093"/>
                </a:lnTo>
                <a:close/>
                <a:moveTo>
                  <a:pt x="10632" y="2838"/>
                </a:moveTo>
                <a:lnTo>
                  <a:pt x="11147" y="2838"/>
                </a:lnTo>
                <a:lnTo>
                  <a:pt x="11147" y="3297"/>
                </a:lnTo>
                <a:lnTo>
                  <a:pt x="10632" y="3297"/>
                </a:lnTo>
                <a:lnTo>
                  <a:pt x="10632" y="2838"/>
                </a:lnTo>
                <a:close/>
                <a:moveTo>
                  <a:pt x="10878" y="1734"/>
                </a:moveTo>
                <a:lnTo>
                  <a:pt x="10878" y="733"/>
                </a:lnTo>
                <a:lnTo>
                  <a:pt x="11337" y="733"/>
                </a:lnTo>
                <a:lnTo>
                  <a:pt x="11337" y="1734"/>
                </a:lnTo>
                <a:lnTo>
                  <a:pt x="11494" y="1734"/>
                </a:lnTo>
                <a:lnTo>
                  <a:pt x="11494" y="0"/>
                </a:lnTo>
                <a:lnTo>
                  <a:pt x="11953" y="0"/>
                </a:lnTo>
                <a:lnTo>
                  <a:pt x="11953" y="1734"/>
                </a:lnTo>
                <a:lnTo>
                  <a:pt x="12744" y="1734"/>
                </a:lnTo>
                <a:cubicBezTo>
                  <a:pt x="12877" y="1734"/>
                  <a:pt x="12997" y="1788"/>
                  <a:pt x="13084" y="1875"/>
                </a:cubicBezTo>
                <a:lnTo>
                  <a:pt x="13084" y="1876"/>
                </a:lnTo>
                <a:cubicBezTo>
                  <a:pt x="13171" y="1963"/>
                  <a:pt x="13225" y="2083"/>
                  <a:pt x="13225" y="2215"/>
                </a:cubicBezTo>
                <a:lnTo>
                  <a:pt x="13225" y="5234"/>
                </a:lnTo>
                <a:lnTo>
                  <a:pt x="13741" y="5234"/>
                </a:lnTo>
                <a:cubicBezTo>
                  <a:pt x="13868" y="5234"/>
                  <a:pt x="13983" y="5285"/>
                  <a:pt x="14066" y="5369"/>
                </a:cubicBezTo>
                <a:cubicBezTo>
                  <a:pt x="14150" y="5453"/>
                  <a:pt x="14202" y="5568"/>
                  <a:pt x="14202" y="5695"/>
                </a:cubicBezTo>
                <a:lnTo>
                  <a:pt x="14202" y="6954"/>
                </a:lnTo>
                <a:cubicBezTo>
                  <a:pt x="14202" y="7108"/>
                  <a:pt x="14182" y="7260"/>
                  <a:pt x="14142" y="7408"/>
                </a:cubicBezTo>
                <a:cubicBezTo>
                  <a:pt x="14102" y="7555"/>
                  <a:pt x="14043" y="7698"/>
                  <a:pt x="13965" y="7831"/>
                </a:cubicBezTo>
                <a:lnTo>
                  <a:pt x="13198" y="9150"/>
                </a:lnTo>
                <a:cubicBezTo>
                  <a:pt x="13137" y="9255"/>
                  <a:pt x="13049" y="9341"/>
                  <a:pt x="12946" y="9400"/>
                </a:cubicBezTo>
                <a:cubicBezTo>
                  <a:pt x="12843" y="9459"/>
                  <a:pt x="12725" y="9492"/>
                  <a:pt x="12604" y="9492"/>
                </a:cubicBezTo>
                <a:lnTo>
                  <a:pt x="11724" y="9492"/>
                </a:lnTo>
                <a:lnTo>
                  <a:pt x="11724" y="9034"/>
                </a:lnTo>
                <a:lnTo>
                  <a:pt x="12604" y="9034"/>
                </a:lnTo>
                <a:cubicBezTo>
                  <a:pt x="12646" y="9034"/>
                  <a:pt x="12686" y="9023"/>
                  <a:pt x="12719" y="9004"/>
                </a:cubicBezTo>
                <a:cubicBezTo>
                  <a:pt x="12753" y="8985"/>
                  <a:pt x="12782" y="8956"/>
                  <a:pt x="12802" y="8921"/>
                </a:cubicBezTo>
                <a:lnTo>
                  <a:pt x="13569" y="7602"/>
                </a:lnTo>
                <a:cubicBezTo>
                  <a:pt x="13626" y="7504"/>
                  <a:pt x="13670" y="7399"/>
                  <a:pt x="13699" y="7290"/>
                </a:cubicBezTo>
                <a:cubicBezTo>
                  <a:pt x="13729" y="7181"/>
                  <a:pt x="13744" y="7069"/>
                  <a:pt x="13744" y="6954"/>
                </a:cubicBezTo>
                <a:lnTo>
                  <a:pt x="13744" y="5695"/>
                </a:lnTo>
                <a:cubicBezTo>
                  <a:pt x="13744" y="5693"/>
                  <a:pt x="13744" y="5693"/>
                  <a:pt x="13744" y="5693"/>
                </a:cubicBezTo>
                <a:cubicBezTo>
                  <a:pt x="13744" y="5693"/>
                  <a:pt x="13743" y="5692"/>
                  <a:pt x="13741" y="5692"/>
                </a:cubicBezTo>
                <a:lnTo>
                  <a:pt x="1059" y="5692"/>
                </a:lnTo>
                <a:lnTo>
                  <a:pt x="1393" y="6466"/>
                </a:lnTo>
                <a:lnTo>
                  <a:pt x="972" y="6647"/>
                </a:lnTo>
                <a:lnTo>
                  <a:pt x="576" y="5729"/>
                </a:lnTo>
                <a:cubicBezTo>
                  <a:pt x="556" y="5683"/>
                  <a:pt x="546" y="5635"/>
                  <a:pt x="546" y="5589"/>
                </a:cubicBezTo>
                <a:cubicBezTo>
                  <a:pt x="546" y="5519"/>
                  <a:pt x="568" y="5452"/>
                  <a:pt x="606" y="5394"/>
                </a:cubicBezTo>
                <a:cubicBezTo>
                  <a:pt x="643" y="5338"/>
                  <a:pt x="696" y="5292"/>
                  <a:pt x="761" y="5264"/>
                </a:cubicBezTo>
                <a:cubicBezTo>
                  <a:pt x="805" y="5245"/>
                  <a:pt x="853" y="5234"/>
                  <a:pt x="901" y="5234"/>
                </a:cubicBezTo>
                <a:lnTo>
                  <a:pt x="2024" y="5234"/>
                </a:lnTo>
                <a:lnTo>
                  <a:pt x="2024" y="2982"/>
                </a:lnTo>
                <a:lnTo>
                  <a:pt x="3668" y="2982"/>
                </a:lnTo>
                <a:lnTo>
                  <a:pt x="3668" y="730"/>
                </a:lnTo>
                <a:lnTo>
                  <a:pt x="6681" y="730"/>
                </a:lnTo>
                <a:cubicBezTo>
                  <a:pt x="6813" y="730"/>
                  <a:pt x="6933" y="783"/>
                  <a:pt x="7020" y="870"/>
                </a:cubicBezTo>
                <a:cubicBezTo>
                  <a:pt x="7107" y="958"/>
                  <a:pt x="7161" y="1078"/>
                  <a:pt x="7161" y="1210"/>
                </a:cubicBezTo>
                <a:lnTo>
                  <a:pt x="7161" y="2982"/>
                </a:lnTo>
                <a:lnTo>
                  <a:pt x="8071" y="2982"/>
                </a:lnTo>
                <a:cubicBezTo>
                  <a:pt x="8203" y="2982"/>
                  <a:pt x="8323" y="3035"/>
                  <a:pt x="8410" y="3122"/>
                </a:cubicBezTo>
                <a:cubicBezTo>
                  <a:pt x="8498" y="3210"/>
                  <a:pt x="8552" y="3330"/>
                  <a:pt x="8552" y="3462"/>
                </a:cubicBezTo>
                <a:lnTo>
                  <a:pt x="8552" y="5234"/>
                </a:lnTo>
                <a:lnTo>
                  <a:pt x="9732" y="5234"/>
                </a:lnTo>
                <a:lnTo>
                  <a:pt x="9732" y="1734"/>
                </a:lnTo>
                <a:lnTo>
                  <a:pt x="10878" y="1734"/>
                </a:lnTo>
                <a:close/>
                <a:moveTo>
                  <a:pt x="5517" y="2982"/>
                </a:moveTo>
                <a:lnTo>
                  <a:pt x="6703" y="2982"/>
                </a:lnTo>
                <a:lnTo>
                  <a:pt x="6703" y="1210"/>
                </a:lnTo>
                <a:cubicBezTo>
                  <a:pt x="6703" y="1203"/>
                  <a:pt x="6700" y="1198"/>
                  <a:pt x="6697" y="1195"/>
                </a:cubicBezTo>
                <a:cubicBezTo>
                  <a:pt x="6693" y="1191"/>
                  <a:pt x="6687" y="1188"/>
                  <a:pt x="6681" y="1188"/>
                </a:cubicBezTo>
                <a:lnTo>
                  <a:pt x="4126" y="1188"/>
                </a:lnTo>
                <a:lnTo>
                  <a:pt x="4126" y="2982"/>
                </a:lnTo>
                <a:lnTo>
                  <a:pt x="5288" y="2982"/>
                </a:lnTo>
                <a:lnTo>
                  <a:pt x="5517" y="2982"/>
                </a:lnTo>
                <a:close/>
                <a:moveTo>
                  <a:pt x="8093" y="5234"/>
                </a:moveTo>
                <a:lnTo>
                  <a:pt x="8093" y="3462"/>
                </a:lnTo>
                <a:cubicBezTo>
                  <a:pt x="8093" y="3456"/>
                  <a:pt x="8091" y="3450"/>
                  <a:pt x="8088" y="3447"/>
                </a:cubicBezTo>
                <a:cubicBezTo>
                  <a:pt x="8084" y="3443"/>
                  <a:pt x="8078" y="3440"/>
                  <a:pt x="8071" y="3440"/>
                </a:cubicBezTo>
                <a:lnTo>
                  <a:pt x="5517" y="3440"/>
                </a:lnTo>
                <a:lnTo>
                  <a:pt x="5517" y="5234"/>
                </a:lnTo>
                <a:lnTo>
                  <a:pt x="8093" y="5234"/>
                </a:lnTo>
                <a:close/>
                <a:moveTo>
                  <a:pt x="12766" y="5234"/>
                </a:moveTo>
                <a:lnTo>
                  <a:pt x="12766" y="2215"/>
                </a:lnTo>
                <a:cubicBezTo>
                  <a:pt x="12766" y="2208"/>
                  <a:pt x="12764" y="2203"/>
                  <a:pt x="12761" y="2199"/>
                </a:cubicBezTo>
                <a:lnTo>
                  <a:pt x="12760" y="2199"/>
                </a:lnTo>
                <a:cubicBezTo>
                  <a:pt x="12756" y="2195"/>
                  <a:pt x="12751" y="2193"/>
                  <a:pt x="12744" y="2193"/>
                </a:cubicBezTo>
                <a:lnTo>
                  <a:pt x="10190" y="2193"/>
                </a:lnTo>
                <a:lnTo>
                  <a:pt x="10190" y="5234"/>
                </a:lnTo>
                <a:lnTo>
                  <a:pt x="12766" y="5234"/>
                </a:lnTo>
                <a:close/>
                <a:moveTo>
                  <a:pt x="5059" y="5234"/>
                </a:moveTo>
                <a:lnTo>
                  <a:pt x="5059" y="3440"/>
                </a:lnTo>
                <a:lnTo>
                  <a:pt x="2483" y="3440"/>
                </a:lnTo>
                <a:lnTo>
                  <a:pt x="2483" y="5234"/>
                </a:lnTo>
                <a:lnTo>
                  <a:pt x="5059" y="5234"/>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449">
            <a:extLst>
              <a:ext uri="{FF2B5EF4-FFF2-40B4-BE49-F238E27FC236}">
                <a16:creationId xmlns:a16="http://schemas.microsoft.com/office/drawing/2014/main" id="{40F1FFC7-E0DB-41DD-B577-C723ED770289}"/>
              </a:ext>
            </a:extLst>
          </p:cNvPr>
          <p:cNvSpPr>
            <a:spLocks noChangeAspect="1" noEditPoints="1"/>
          </p:cNvSpPr>
          <p:nvPr/>
        </p:nvSpPr>
        <p:spPr bwMode="auto">
          <a:xfrm>
            <a:off x="5264479" y="4466012"/>
            <a:ext cx="209007" cy="325122"/>
          </a:xfrm>
          <a:custGeom>
            <a:avLst/>
            <a:gdLst>
              <a:gd name="T0" fmla="*/ 2653 w 7749"/>
              <a:gd name="T1" fmla="*/ 8398 h 12062"/>
              <a:gd name="T2" fmla="*/ 2378 w 7749"/>
              <a:gd name="T3" fmla="*/ 8269 h 12062"/>
              <a:gd name="T4" fmla="*/ 2334 w 7749"/>
              <a:gd name="T5" fmla="*/ 8188 h 12062"/>
              <a:gd name="T6" fmla="*/ 2325 w 7749"/>
              <a:gd name="T7" fmla="*/ 8169 h 12062"/>
              <a:gd name="T8" fmla="*/ 1116 w 7749"/>
              <a:gd name="T9" fmla="*/ 7408 h 12062"/>
              <a:gd name="T10" fmla="*/ 1131 w 7749"/>
              <a:gd name="T11" fmla="*/ 7878 h 12062"/>
              <a:gd name="T12" fmla="*/ 2148 w 7749"/>
              <a:gd name="T13" fmla="*/ 9459 h 12062"/>
              <a:gd name="T14" fmla="*/ 3014 w 7749"/>
              <a:gd name="T15" fmla="*/ 10702 h 12062"/>
              <a:gd name="T16" fmla="*/ 5558 w 7749"/>
              <a:gd name="T17" fmla="*/ 11581 h 12062"/>
              <a:gd name="T18" fmla="*/ 6952 w 7749"/>
              <a:gd name="T19" fmla="*/ 10030 h 12062"/>
              <a:gd name="T20" fmla="*/ 5980 w 7749"/>
              <a:gd name="T21" fmla="*/ 6813 h 12062"/>
              <a:gd name="T22" fmla="*/ 4429 w 7749"/>
              <a:gd name="T23" fmla="*/ 6631 h 12062"/>
              <a:gd name="T24" fmla="*/ 3723 w 7749"/>
              <a:gd name="T25" fmla="*/ 5392 h 12062"/>
              <a:gd name="T26" fmla="*/ 3710 w 7749"/>
              <a:gd name="T27" fmla="*/ 3432 h 12062"/>
              <a:gd name="T28" fmla="*/ 3150 w 7749"/>
              <a:gd name="T29" fmla="*/ 2956 h 12062"/>
              <a:gd name="T30" fmla="*/ 2842 w 7749"/>
              <a:gd name="T31" fmla="*/ 3851 h 12062"/>
              <a:gd name="T32" fmla="*/ 2857 w 7749"/>
              <a:gd name="T33" fmla="*/ 6408 h 12062"/>
              <a:gd name="T34" fmla="*/ 2857 w 7749"/>
              <a:gd name="T35" fmla="*/ 8172 h 12062"/>
              <a:gd name="T36" fmla="*/ 1055 w 7749"/>
              <a:gd name="T37" fmla="*/ 3332 h 12062"/>
              <a:gd name="T38" fmla="*/ 3927 w 7749"/>
              <a:gd name="T39" fmla="*/ 1294 h 12062"/>
              <a:gd name="T40" fmla="*/ 3777 w 7749"/>
              <a:gd name="T41" fmla="*/ 1725 h 12062"/>
              <a:gd name="T42" fmla="*/ 1514 w 7749"/>
              <a:gd name="T43" fmla="*/ 3332 h 12062"/>
              <a:gd name="T44" fmla="*/ 1713 w 7749"/>
              <a:gd name="T45" fmla="*/ 4884 h 12062"/>
              <a:gd name="T46" fmla="*/ 5375 w 7749"/>
              <a:gd name="T47" fmla="*/ 3332 h 12062"/>
              <a:gd name="T48" fmla="*/ 4531 w 7749"/>
              <a:gd name="T49" fmla="*/ 4413 h 12062"/>
              <a:gd name="T50" fmla="*/ 4848 w 7749"/>
              <a:gd name="T51" fmla="*/ 2851 h 12062"/>
              <a:gd name="T52" fmla="*/ 1732 w 7749"/>
              <a:gd name="T53" fmla="*/ 6114 h 12062"/>
              <a:gd name="T54" fmla="*/ 167 w 7749"/>
              <a:gd name="T55" fmla="*/ 2214 h 12062"/>
              <a:gd name="T56" fmla="*/ 601 w 7749"/>
              <a:gd name="T57" fmla="*/ 2359 h 12062"/>
              <a:gd name="T58" fmla="*/ 1946 w 7749"/>
              <a:gd name="T59" fmla="*/ 5709 h 12062"/>
              <a:gd name="T60" fmla="*/ 2256 w 7749"/>
              <a:gd name="T61" fmla="*/ 154 h 12062"/>
              <a:gd name="T62" fmla="*/ 6486 w 7749"/>
              <a:gd name="T63" fmla="*/ 3244 h 12062"/>
              <a:gd name="T64" fmla="*/ 4685 w 7749"/>
              <a:gd name="T65" fmla="*/ 5627 h 12062"/>
              <a:gd name="T66" fmla="*/ 5212 w 7749"/>
              <a:gd name="T67" fmla="*/ 1274 h 12062"/>
              <a:gd name="T68" fmla="*/ 1628 w 7749"/>
              <a:gd name="T69" fmla="*/ 974 h 12062"/>
              <a:gd name="T70" fmla="*/ 2334 w 7749"/>
              <a:gd name="T71" fmla="*/ 8187 h 12062"/>
              <a:gd name="T72" fmla="*/ 2334 w 7749"/>
              <a:gd name="T73" fmla="*/ 8188 h 12062"/>
              <a:gd name="T74" fmla="*/ 2410 w 7749"/>
              <a:gd name="T75" fmla="*/ 7408 h 12062"/>
              <a:gd name="T76" fmla="*/ 2401 w 7749"/>
              <a:gd name="T77" fmla="*/ 6408 h 12062"/>
              <a:gd name="T78" fmla="*/ 2385 w 7749"/>
              <a:gd name="T79" fmla="*/ 3844 h 12062"/>
              <a:gd name="T80" fmla="*/ 3043 w 7749"/>
              <a:gd name="T81" fmla="*/ 2511 h 12062"/>
              <a:gd name="T82" fmla="*/ 4154 w 7749"/>
              <a:gd name="T83" fmla="*/ 3325 h 12062"/>
              <a:gd name="T84" fmla="*/ 4182 w 7749"/>
              <a:gd name="T85" fmla="*/ 5392 h 12062"/>
              <a:gd name="T86" fmla="*/ 4406 w 7749"/>
              <a:gd name="T87" fmla="*/ 6174 h 12062"/>
              <a:gd name="T88" fmla="*/ 7177 w 7749"/>
              <a:gd name="T89" fmla="*/ 7001 h 12062"/>
              <a:gd name="T90" fmla="*/ 6855 w 7749"/>
              <a:gd name="T91" fmla="*/ 11517 h 12062"/>
              <a:gd name="T92" fmla="*/ 5480 w 7749"/>
              <a:gd name="T93" fmla="*/ 12040 h 12062"/>
              <a:gd name="T94" fmla="*/ 2343 w 7749"/>
              <a:gd name="T95" fmla="*/ 10540 h 12062"/>
              <a:gd name="T96" fmla="*/ 711 w 7749"/>
              <a:gd name="T97" fmla="*/ 8059 h 12062"/>
              <a:gd name="T98" fmla="*/ 749 w 7749"/>
              <a:gd name="T99" fmla="*/ 7134 h 12062"/>
              <a:gd name="T100" fmla="*/ 1610 w 7749"/>
              <a:gd name="T101" fmla="*/ 6791 h 12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749" h="12062">
                <a:moveTo>
                  <a:pt x="2857" y="8172"/>
                </a:moveTo>
                <a:cubicBezTo>
                  <a:pt x="2850" y="8239"/>
                  <a:pt x="2821" y="8294"/>
                  <a:pt x="2778" y="8333"/>
                </a:cubicBezTo>
                <a:cubicBezTo>
                  <a:pt x="2742" y="8367"/>
                  <a:pt x="2699" y="8389"/>
                  <a:pt x="2653" y="8398"/>
                </a:cubicBezTo>
                <a:lnTo>
                  <a:pt x="2653" y="8398"/>
                </a:lnTo>
                <a:cubicBezTo>
                  <a:pt x="2608" y="8407"/>
                  <a:pt x="2560" y="8404"/>
                  <a:pt x="2516" y="8387"/>
                </a:cubicBezTo>
                <a:cubicBezTo>
                  <a:pt x="2460" y="8367"/>
                  <a:pt x="2410" y="8328"/>
                  <a:pt x="2378" y="8269"/>
                </a:cubicBezTo>
                <a:lnTo>
                  <a:pt x="2378" y="8268"/>
                </a:lnTo>
                <a:lnTo>
                  <a:pt x="2335" y="8187"/>
                </a:lnTo>
                <a:lnTo>
                  <a:pt x="2334" y="8188"/>
                </a:lnTo>
                <a:cubicBezTo>
                  <a:pt x="2346" y="8209"/>
                  <a:pt x="2342" y="8202"/>
                  <a:pt x="2334" y="8188"/>
                </a:cubicBezTo>
                <a:lnTo>
                  <a:pt x="2334" y="8187"/>
                </a:lnTo>
                <a:lnTo>
                  <a:pt x="2325" y="8169"/>
                </a:lnTo>
                <a:cubicBezTo>
                  <a:pt x="2130" y="7801"/>
                  <a:pt x="1860" y="7302"/>
                  <a:pt x="1528" y="7241"/>
                </a:cubicBezTo>
                <a:cubicBezTo>
                  <a:pt x="1454" y="7227"/>
                  <a:pt x="1375" y="7237"/>
                  <a:pt x="1303" y="7266"/>
                </a:cubicBezTo>
                <a:cubicBezTo>
                  <a:pt x="1229" y="7296"/>
                  <a:pt x="1163" y="7345"/>
                  <a:pt x="1116" y="7408"/>
                </a:cubicBezTo>
                <a:lnTo>
                  <a:pt x="1115" y="7408"/>
                </a:lnTo>
                <a:cubicBezTo>
                  <a:pt x="1060" y="7482"/>
                  <a:pt x="1041" y="7544"/>
                  <a:pt x="1044" y="7604"/>
                </a:cubicBezTo>
                <a:cubicBezTo>
                  <a:pt x="1048" y="7678"/>
                  <a:pt x="1084" y="7770"/>
                  <a:pt x="1131" y="7878"/>
                </a:cubicBezTo>
                <a:lnTo>
                  <a:pt x="1130" y="7878"/>
                </a:lnTo>
                <a:cubicBezTo>
                  <a:pt x="1305" y="8282"/>
                  <a:pt x="1560" y="8634"/>
                  <a:pt x="1818" y="8990"/>
                </a:cubicBezTo>
                <a:cubicBezTo>
                  <a:pt x="1926" y="9139"/>
                  <a:pt x="2034" y="9288"/>
                  <a:pt x="2148" y="9459"/>
                </a:cubicBezTo>
                <a:cubicBezTo>
                  <a:pt x="2340" y="9746"/>
                  <a:pt x="2528" y="10012"/>
                  <a:pt x="2716" y="10277"/>
                </a:cubicBezTo>
                <a:cubicBezTo>
                  <a:pt x="2820" y="10425"/>
                  <a:pt x="2925" y="10573"/>
                  <a:pt x="2999" y="10678"/>
                </a:cubicBezTo>
                <a:lnTo>
                  <a:pt x="3014" y="10702"/>
                </a:lnTo>
                <a:cubicBezTo>
                  <a:pt x="3015" y="10703"/>
                  <a:pt x="3316" y="11285"/>
                  <a:pt x="4027" y="11448"/>
                </a:cubicBezTo>
                <a:cubicBezTo>
                  <a:pt x="4710" y="11604"/>
                  <a:pt x="5241" y="11590"/>
                  <a:pt x="5470" y="11584"/>
                </a:cubicBezTo>
                <a:cubicBezTo>
                  <a:pt x="5523" y="11582"/>
                  <a:pt x="5551" y="11581"/>
                  <a:pt x="5558" y="11581"/>
                </a:cubicBezTo>
                <a:lnTo>
                  <a:pt x="5558" y="11582"/>
                </a:lnTo>
                <a:cubicBezTo>
                  <a:pt x="5992" y="11582"/>
                  <a:pt x="6303" y="11440"/>
                  <a:pt x="6518" y="11208"/>
                </a:cubicBezTo>
                <a:cubicBezTo>
                  <a:pt x="6777" y="10927"/>
                  <a:pt x="6909" y="10506"/>
                  <a:pt x="6952" y="10030"/>
                </a:cubicBezTo>
                <a:cubicBezTo>
                  <a:pt x="6969" y="9847"/>
                  <a:pt x="6996" y="9660"/>
                  <a:pt x="7024" y="9462"/>
                </a:cubicBezTo>
                <a:cubicBezTo>
                  <a:pt x="7133" y="8706"/>
                  <a:pt x="7266" y="7778"/>
                  <a:pt x="6839" y="7309"/>
                </a:cubicBezTo>
                <a:cubicBezTo>
                  <a:pt x="6630" y="7080"/>
                  <a:pt x="6322" y="6920"/>
                  <a:pt x="5980" y="6813"/>
                </a:cubicBezTo>
                <a:cubicBezTo>
                  <a:pt x="5525" y="6670"/>
                  <a:pt x="5016" y="6622"/>
                  <a:pt x="4591" y="6625"/>
                </a:cubicBezTo>
                <a:lnTo>
                  <a:pt x="4590" y="6625"/>
                </a:lnTo>
                <a:cubicBezTo>
                  <a:pt x="4537" y="6625"/>
                  <a:pt x="4479" y="6628"/>
                  <a:pt x="4429" y="6631"/>
                </a:cubicBezTo>
                <a:cubicBezTo>
                  <a:pt x="4039" y="6651"/>
                  <a:pt x="3926" y="6657"/>
                  <a:pt x="3817" y="6135"/>
                </a:cubicBezTo>
                <a:cubicBezTo>
                  <a:pt x="3793" y="6020"/>
                  <a:pt x="3770" y="5898"/>
                  <a:pt x="3752" y="5773"/>
                </a:cubicBezTo>
                <a:cubicBezTo>
                  <a:pt x="3735" y="5643"/>
                  <a:pt x="3723" y="5514"/>
                  <a:pt x="3723" y="5392"/>
                </a:cubicBezTo>
                <a:lnTo>
                  <a:pt x="3723" y="4464"/>
                </a:lnTo>
                <a:cubicBezTo>
                  <a:pt x="3723" y="4364"/>
                  <a:pt x="3730" y="4248"/>
                  <a:pt x="3736" y="4131"/>
                </a:cubicBezTo>
                <a:cubicBezTo>
                  <a:pt x="3749" y="3891"/>
                  <a:pt x="3762" y="3647"/>
                  <a:pt x="3710" y="3432"/>
                </a:cubicBezTo>
                <a:cubicBezTo>
                  <a:pt x="3706" y="3418"/>
                  <a:pt x="3701" y="3400"/>
                  <a:pt x="3694" y="3379"/>
                </a:cubicBezTo>
                <a:cubicBezTo>
                  <a:pt x="3651" y="3246"/>
                  <a:pt x="3570" y="3119"/>
                  <a:pt x="3464" y="3035"/>
                </a:cubicBezTo>
                <a:cubicBezTo>
                  <a:pt x="3375" y="2964"/>
                  <a:pt x="3266" y="2927"/>
                  <a:pt x="3150" y="2956"/>
                </a:cubicBezTo>
                <a:cubicBezTo>
                  <a:pt x="3144" y="2957"/>
                  <a:pt x="3135" y="2960"/>
                  <a:pt x="3122" y="2964"/>
                </a:cubicBezTo>
                <a:cubicBezTo>
                  <a:pt x="2855" y="3051"/>
                  <a:pt x="2848" y="3515"/>
                  <a:pt x="2843" y="3816"/>
                </a:cubicBezTo>
                <a:lnTo>
                  <a:pt x="2842" y="3851"/>
                </a:lnTo>
                <a:cubicBezTo>
                  <a:pt x="2835" y="4250"/>
                  <a:pt x="2841" y="4649"/>
                  <a:pt x="2848" y="5049"/>
                </a:cubicBezTo>
                <a:cubicBezTo>
                  <a:pt x="2852" y="5353"/>
                  <a:pt x="2857" y="5656"/>
                  <a:pt x="2857" y="5876"/>
                </a:cubicBezTo>
                <a:cubicBezTo>
                  <a:pt x="2857" y="6316"/>
                  <a:pt x="2857" y="6364"/>
                  <a:pt x="2857" y="6408"/>
                </a:cubicBezTo>
                <a:cubicBezTo>
                  <a:pt x="2858" y="6611"/>
                  <a:pt x="2859" y="6815"/>
                  <a:pt x="2859" y="7016"/>
                </a:cubicBezTo>
                <a:cubicBezTo>
                  <a:pt x="2858" y="7134"/>
                  <a:pt x="2862" y="7260"/>
                  <a:pt x="2866" y="7388"/>
                </a:cubicBezTo>
                <a:cubicBezTo>
                  <a:pt x="2874" y="7648"/>
                  <a:pt x="2882" y="7913"/>
                  <a:pt x="2857" y="8172"/>
                </a:cubicBezTo>
                <a:close/>
                <a:moveTo>
                  <a:pt x="1713" y="4884"/>
                </a:moveTo>
                <a:cubicBezTo>
                  <a:pt x="1507" y="4684"/>
                  <a:pt x="1341" y="4444"/>
                  <a:pt x="1227" y="4174"/>
                </a:cubicBezTo>
                <a:cubicBezTo>
                  <a:pt x="1116" y="3914"/>
                  <a:pt x="1055" y="3630"/>
                  <a:pt x="1055" y="3332"/>
                </a:cubicBezTo>
                <a:cubicBezTo>
                  <a:pt x="1055" y="2736"/>
                  <a:pt x="1297" y="2196"/>
                  <a:pt x="1688" y="1805"/>
                </a:cubicBezTo>
                <a:cubicBezTo>
                  <a:pt x="2079" y="1414"/>
                  <a:pt x="2619" y="1173"/>
                  <a:pt x="3215" y="1173"/>
                </a:cubicBezTo>
                <a:cubicBezTo>
                  <a:pt x="3463" y="1173"/>
                  <a:pt x="3703" y="1215"/>
                  <a:pt x="3927" y="1294"/>
                </a:cubicBezTo>
                <a:cubicBezTo>
                  <a:pt x="4159" y="1374"/>
                  <a:pt x="4372" y="1493"/>
                  <a:pt x="4560" y="1642"/>
                </a:cubicBezTo>
                <a:lnTo>
                  <a:pt x="4275" y="2001"/>
                </a:lnTo>
                <a:cubicBezTo>
                  <a:pt x="4126" y="1882"/>
                  <a:pt x="3958" y="1789"/>
                  <a:pt x="3777" y="1725"/>
                </a:cubicBezTo>
                <a:cubicBezTo>
                  <a:pt x="3602" y="1664"/>
                  <a:pt x="3414" y="1631"/>
                  <a:pt x="3215" y="1631"/>
                </a:cubicBezTo>
                <a:cubicBezTo>
                  <a:pt x="2746" y="1631"/>
                  <a:pt x="2320" y="1822"/>
                  <a:pt x="2012" y="2130"/>
                </a:cubicBezTo>
                <a:cubicBezTo>
                  <a:pt x="1704" y="2437"/>
                  <a:pt x="1514" y="2863"/>
                  <a:pt x="1514" y="3332"/>
                </a:cubicBezTo>
                <a:cubicBezTo>
                  <a:pt x="1514" y="3570"/>
                  <a:pt x="1562" y="3794"/>
                  <a:pt x="1647" y="3997"/>
                </a:cubicBezTo>
                <a:cubicBezTo>
                  <a:pt x="1737" y="4208"/>
                  <a:pt x="1869" y="4398"/>
                  <a:pt x="2032" y="4556"/>
                </a:cubicBezTo>
                <a:lnTo>
                  <a:pt x="1713" y="4884"/>
                </a:lnTo>
                <a:close/>
                <a:moveTo>
                  <a:pt x="5030" y="2161"/>
                </a:moveTo>
                <a:cubicBezTo>
                  <a:pt x="5141" y="2333"/>
                  <a:pt x="5228" y="2522"/>
                  <a:pt x="5287" y="2722"/>
                </a:cubicBezTo>
                <a:cubicBezTo>
                  <a:pt x="5344" y="2917"/>
                  <a:pt x="5375" y="3122"/>
                  <a:pt x="5375" y="3332"/>
                </a:cubicBezTo>
                <a:cubicBezTo>
                  <a:pt x="5375" y="3588"/>
                  <a:pt x="5331" y="3833"/>
                  <a:pt x="5249" y="4061"/>
                </a:cubicBezTo>
                <a:cubicBezTo>
                  <a:pt x="5165" y="4296"/>
                  <a:pt x="5041" y="4513"/>
                  <a:pt x="4883" y="4703"/>
                </a:cubicBezTo>
                <a:lnTo>
                  <a:pt x="4531" y="4413"/>
                </a:lnTo>
                <a:cubicBezTo>
                  <a:pt x="4653" y="4265"/>
                  <a:pt x="4751" y="4094"/>
                  <a:pt x="4818" y="3907"/>
                </a:cubicBezTo>
                <a:cubicBezTo>
                  <a:pt x="4882" y="3728"/>
                  <a:pt x="4917" y="3534"/>
                  <a:pt x="4917" y="3332"/>
                </a:cubicBezTo>
                <a:cubicBezTo>
                  <a:pt x="4917" y="3164"/>
                  <a:pt x="4893" y="3002"/>
                  <a:pt x="4848" y="2851"/>
                </a:cubicBezTo>
                <a:cubicBezTo>
                  <a:pt x="4802" y="2693"/>
                  <a:pt x="4733" y="2545"/>
                  <a:pt x="4646" y="2410"/>
                </a:cubicBezTo>
                <a:lnTo>
                  <a:pt x="5030" y="2161"/>
                </a:lnTo>
                <a:close/>
                <a:moveTo>
                  <a:pt x="1732" y="6114"/>
                </a:moveTo>
                <a:cubicBezTo>
                  <a:pt x="1208" y="5837"/>
                  <a:pt x="769" y="5422"/>
                  <a:pt x="464" y="4917"/>
                </a:cubicBezTo>
                <a:cubicBezTo>
                  <a:pt x="169" y="4428"/>
                  <a:pt x="0" y="3855"/>
                  <a:pt x="0" y="3244"/>
                </a:cubicBezTo>
                <a:cubicBezTo>
                  <a:pt x="0" y="2885"/>
                  <a:pt x="59" y="2539"/>
                  <a:pt x="167" y="2214"/>
                </a:cubicBezTo>
                <a:cubicBezTo>
                  <a:pt x="280" y="1877"/>
                  <a:pt x="446" y="1566"/>
                  <a:pt x="654" y="1291"/>
                </a:cubicBezTo>
                <a:lnTo>
                  <a:pt x="1019" y="1566"/>
                </a:lnTo>
                <a:cubicBezTo>
                  <a:pt x="839" y="1804"/>
                  <a:pt x="697" y="2072"/>
                  <a:pt x="601" y="2359"/>
                </a:cubicBezTo>
                <a:cubicBezTo>
                  <a:pt x="508" y="2635"/>
                  <a:pt x="458" y="2933"/>
                  <a:pt x="458" y="3244"/>
                </a:cubicBezTo>
                <a:cubicBezTo>
                  <a:pt x="458" y="3770"/>
                  <a:pt x="604" y="4261"/>
                  <a:pt x="857" y="4680"/>
                </a:cubicBezTo>
                <a:cubicBezTo>
                  <a:pt x="1119" y="5115"/>
                  <a:pt x="1496" y="5472"/>
                  <a:pt x="1946" y="5709"/>
                </a:cubicBezTo>
                <a:lnTo>
                  <a:pt x="1732" y="6114"/>
                </a:lnTo>
                <a:close/>
                <a:moveTo>
                  <a:pt x="1363" y="601"/>
                </a:moveTo>
                <a:cubicBezTo>
                  <a:pt x="1632" y="409"/>
                  <a:pt x="1933" y="257"/>
                  <a:pt x="2256" y="154"/>
                </a:cubicBezTo>
                <a:cubicBezTo>
                  <a:pt x="2569" y="54"/>
                  <a:pt x="2901" y="0"/>
                  <a:pt x="3243" y="0"/>
                </a:cubicBezTo>
                <a:cubicBezTo>
                  <a:pt x="4139" y="0"/>
                  <a:pt x="4949" y="363"/>
                  <a:pt x="5536" y="950"/>
                </a:cubicBezTo>
                <a:cubicBezTo>
                  <a:pt x="6123" y="1537"/>
                  <a:pt x="6486" y="2348"/>
                  <a:pt x="6486" y="3244"/>
                </a:cubicBezTo>
                <a:cubicBezTo>
                  <a:pt x="6486" y="3821"/>
                  <a:pt x="6335" y="4363"/>
                  <a:pt x="6070" y="4833"/>
                </a:cubicBezTo>
                <a:cubicBezTo>
                  <a:pt x="5796" y="5320"/>
                  <a:pt x="5399" y="5728"/>
                  <a:pt x="4922" y="6018"/>
                </a:cubicBezTo>
                <a:lnTo>
                  <a:pt x="4685" y="5627"/>
                </a:lnTo>
                <a:cubicBezTo>
                  <a:pt x="5094" y="5379"/>
                  <a:pt x="5435" y="5028"/>
                  <a:pt x="5671" y="4609"/>
                </a:cubicBezTo>
                <a:cubicBezTo>
                  <a:pt x="5898" y="4206"/>
                  <a:pt x="6028" y="3740"/>
                  <a:pt x="6028" y="3244"/>
                </a:cubicBezTo>
                <a:cubicBezTo>
                  <a:pt x="6028" y="2475"/>
                  <a:pt x="5716" y="1778"/>
                  <a:pt x="5212" y="1274"/>
                </a:cubicBezTo>
                <a:cubicBezTo>
                  <a:pt x="4708" y="770"/>
                  <a:pt x="4012" y="459"/>
                  <a:pt x="3243" y="459"/>
                </a:cubicBezTo>
                <a:cubicBezTo>
                  <a:pt x="2945" y="459"/>
                  <a:pt x="2660" y="505"/>
                  <a:pt x="2394" y="589"/>
                </a:cubicBezTo>
                <a:cubicBezTo>
                  <a:pt x="2118" y="677"/>
                  <a:pt x="1861" y="808"/>
                  <a:pt x="1628" y="974"/>
                </a:cubicBezTo>
                <a:lnTo>
                  <a:pt x="1363" y="601"/>
                </a:lnTo>
                <a:close/>
                <a:moveTo>
                  <a:pt x="2335" y="8187"/>
                </a:moveTo>
                <a:lnTo>
                  <a:pt x="2334" y="8187"/>
                </a:lnTo>
                <a:lnTo>
                  <a:pt x="2334" y="8187"/>
                </a:lnTo>
                <a:lnTo>
                  <a:pt x="2325" y="8169"/>
                </a:lnTo>
                <a:cubicBezTo>
                  <a:pt x="2298" y="8118"/>
                  <a:pt x="2321" y="8163"/>
                  <a:pt x="2334" y="8188"/>
                </a:cubicBezTo>
                <a:lnTo>
                  <a:pt x="2335" y="8187"/>
                </a:lnTo>
                <a:close/>
                <a:moveTo>
                  <a:pt x="1610" y="6791"/>
                </a:moveTo>
                <a:cubicBezTo>
                  <a:pt x="1950" y="6854"/>
                  <a:pt x="2207" y="7113"/>
                  <a:pt x="2410" y="7408"/>
                </a:cubicBezTo>
                <a:lnTo>
                  <a:pt x="2409" y="7401"/>
                </a:lnTo>
                <a:cubicBezTo>
                  <a:pt x="2405" y="7273"/>
                  <a:pt x="2401" y="7145"/>
                  <a:pt x="2402" y="7016"/>
                </a:cubicBezTo>
                <a:cubicBezTo>
                  <a:pt x="2402" y="6815"/>
                  <a:pt x="2401" y="6611"/>
                  <a:pt x="2401" y="6408"/>
                </a:cubicBezTo>
                <a:cubicBezTo>
                  <a:pt x="2400" y="6092"/>
                  <a:pt x="2398" y="5969"/>
                  <a:pt x="2398" y="5876"/>
                </a:cubicBezTo>
                <a:cubicBezTo>
                  <a:pt x="2398" y="5546"/>
                  <a:pt x="2395" y="5300"/>
                  <a:pt x="2391" y="5055"/>
                </a:cubicBezTo>
                <a:cubicBezTo>
                  <a:pt x="2385" y="4651"/>
                  <a:pt x="2378" y="4248"/>
                  <a:pt x="2385" y="3844"/>
                </a:cubicBezTo>
                <a:lnTo>
                  <a:pt x="2386" y="3808"/>
                </a:lnTo>
                <a:cubicBezTo>
                  <a:pt x="2393" y="3380"/>
                  <a:pt x="2404" y="2717"/>
                  <a:pt x="2981" y="2529"/>
                </a:cubicBezTo>
                <a:cubicBezTo>
                  <a:pt x="2998" y="2523"/>
                  <a:pt x="3019" y="2517"/>
                  <a:pt x="3043" y="2511"/>
                </a:cubicBezTo>
                <a:cubicBezTo>
                  <a:pt x="3313" y="2445"/>
                  <a:pt x="3555" y="2523"/>
                  <a:pt x="3749" y="2677"/>
                </a:cubicBezTo>
                <a:cubicBezTo>
                  <a:pt x="3926" y="2817"/>
                  <a:pt x="4060" y="3025"/>
                  <a:pt x="4130" y="3238"/>
                </a:cubicBezTo>
                <a:cubicBezTo>
                  <a:pt x="4138" y="3264"/>
                  <a:pt x="4146" y="3292"/>
                  <a:pt x="4154" y="3325"/>
                </a:cubicBezTo>
                <a:cubicBezTo>
                  <a:pt x="4223" y="3605"/>
                  <a:pt x="4208" y="3883"/>
                  <a:pt x="4193" y="4154"/>
                </a:cubicBezTo>
                <a:cubicBezTo>
                  <a:pt x="4187" y="4254"/>
                  <a:pt x="4182" y="4354"/>
                  <a:pt x="4182" y="4464"/>
                </a:cubicBezTo>
                <a:lnTo>
                  <a:pt x="4182" y="5392"/>
                </a:lnTo>
                <a:cubicBezTo>
                  <a:pt x="4182" y="5498"/>
                  <a:pt x="4191" y="5606"/>
                  <a:pt x="4206" y="5712"/>
                </a:cubicBezTo>
                <a:cubicBezTo>
                  <a:pt x="4221" y="5822"/>
                  <a:pt x="4242" y="5934"/>
                  <a:pt x="4264" y="6042"/>
                </a:cubicBezTo>
                <a:cubicBezTo>
                  <a:pt x="4293" y="6180"/>
                  <a:pt x="4319" y="6179"/>
                  <a:pt x="4406" y="6174"/>
                </a:cubicBezTo>
                <a:cubicBezTo>
                  <a:pt x="4454" y="6172"/>
                  <a:pt x="4510" y="6169"/>
                  <a:pt x="4587" y="6168"/>
                </a:cubicBezTo>
                <a:cubicBezTo>
                  <a:pt x="5053" y="6165"/>
                  <a:pt x="5613" y="6218"/>
                  <a:pt x="6116" y="6376"/>
                </a:cubicBezTo>
                <a:cubicBezTo>
                  <a:pt x="6529" y="6506"/>
                  <a:pt x="6908" y="6706"/>
                  <a:pt x="7177" y="7001"/>
                </a:cubicBezTo>
                <a:cubicBezTo>
                  <a:pt x="7749" y="7630"/>
                  <a:pt x="7600" y="8674"/>
                  <a:pt x="7478" y="9527"/>
                </a:cubicBezTo>
                <a:cubicBezTo>
                  <a:pt x="7449" y="9728"/>
                  <a:pt x="7421" y="9918"/>
                  <a:pt x="7408" y="10071"/>
                </a:cubicBezTo>
                <a:cubicBezTo>
                  <a:pt x="7356" y="10642"/>
                  <a:pt x="7188" y="11156"/>
                  <a:pt x="6855" y="11517"/>
                </a:cubicBezTo>
                <a:cubicBezTo>
                  <a:pt x="6556" y="11842"/>
                  <a:pt x="6134" y="12038"/>
                  <a:pt x="5558" y="12039"/>
                </a:cubicBezTo>
                <a:lnTo>
                  <a:pt x="5558" y="12040"/>
                </a:lnTo>
                <a:cubicBezTo>
                  <a:pt x="5509" y="12040"/>
                  <a:pt x="5496" y="12040"/>
                  <a:pt x="5480" y="12040"/>
                </a:cubicBezTo>
                <a:cubicBezTo>
                  <a:pt x="5234" y="12047"/>
                  <a:pt x="4662" y="12062"/>
                  <a:pt x="3925" y="11894"/>
                </a:cubicBezTo>
                <a:cubicBezTo>
                  <a:pt x="3054" y="11695"/>
                  <a:pt x="2653" y="10997"/>
                  <a:pt x="2613" y="10923"/>
                </a:cubicBezTo>
                <a:cubicBezTo>
                  <a:pt x="2505" y="10769"/>
                  <a:pt x="2424" y="10655"/>
                  <a:pt x="2343" y="10540"/>
                </a:cubicBezTo>
                <a:cubicBezTo>
                  <a:pt x="2145" y="10260"/>
                  <a:pt x="1947" y="9980"/>
                  <a:pt x="1768" y="9713"/>
                </a:cubicBezTo>
                <a:cubicBezTo>
                  <a:pt x="1671" y="9568"/>
                  <a:pt x="1559" y="9413"/>
                  <a:pt x="1447" y="9259"/>
                </a:cubicBezTo>
                <a:cubicBezTo>
                  <a:pt x="1176" y="8885"/>
                  <a:pt x="908" y="8515"/>
                  <a:pt x="711" y="8059"/>
                </a:cubicBezTo>
                <a:lnTo>
                  <a:pt x="710" y="8059"/>
                </a:lnTo>
                <a:cubicBezTo>
                  <a:pt x="645" y="7910"/>
                  <a:pt x="596" y="7776"/>
                  <a:pt x="588" y="7627"/>
                </a:cubicBezTo>
                <a:cubicBezTo>
                  <a:pt x="579" y="7463"/>
                  <a:pt x="621" y="7305"/>
                  <a:pt x="749" y="7134"/>
                </a:cubicBezTo>
                <a:lnTo>
                  <a:pt x="749" y="7134"/>
                </a:lnTo>
                <a:cubicBezTo>
                  <a:pt x="846" y="7003"/>
                  <a:pt x="982" y="6902"/>
                  <a:pt x="1133" y="6842"/>
                </a:cubicBezTo>
                <a:cubicBezTo>
                  <a:pt x="1282" y="6782"/>
                  <a:pt x="1448" y="6761"/>
                  <a:pt x="1610" y="6791"/>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450">
            <a:extLst>
              <a:ext uri="{FF2B5EF4-FFF2-40B4-BE49-F238E27FC236}">
                <a16:creationId xmlns:a16="http://schemas.microsoft.com/office/drawing/2014/main" id="{A784EC90-4B33-4A1F-A80B-78C7C941C243}"/>
              </a:ext>
            </a:extLst>
          </p:cNvPr>
          <p:cNvSpPr>
            <a:spLocks noChangeAspect="1"/>
          </p:cNvSpPr>
          <p:nvPr/>
        </p:nvSpPr>
        <p:spPr bwMode="auto">
          <a:xfrm>
            <a:off x="5193358" y="2957970"/>
            <a:ext cx="336733" cy="309156"/>
          </a:xfrm>
          <a:custGeom>
            <a:avLst/>
            <a:gdLst>
              <a:gd name="T0" fmla="*/ 459 w 12492"/>
              <a:gd name="T1" fmla="*/ 10343 h 11468"/>
              <a:gd name="T2" fmla="*/ 3473 w 12492"/>
              <a:gd name="T3" fmla="*/ 10439 h 11468"/>
              <a:gd name="T4" fmla="*/ 4855 w 12492"/>
              <a:gd name="T5" fmla="*/ 11009 h 11468"/>
              <a:gd name="T6" fmla="*/ 10878 w 12492"/>
              <a:gd name="T7" fmla="*/ 10783 h 11468"/>
              <a:gd name="T8" fmla="*/ 12010 w 12492"/>
              <a:gd name="T9" fmla="*/ 5368 h 11468"/>
              <a:gd name="T10" fmla="*/ 11830 w 12492"/>
              <a:gd name="T11" fmla="*/ 4714 h 11468"/>
              <a:gd name="T12" fmla="*/ 11215 w 12492"/>
              <a:gd name="T13" fmla="*/ 4430 h 11468"/>
              <a:gd name="T14" fmla="*/ 8086 w 12492"/>
              <a:gd name="T15" fmla="*/ 4376 h 11468"/>
              <a:gd name="T16" fmla="*/ 7935 w 12492"/>
              <a:gd name="T17" fmla="*/ 4229 h 11468"/>
              <a:gd name="T18" fmla="*/ 7923 w 12492"/>
              <a:gd name="T19" fmla="*/ 3821 h 11468"/>
              <a:gd name="T20" fmla="*/ 8307 w 12492"/>
              <a:gd name="T21" fmla="*/ 1551 h 11468"/>
              <a:gd name="T22" fmla="*/ 8022 w 12492"/>
              <a:gd name="T23" fmla="*/ 666 h 11468"/>
              <a:gd name="T24" fmla="*/ 7621 w 12492"/>
              <a:gd name="T25" fmla="*/ 496 h 11468"/>
              <a:gd name="T26" fmla="*/ 6965 w 12492"/>
              <a:gd name="T27" fmla="*/ 535 h 11468"/>
              <a:gd name="T28" fmla="*/ 6263 w 12492"/>
              <a:gd name="T29" fmla="*/ 2851 h 11468"/>
              <a:gd name="T30" fmla="*/ 3715 w 12492"/>
              <a:gd name="T31" fmla="*/ 5719 h 11468"/>
              <a:gd name="T32" fmla="*/ 2901 w 12492"/>
              <a:gd name="T33" fmla="*/ 6020 h 11468"/>
              <a:gd name="T34" fmla="*/ 230 w 12492"/>
              <a:gd name="T35" fmla="*/ 5562 h 11468"/>
              <a:gd name="T36" fmla="*/ 3177 w 12492"/>
              <a:gd name="T37" fmla="*/ 5513 h 11468"/>
              <a:gd name="T38" fmla="*/ 3827 w 12492"/>
              <a:gd name="T39" fmla="*/ 5020 h 11468"/>
              <a:gd name="T40" fmla="*/ 6499 w 12492"/>
              <a:gd name="T41" fmla="*/ 593 h 11468"/>
              <a:gd name="T42" fmla="*/ 6909 w 12492"/>
              <a:gd name="T43" fmla="*/ 69 h 11468"/>
              <a:gd name="T44" fmla="*/ 8316 w 12492"/>
              <a:gd name="T45" fmla="*/ 316 h 11468"/>
              <a:gd name="T46" fmla="*/ 8666 w 12492"/>
              <a:gd name="T47" fmla="*/ 843 h 11468"/>
              <a:gd name="T48" fmla="*/ 8643 w 12492"/>
              <a:gd name="T49" fmla="*/ 2990 h 11468"/>
              <a:gd name="T50" fmla="*/ 11215 w 12492"/>
              <a:gd name="T51" fmla="*/ 3971 h 11468"/>
              <a:gd name="T52" fmla="*/ 12179 w 12492"/>
              <a:gd name="T53" fmla="*/ 4419 h 11468"/>
              <a:gd name="T54" fmla="*/ 12462 w 12492"/>
              <a:gd name="T55" fmla="*/ 5444 h 11468"/>
              <a:gd name="T56" fmla="*/ 11174 w 12492"/>
              <a:gd name="T57" fmla="*/ 11132 h 11468"/>
              <a:gd name="T58" fmla="*/ 4855 w 12492"/>
              <a:gd name="T59" fmla="*/ 11468 h 11468"/>
              <a:gd name="T60" fmla="*/ 3190 w 12492"/>
              <a:gd name="T61" fmla="*/ 10802 h 11468"/>
              <a:gd name="T62" fmla="*/ 0 w 12492"/>
              <a:gd name="T63" fmla="*/ 7044 h 11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492" h="11468">
                <a:moveTo>
                  <a:pt x="459" y="7044"/>
                </a:moveTo>
                <a:lnTo>
                  <a:pt x="459" y="10343"/>
                </a:lnTo>
                <a:lnTo>
                  <a:pt x="3377" y="10343"/>
                </a:lnTo>
                <a:lnTo>
                  <a:pt x="3473" y="10439"/>
                </a:lnTo>
                <a:cubicBezTo>
                  <a:pt x="3658" y="10623"/>
                  <a:pt x="3873" y="10766"/>
                  <a:pt x="4107" y="10862"/>
                </a:cubicBezTo>
                <a:cubicBezTo>
                  <a:pt x="4340" y="10959"/>
                  <a:pt x="4593" y="11009"/>
                  <a:pt x="4855" y="11009"/>
                </a:cubicBezTo>
                <a:lnTo>
                  <a:pt x="10257" y="11009"/>
                </a:lnTo>
                <a:cubicBezTo>
                  <a:pt x="10493" y="11009"/>
                  <a:pt x="10710" y="10925"/>
                  <a:pt x="10878" y="10783"/>
                </a:cubicBezTo>
                <a:cubicBezTo>
                  <a:pt x="11046" y="10641"/>
                  <a:pt x="11164" y="10441"/>
                  <a:pt x="11203" y="10208"/>
                </a:cubicBezTo>
                <a:lnTo>
                  <a:pt x="12010" y="5368"/>
                </a:lnTo>
                <a:cubicBezTo>
                  <a:pt x="12030" y="5251"/>
                  <a:pt x="12023" y="5133"/>
                  <a:pt x="11992" y="5022"/>
                </a:cubicBezTo>
                <a:cubicBezTo>
                  <a:pt x="11962" y="4911"/>
                  <a:pt x="11907" y="4805"/>
                  <a:pt x="11830" y="4714"/>
                </a:cubicBezTo>
                <a:cubicBezTo>
                  <a:pt x="11753" y="4624"/>
                  <a:pt x="11659" y="4553"/>
                  <a:pt x="11554" y="4504"/>
                </a:cubicBezTo>
                <a:cubicBezTo>
                  <a:pt x="11450" y="4456"/>
                  <a:pt x="11334" y="4430"/>
                  <a:pt x="11215" y="4430"/>
                </a:cubicBezTo>
                <a:lnTo>
                  <a:pt x="8290" y="4430"/>
                </a:lnTo>
                <a:cubicBezTo>
                  <a:pt x="8218" y="4430"/>
                  <a:pt x="8148" y="4411"/>
                  <a:pt x="8086" y="4376"/>
                </a:cubicBezTo>
                <a:cubicBezTo>
                  <a:pt x="8024" y="4341"/>
                  <a:pt x="7972" y="4291"/>
                  <a:pt x="7935" y="4230"/>
                </a:cubicBezTo>
                <a:lnTo>
                  <a:pt x="7935" y="4229"/>
                </a:lnTo>
                <a:cubicBezTo>
                  <a:pt x="7897" y="4166"/>
                  <a:pt x="7877" y="4096"/>
                  <a:pt x="7875" y="4026"/>
                </a:cubicBezTo>
                <a:cubicBezTo>
                  <a:pt x="7873" y="3955"/>
                  <a:pt x="7889" y="3884"/>
                  <a:pt x="7923" y="3821"/>
                </a:cubicBezTo>
                <a:cubicBezTo>
                  <a:pt x="7986" y="3701"/>
                  <a:pt x="8102" y="3428"/>
                  <a:pt x="8191" y="2913"/>
                </a:cubicBezTo>
                <a:cubicBezTo>
                  <a:pt x="8251" y="2567"/>
                  <a:pt x="8298" y="2120"/>
                  <a:pt x="8307" y="1551"/>
                </a:cubicBezTo>
                <a:cubicBezTo>
                  <a:pt x="8311" y="1331"/>
                  <a:pt x="8286" y="1144"/>
                  <a:pt x="8234" y="992"/>
                </a:cubicBezTo>
                <a:cubicBezTo>
                  <a:pt x="8186" y="854"/>
                  <a:pt x="8115" y="745"/>
                  <a:pt x="8022" y="666"/>
                </a:cubicBezTo>
                <a:lnTo>
                  <a:pt x="8021" y="666"/>
                </a:lnTo>
                <a:cubicBezTo>
                  <a:pt x="7909" y="571"/>
                  <a:pt x="7768" y="520"/>
                  <a:pt x="7621" y="496"/>
                </a:cubicBezTo>
                <a:cubicBezTo>
                  <a:pt x="7409" y="461"/>
                  <a:pt x="7182" y="483"/>
                  <a:pt x="6994" y="518"/>
                </a:cubicBezTo>
                <a:cubicBezTo>
                  <a:pt x="6981" y="521"/>
                  <a:pt x="6972" y="527"/>
                  <a:pt x="6965" y="535"/>
                </a:cubicBezTo>
                <a:cubicBezTo>
                  <a:pt x="6959" y="543"/>
                  <a:pt x="6956" y="554"/>
                  <a:pt x="6956" y="568"/>
                </a:cubicBezTo>
                <a:cubicBezTo>
                  <a:pt x="6998" y="1338"/>
                  <a:pt x="6691" y="2133"/>
                  <a:pt x="6263" y="2851"/>
                </a:cubicBezTo>
                <a:cubicBezTo>
                  <a:pt x="5454" y="4207"/>
                  <a:pt x="4204" y="5299"/>
                  <a:pt x="4125" y="5367"/>
                </a:cubicBezTo>
                <a:lnTo>
                  <a:pt x="3715" y="5719"/>
                </a:lnTo>
                <a:cubicBezTo>
                  <a:pt x="3601" y="5816"/>
                  <a:pt x="3472" y="5892"/>
                  <a:pt x="3334" y="5943"/>
                </a:cubicBezTo>
                <a:cubicBezTo>
                  <a:pt x="3196" y="5994"/>
                  <a:pt x="3049" y="6020"/>
                  <a:pt x="2901" y="6020"/>
                </a:cubicBezTo>
                <a:lnTo>
                  <a:pt x="230" y="6020"/>
                </a:lnTo>
                <a:lnTo>
                  <a:pt x="230" y="5562"/>
                </a:lnTo>
                <a:lnTo>
                  <a:pt x="2901" y="5562"/>
                </a:lnTo>
                <a:cubicBezTo>
                  <a:pt x="2996" y="5562"/>
                  <a:pt x="3089" y="5545"/>
                  <a:pt x="3177" y="5513"/>
                </a:cubicBezTo>
                <a:cubicBezTo>
                  <a:pt x="3264" y="5480"/>
                  <a:pt x="3346" y="5432"/>
                  <a:pt x="3418" y="5371"/>
                </a:cubicBezTo>
                <a:lnTo>
                  <a:pt x="3827" y="5020"/>
                </a:lnTo>
                <a:cubicBezTo>
                  <a:pt x="3910" y="4949"/>
                  <a:pt x="5101" y="3906"/>
                  <a:pt x="5871" y="2616"/>
                </a:cubicBezTo>
                <a:cubicBezTo>
                  <a:pt x="6258" y="1967"/>
                  <a:pt x="6536" y="1259"/>
                  <a:pt x="6499" y="593"/>
                </a:cubicBezTo>
                <a:cubicBezTo>
                  <a:pt x="6492" y="466"/>
                  <a:pt x="6532" y="347"/>
                  <a:pt x="6605" y="254"/>
                </a:cubicBezTo>
                <a:cubicBezTo>
                  <a:pt x="6678" y="160"/>
                  <a:pt x="6784" y="92"/>
                  <a:pt x="6909" y="69"/>
                </a:cubicBezTo>
                <a:cubicBezTo>
                  <a:pt x="7139" y="26"/>
                  <a:pt x="7420" y="0"/>
                  <a:pt x="7694" y="44"/>
                </a:cubicBezTo>
                <a:cubicBezTo>
                  <a:pt x="7917" y="81"/>
                  <a:pt x="8134" y="162"/>
                  <a:pt x="8316" y="316"/>
                </a:cubicBezTo>
                <a:lnTo>
                  <a:pt x="8316" y="317"/>
                </a:lnTo>
                <a:cubicBezTo>
                  <a:pt x="8474" y="450"/>
                  <a:pt x="8591" y="626"/>
                  <a:pt x="8666" y="843"/>
                </a:cubicBezTo>
                <a:cubicBezTo>
                  <a:pt x="8736" y="1046"/>
                  <a:pt x="8769" y="1285"/>
                  <a:pt x="8764" y="1558"/>
                </a:cubicBezTo>
                <a:cubicBezTo>
                  <a:pt x="8754" y="2159"/>
                  <a:pt x="8705" y="2628"/>
                  <a:pt x="8643" y="2990"/>
                </a:cubicBezTo>
                <a:cubicBezTo>
                  <a:pt x="8555" y="3496"/>
                  <a:pt x="8439" y="3805"/>
                  <a:pt x="8360" y="3971"/>
                </a:cubicBezTo>
                <a:lnTo>
                  <a:pt x="11215" y="3971"/>
                </a:lnTo>
                <a:cubicBezTo>
                  <a:pt x="11400" y="3971"/>
                  <a:pt x="11581" y="4012"/>
                  <a:pt x="11746" y="4089"/>
                </a:cubicBezTo>
                <a:cubicBezTo>
                  <a:pt x="11910" y="4165"/>
                  <a:pt x="12059" y="4277"/>
                  <a:pt x="12179" y="4419"/>
                </a:cubicBezTo>
                <a:cubicBezTo>
                  <a:pt x="12299" y="4561"/>
                  <a:pt x="12385" y="4725"/>
                  <a:pt x="12433" y="4900"/>
                </a:cubicBezTo>
                <a:cubicBezTo>
                  <a:pt x="12481" y="5075"/>
                  <a:pt x="12492" y="5260"/>
                  <a:pt x="12462" y="5444"/>
                </a:cubicBezTo>
                <a:lnTo>
                  <a:pt x="11655" y="10283"/>
                </a:lnTo>
                <a:cubicBezTo>
                  <a:pt x="11597" y="10626"/>
                  <a:pt x="11422" y="10922"/>
                  <a:pt x="11174" y="11132"/>
                </a:cubicBezTo>
                <a:cubicBezTo>
                  <a:pt x="10925" y="11343"/>
                  <a:pt x="10604" y="11468"/>
                  <a:pt x="10257" y="11468"/>
                </a:cubicBezTo>
                <a:lnTo>
                  <a:pt x="4855" y="11468"/>
                </a:lnTo>
                <a:cubicBezTo>
                  <a:pt x="4535" y="11468"/>
                  <a:pt x="4223" y="11405"/>
                  <a:pt x="3933" y="11285"/>
                </a:cubicBezTo>
                <a:cubicBezTo>
                  <a:pt x="3661" y="11173"/>
                  <a:pt x="3409" y="11010"/>
                  <a:pt x="3190" y="10802"/>
                </a:cubicBezTo>
                <a:lnTo>
                  <a:pt x="0" y="10802"/>
                </a:lnTo>
                <a:lnTo>
                  <a:pt x="0" y="7044"/>
                </a:lnTo>
                <a:lnTo>
                  <a:pt x="459" y="7044"/>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451">
            <a:extLst>
              <a:ext uri="{FF2B5EF4-FFF2-40B4-BE49-F238E27FC236}">
                <a16:creationId xmlns:a16="http://schemas.microsoft.com/office/drawing/2014/main" id="{B1ED6FFC-64B9-4C9C-A07F-14E949B83D9D}"/>
              </a:ext>
            </a:extLst>
          </p:cNvPr>
          <p:cNvSpPr>
            <a:spLocks noChangeAspect="1"/>
          </p:cNvSpPr>
          <p:nvPr/>
        </p:nvSpPr>
        <p:spPr bwMode="auto">
          <a:xfrm>
            <a:off x="5164329" y="3513871"/>
            <a:ext cx="387534" cy="242390"/>
          </a:xfrm>
          <a:custGeom>
            <a:avLst/>
            <a:gdLst>
              <a:gd name="T0" fmla="*/ 1448 w 14387"/>
              <a:gd name="T1" fmla="*/ 4036 h 8953"/>
              <a:gd name="T2" fmla="*/ 6174 w 14387"/>
              <a:gd name="T3" fmla="*/ 7804 h 8953"/>
              <a:gd name="T4" fmla="*/ 9788 w 14387"/>
              <a:gd name="T5" fmla="*/ 7986 h 8953"/>
              <a:gd name="T6" fmla="*/ 11788 w 14387"/>
              <a:gd name="T7" fmla="*/ 6692 h 8953"/>
              <a:gd name="T8" fmla="*/ 11811 w 14387"/>
              <a:gd name="T9" fmla="*/ 6382 h 8953"/>
              <a:gd name="T10" fmla="*/ 8321 w 14387"/>
              <a:gd name="T11" fmla="*/ 3370 h 8953"/>
              <a:gd name="T12" fmla="*/ 7996 w 14387"/>
              <a:gd name="T13" fmla="*/ 3275 h 8953"/>
              <a:gd name="T14" fmla="*/ 7277 w 14387"/>
              <a:gd name="T15" fmla="*/ 3627 h 8953"/>
              <a:gd name="T16" fmla="*/ 6454 w 14387"/>
              <a:gd name="T17" fmla="*/ 4187 h 8953"/>
              <a:gd name="T18" fmla="*/ 4921 w 14387"/>
              <a:gd name="T19" fmla="*/ 3950 h 8953"/>
              <a:gd name="T20" fmla="*/ 5301 w 14387"/>
              <a:gd name="T21" fmla="*/ 2167 h 8953"/>
              <a:gd name="T22" fmla="*/ 459 w 14387"/>
              <a:gd name="T23" fmla="*/ 1207 h 8953"/>
              <a:gd name="T24" fmla="*/ 0 w 14387"/>
              <a:gd name="T25" fmla="*/ 3599 h 8953"/>
              <a:gd name="T26" fmla="*/ 6370 w 14387"/>
              <a:gd name="T27" fmla="*/ 817 h 8953"/>
              <a:gd name="T28" fmla="*/ 7810 w 14387"/>
              <a:gd name="T29" fmla="*/ 68 h 8953"/>
              <a:gd name="T30" fmla="*/ 11367 w 14387"/>
              <a:gd name="T31" fmla="*/ 1342 h 8953"/>
              <a:gd name="T32" fmla="*/ 13525 w 14387"/>
              <a:gd name="T33" fmla="*/ 1801 h 8953"/>
              <a:gd name="T34" fmla="*/ 11111 w 14387"/>
              <a:gd name="T35" fmla="*/ 1723 h 8953"/>
              <a:gd name="T36" fmla="*/ 9405 w 14387"/>
              <a:gd name="T37" fmla="*/ 751 h 8953"/>
              <a:gd name="T38" fmla="*/ 7255 w 14387"/>
              <a:gd name="T39" fmla="*/ 730 h 8953"/>
              <a:gd name="T40" fmla="*/ 6631 w 14387"/>
              <a:gd name="T41" fmla="*/ 1213 h 8953"/>
              <a:gd name="T42" fmla="*/ 5227 w 14387"/>
              <a:gd name="T43" fmla="*/ 3511 h 8953"/>
              <a:gd name="T44" fmla="*/ 5480 w 14387"/>
              <a:gd name="T45" fmla="*/ 3776 h 8953"/>
              <a:gd name="T46" fmla="*/ 6880 w 14387"/>
              <a:gd name="T47" fmla="*/ 3400 h 8953"/>
              <a:gd name="T48" fmla="*/ 7381 w 14387"/>
              <a:gd name="T49" fmla="*/ 2970 h 8953"/>
              <a:gd name="T50" fmla="*/ 8298 w 14387"/>
              <a:gd name="T51" fmla="*/ 2849 h 8953"/>
              <a:gd name="T52" fmla="*/ 11735 w 14387"/>
              <a:gd name="T53" fmla="*/ 5669 h 8953"/>
              <a:gd name="T54" fmla="*/ 13928 w 14387"/>
              <a:gd name="T55" fmla="*/ 4972 h 8953"/>
              <a:gd name="T56" fmla="*/ 14387 w 14387"/>
              <a:gd name="T57" fmla="*/ 1572 h 8953"/>
              <a:gd name="T58" fmla="*/ 12936 w 14387"/>
              <a:gd name="T59" fmla="*/ 5431 h 8953"/>
              <a:gd name="T60" fmla="*/ 12234 w 14387"/>
              <a:gd name="T61" fmla="*/ 6205 h 8953"/>
              <a:gd name="T62" fmla="*/ 12181 w 14387"/>
              <a:gd name="T63" fmla="*/ 6929 h 8953"/>
              <a:gd name="T64" fmla="*/ 10029 w 14387"/>
              <a:gd name="T65" fmla="*/ 8374 h 8953"/>
              <a:gd name="T66" fmla="*/ 5894 w 14387"/>
              <a:gd name="T67" fmla="*/ 8166 h 8953"/>
              <a:gd name="T68" fmla="*/ 2342 w 14387"/>
              <a:gd name="T69" fmla="*/ 5413 h 8953"/>
              <a:gd name="T70" fmla="*/ 230 w 14387"/>
              <a:gd name="T71" fmla="*/ 4494 h 8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387" h="8953">
                <a:moveTo>
                  <a:pt x="230" y="4036"/>
                </a:moveTo>
                <a:lnTo>
                  <a:pt x="1448" y="4036"/>
                </a:lnTo>
                <a:lnTo>
                  <a:pt x="2636" y="5063"/>
                </a:lnTo>
                <a:lnTo>
                  <a:pt x="6174" y="7804"/>
                </a:lnTo>
                <a:cubicBezTo>
                  <a:pt x="6695" y="8208"/>
                  <a:pt x="7319" y="8428"/>
                  <a:pt x="7952" y="8460"/>
                </a:cubicBezTo>
                <a:cubicBezTo>
                  <a:pt x="8585" y="8492"/>
                  <a:pt x="9228" y="8335"/>
                  <a:pt x="9788" y="7986"/>
                </a:cubicBezTo>
                <a:lnTo>
                  <a:pt x="11676" y="6805"/>
                </a:lnTo>
                <a:cubicBezTo>
                  <a:pt x="11723" y="6776"/>
                  <a:pt x="11761" y="6737"/>
                  <a:pt x="11788" y="6692"/>
                </a:cubicBezTo>
                <a:cubicBezTo>
                  <a:pt x="11816" y="6647"/>
                  <a:pt x="11832" y="6595"/>
                  <a:pt x="11836" y="6540"/>
                </a:cubicBezTo>
                <a:cubicBezTo>
                  <a:pt x="11840" y="6485"/>
                  <a:pt x="11831" y="6431"/>
                  <a:pt x="11811" y="6382"/>
                </a:cubicBezTo>
                <a:cubicBezTo>
                  <a:pt x="11790" y="6333"/>
                  <a:pt x="11758" y="6289"/>
                  <a:pt x="11716" y="6253"/>
                </a:cubicBezTo>
                <a:lnTo>
                  <a:pt x="8321" y="3370"/>
                </a:lnTo>
                <a:cubicBezTo>
                  <a:pt x="8276" y="3332"/>
                  <a:pt x="8224" y="3304"/>
                  <a:pt x="8169" y="3288"/>
                </a:cubicBezTo>
                <a:cubicBezTo>
                  <a:pt x="8113" y="3272"/>
                  <a:pt x="8054" y="3267"/>
                  <a:pt x="7996" y="3275"/>
                </a:cubicBezTo>
                <a:cubicBezTo>
                  <a:pt x="7861" y="3292"/>
                  <a:pt x="7705" y="3326"/>
                  <a:pt x="7567" y="3388"/>
                </a:cubicBezTo>
                <a:cubicBezTo>
                  <a:pt x="7446" y="3442"/>
                  <a:pt x="7339" y="3518"/>
                  <a:pt x="7277" y="3627"/>
                </a:cubicBezTo>
                <a:lnTo>
                  <a:pt x="7277" y="3626"/>
                </a:lnTo>
                <a:cubicBezTo>
                  <a:pt x="7124" y="3894"/>
                  <a:pt x="6808" y="4084"/>
                  <a:pt x="6454" y="4187"/>
                </a:cubicBezTo>
                <a:cubicBezTo>
                  <a:pt x="6084" y="4294"/>
                  <a:pt x="5662" y="4309"/>
                  <a:pt x="5349" y="4215"/>
                </a:cubicBezTo>
                <a:cubicBezTo>
                  <a:pt x="5165" y="4160"/>
                  <a:pt x="5020" y="4069"/>
                  <a:pt x="4921" y="3950"/>
                </a:cubicBezTo>
                <a:cubicBezTo>
                  <a:pt x="4811" y="3819"/>
                  <a:pt x="4759" y="3661"/>
                  <a:pt x="4770" y="3485"/>
                </a:cubicBezTo>
                <a:cubicBezTo>
                  <a:pt x="4788" y="3195"/>
                  <a:pt x="4984" y="2694"/>
                  <a:pt x="5301" y="2167"/>
                </a:cubicBezTo>
                <a:cubicBezTo>
                  <a:pt x="5480" y="1869"/>
                  <a:pt x="5700" y="1559"/>
                  <a:pt x="5949" y="1269"/>
                </a:cubicBezTo>
                <a:lnTo>
                  <a:pt x="459" y="1207"/>
                </a:lnTo>
                <a:lnTo>
                  <a:pt x="459" y="3599"/>
                </a:lnTo>
                <a:lnTo>
                  <a:pt x="0" y="3599"/>
                </a:lnTo>
                <a:lnTo>
                  <a:pt x="0" y="745"/>
                </a:lnTo>
                <a:lnTo>
                  <a:pt x="6370" y="817"/>
                </a:lnTo>
                <a:cubicBezTo>
                  <a:pt x="6579" y="626"/>
                  <a:pt x="6801" y="459"/>
                  <a:pt x="7033" y="330"/>
                </a:cubicBezTo>
                <a:cubicBezTo>
                  <a:pt x="7284" y="191"/>
                  <a:pt x="7545" y="97"/>
                  <a:pt x="7810" y="68"/>
                </a:cubicBezTo>
                <a:cubicBezTo>
                  <a:pt x="8420" y="0"/>
                  <a:pt x="9025" y="125"/>
                  <a:pt x="9561" y="321"/>
                </a:cubicBezTo>
                <a:cubicBezTo>
                  <a:pt x="10477" y="656"/>
                  <a:pt x="11196" y="1205"/>
                  <a:pt x="11367" y="1342"/>
                </a:cubicBezTo>
                <a:lnTo>
                  <a:pt x="13525" y="1342"/>
                </a:lnTo>
                <a:lnTo>
                  <a:pt x="13525" y="1801"/>
                </a:lnTo>
                <a:lnTo>
                  <a:pt x="11204" y="1801"/>
                </a:lnTo>
                <a:lnTo>
                  <a:pt x="11111" y="1723"/>
                </a:lnTo>
                <a:lnTo>
                  <a:pt x="11109" y="1722"/>
                </a:lnTo>
                <a:cubicBezTo>
                  <a:pt x="11098" y="1712"/>
                  <a:pt x="10373" y="1105"/>
                  <a:pt x="9405" y="751"/>
                </a:cubicBezTo>
                <a:cubicBezTo>
                  <a:pt x="8927" y="576"/>
                  <a:pt x="8391" y="464"/>
                  <a:pt x="7860" y="523"/>
                </a:cubicBezTo>
                <a:cubicBezTo>
                  <a:pt x="7658" y="545"/>
                  <a:pt x="7454" y="619"/>
                  <a:pt x="7255" y="730"/>
                </a:cubicBezTo>
                <a:cubicBezTo>
                  <a:pt x="7108" y="811"/>
                  <a:pt x="6964" y="912"/>
                  <a:pt x="6825" y="1028"/>
                </a:cubicBezTo>
                <a:lnTo>
                  <a:pt x="6631" y="1213"/>
                </a:lnTo>
                <a:cubicBezTo>
                  <a:pt x="6261" y="1566"/>
                  <a:pt x="5938" y="1997"/>
                  <a:pt x="5693" y="2403"/>
                </a:cubicBezTo>
                <a:cubicBezTo>
                  <a:pt x="5413" y="2870"/>
                  <a:pt x="5240" y="3290"/>
                  <a:pt x="5227" y="3511"/>
                </a:cubicBezTo>
                <a:cubicBezTo>
                  <a:pt x="5223" y="3568"/>
                  <a:pt x="5239" y="3617"/>
                  <a:pt x="5272" y="3656"/>
                </a:cubicBezTo>
                <a:cubicBezTo>
                  <a:pt x="5314" y="3706"/>
                  <a:pt x="5384" y="3748"/>
                  <a:pt x="5480" y="3776"/>
                </a:cubicBezTo>
                <a:cubicBezTo>
                  <a:pt x="5713" y="3846"/>
                  <a:pt x="6037" y="3832"/>
                  <a:pt x="6327" y="3748"/>
                </a:cubicBezTo>
                <a:cubicBezTo>
                  <a:pt x="6576" y="3676"/>
                  <a:pt x="6791" y="3556"/>
                  <a:pt x="6880" y="3400"/>
                </a:cubicBezTo>
                <a:lnTo>
                  <a:pt x="6880" y="3399"/>
                </a:lnTo>
                <a:cubicBezTo>
                  <a:pt x="6995" y="3196"/>
                  <a:pt x="7179" y="3061"/>
                  <a:pt x="7381" y="2970"/>
                </a:cubicBezTo>
                <a:cubicBezTo>
                  <a:pt x="7565" y="2888"/>
                  <a:pt x="7765" y="2844"/>
                  <a:pt x="7937" y="2821"/>
                </a:cubicBezTo>
                <a:cubicBezTo>
                  <a:pt x="8059" y="2805"/>
                  <a:pt x="8182" y="2815"/>
                  <a:pt x="8298" y="2849"/>
                </a:cubicBezTo>
                <a:cubicBezTo>
                  <a:pt x="8414" y="2883"/>
                  <a:pt x="8523" y="2941"/>
                  <a:pt x="8617" y="3021"/>
                </a:cubicBezTo>
                <a:lnTo>
                  <a:pt x="11735" y="5669"/>
                </a:lnTo>
                <a:lnTo>
                  <a:pt x="12801" y="4972"/>
                </a:lnTo>
                <a:lnTo>
                  <a:pt x="13928" y="4972"/>
                </a:lnTo>
                <a:lnTo>
                  <a:pt x="13928" y="1572"/>
                </a:lnTo>
                <a:lnTo>
                  <a:pt x="14387" y="1572"/>
                </a:lnTo>
                <a:lnTo>
                  <a:pt x="14387" y="5431"/>
                </a:lnTo>
                <a:lnTo>
                  <a:pt x="12936" y="5431"/>
                </a:lnTo>
                <a:lnTo>
                  <a:pt x="12093" y="5983"/>
                </a:lnTo>
                <a:cubicBezTo>
                  <a:pt x="12153" y="6049"/>
                  <a:pt x="12200" y="6124"/>
                  <a:pt x="12234" y="6205"/>
                </a:cubicBezTo>
                <a:cubicBezTo>
                  <a:pt x="12281" y="6319"/>
                  <a:pt x="12302" y="6444"/>
                  <a:pt x="12293" y="6572"/>
                </a:cubicBezTo>
                <a:cubicBezTo>
                  <a:pt x="12284" y="6701"/>
                  <a:pt x="12245" y="6822"/>
                  <a:pt x="12181" y="6929"/>
                </a:cubicBezTo>
                <a:cubicBezTo>
                  <a:pt x="12117" y="7035"/>
                  <a:pt x="12028" y="7126"/>
                  <a:pt x="11918" y="7194"/>
                </a:cubicBezTo>
                <a:lnTo>
                  <a:pt x="10029" y="8374"/>
                </a:lnTo>
                <a:cubicBezTo>
                  <a:pt x="9389" y="8774"/>
                  <a:pt x="8654" y="8953"/>
                  <a:pt x="7930" y="8917"/>
                </a:cubicBezTo>
                <a:cubicBezTo>
                  <a:pt x="7205" y="8880"/>
                  <a:pt x="6491" y="8628"/>
                  <a:pt x="5894" y="8166"/>
                </a:cubicBezTo>
                <a:lnTo>
                  <a:pt x="2352" y="5421"/>
                </a:lnTo>
                <a:lnTo>
                  <a:pt x="2342" y="5413"/>
                </a:lnTo>
                <a:lnTo>
                  <a:pt x="1279" y="4494"/>
                </a:lnTo>
                <a:lnTo>
                  <a:pt x="230" y="4494"/>
                </a:lnTo>
                <a:lnTo>
                  <a:pt x="230" y="4036"/>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392">
            <a:extLst>
              <a:ext uri="{FF2B5EF4-FFF2-40B4-BE49-F238E27FC236}">
                <a16:creationId xmlns:a16="http://schemas.microsoft.com/office/drawing/2014/main" id="{E31F7789-52B3-4E32-AF78-47F2A771030E}"/>
              </a:ext>
            </a:extLst>
          </p:cNvPr>
          <p:cNvSpPr>
            <a:spLocks noChangeAspect="1" noEditPoints="1"/>
          </p:cNvSpPr>
          <p:nvPr/>
        </p:nvSpPr>
        <p:spPr bwMode="auto">
          <a:xfrm>
            <a:off x="647700" y="2008733"/>
            <a:ext cx="388985" cy="168367"/>
          </a:xfrm>
          <a:custGeom>
            <a:avLst/>
            <a:gdLst>
              <a:gd name="T0" fmla="*/ 0 w 14397"/>
              <a:gd name="T1" fmla="*/ 2866 h 6223"/>
              <a:gd name="T2" fmla="*/ 431 w 14397"/>
              <a:gd name="T3" fmla="*/ 1866 h 6223"/>
              <a:gd name="T4" fmla="*/ 1963 w 14397"/>
              <a:gd name="T5" fmla="*/ 416 h 6223"/>
              <a:gd name="T6" fmla="*/ 3007 w 14397"/>
              <a:gd name="T7" fmla="*/ 0 h 6223"/>
              <a:gd name="T8" fmla="*/ 8857 w 14397"/>
              <a:gd name="T9" fmla="*/ 102 h 6223"/>
              <a:gd name="T10" fmla="*/ 10792 w 14397"/>
              <a:gd name="T11" fmla="*/ 2007 h 6223"/>
              <a:gd name="T12" fmla="*/ 10998 w 14397"/>
              <a:gd name="T13" fmla="*/ 2117 h 6223"/>
              <a:gd name="T14" fmla="*/ 13355 w 14397"/>
              <a:gd name="T15" fmla="*/ 2489 h 6223"/>
              <a:gd name="T16" fmla="*/ 14397 w 14397"/>
              <a:gd name="T17" fmla="*/ 3648 h 6223"/>
              <a:gd name="T18" fmla="*/ 13360 w 14397"/>
              <a:gd name="T19" fmla="*/ 5167 h 6223"/>
              <a:gd name="T20" fmla="*/ 13938 w 14397"/>
              <a:gd name="T21" fmla="*/ 4708 h 6223"/>
              <a:gd name="T22" fmla="*/ 13758 w 14397"/>
              <a:gd name="T23" fmla="*/ 3175 h 6223"/>
              <a:gd name="T24" fmla="*/ 10932 w 14397"/>
              <a:gd name="T25" fmla="*/ 2569 h 6223"/>
              <a:gd name="T26" fmla="*/ 10674 w 14397"/>
              <a:gd name="T27" fmla="*/ 2485 h 6223"/>
              <a:gd name="T28" fmla="*/ 8936 w 14397"/>
              <a:gd name="T29" fmla="*/ 704 h 6223"/>
              <a:gd name="T30" fmla="*/ 8364 w 14397"/>
              <a:gd name="T31" fmla="*/ 459 h 6223"/>
              <a:gd name="T32" fmla="*/ 2613 w 14397"/>
              <a:gd name="T33" fmla="*/ 533 h 6223"/>
              <a:gd name="T34" fmla="*/ 2278 w 14397"/>
              <a:gd name="T35" fmla="*/ 748 h 6223"/>
              <a:gd name="T36" fmla="*/ 533 w 14397"/>
              <a:gd name="T37" fmla="*/ 2503 h 6223"/>
              <a:gd name="T38" fmla="*/ 459 w 14397"/>
              <a:gd name="T39" fmla="*/ 4937 h 6223"/>
              <a:gd name="T40" fmla="*/ 9772 w 14397"/>
              <a:gd name="T41" fmla="*/ 5144 h 6223"/>
              <a:gd name="T42" fmla="*/ 3742 w 14397"/>
              <a:gd name="T43" fmla="*/ 4686 h 6223"/>
              <a:gd name="T44" fmla="*/ 9772 w 14397"/>
              <a:gd name="T45" fmla="*/ 5144 h 6223"/>
              <a:gd name="T46" fmla="*/ 1389 w 14397"/>
              <a:gd name="T47" fmla="*/ 5514 h 6223"/>
              <a:gd name="T48" fmla="*/ 2601 w 14397"/>
              <a:gd name="T49" fmla="*/ 5514 h 6223"/>
              <a:gd name="T50" fmla="*/ 2601 w 14397"/>
              <a:gd name="T51" fmla="*/ 4301 h 6223"/>
              <a:gd name="T52" fmla="*/ 1389 w 14397"/>
              <a:gd name="T53" fmla="*/ 4301 h 6223"/>
              <a:gd name="T54" fmla="*/ 1065 w 14397"/>
              <a:gd name="T55" fmla="*/ 5838 h 6223"/>
              <a:gd name="T56" fmla="*/ 1065 w 14397"/>
              <a:gd name="T57" fmla="*/ 3977 h 6223"/>
              <a:gd name="T58" fmla="*/ 2926 w 14397"/>
              <a:gd name="T59" fmla="*/ 3977 h 6223"/>
              <a:gd name="T60" fmla="*/ 2926 w 14397"/>
              <a:gd name="T61" fmla="*/ 5838 h 6223"/>
              <a:gd name="T62" fmla="*/ 1065 w 14397"/>
              <a:gd name="T63" fmla="*/ 5838 h 6223"/>
              <a:gd name="T64" fmla="*/ 10962 w 14397"/>
              <a:gd name="T65" fmla="*/ 5514 h 6223"/>
              <a:gd name="T66" fmla="*/ 12175 w 14397"/>
              <a:gd name="T67" fmla="*/ 5514 h 6223"/>
              <a:gd name="T68" fmla="*/ 12175 w 14397"/>
              <a:gd name="T69" fmla="*/ 4301 h 6223"/>
              <a:gd name="T70" fmla="*/ 10962 w 14397"/>
              <a:gd name="T71" fmla="*/ 4301 h 6223"/>
              <a:gd name="T72" fmla="*/ 10638 w 14397"/>
              <a:gd name="T73" fmla="*/ 5838 h 6223"/>
              <a:gd name="T74" fmla="*/ 10638 w 14397"/>
              <a:gd name="T75" fmla="*/ 3977 h 6223"/>
              <a:gd name="T76" fmla="*/ 12499 w 14397"/>
              <a:gd name="T77" fmla="*/ 3977 h 6223"/>
              <a:gd name="T78" fmla="*/ 12499 w 14397"/>
              <a:gd name="T79" fmla="*/ 5838 h 6223"/>
              <a:gd name="T80" fmla="*/ 10638 w 14397"/>
              <a:gd name="T81" fmla="*/ 5838 h 6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397" h="6223">
                <a:moveTo>
                  <a:pt x="0" y="4937"/>
                </a:moveTo>
                <a:lnTo>
                  <a:pt x="0" y="2866"/>
                </a:lnTo>
                <a:cubicBezTo>
                  <a:pt x="0" y="2677"/>
                  <a:pt x="39" y="2492"/>
                  <a:pt x="112" y="2322"/>
                </a:cubicBezTo>
                <a:cubicBezTo>
                  <a:pt x="185" y="2152"/>
                  <a:pt x="293" y="1997"/>
                  <a:pt x="431" y="1866"/>
                </a:cubicBezTo>
                <a:lnTo>
                  <a:pt x="1962" y="416"/>
                </a:lnTo>
                <a:lnTo>
                  <a:pt x="1963" y="416"/>
                </a:lnTo>
                <a:cubicBezTo>
                  <a:pt x="2105" y="282"/>
                  <a:pt x="2268" y="179"/>
                  <a:pt x="2445" y="109"/>
                </a:cubicBezTo>
                <a:cubicBezTo>
                  <a:pt x="2624" y="38"/>
                  <a:pt x="2815" y="0"/>
                  <a:pt x="3007" y="0"/>
                </a:cubicBezTo>
                <a:lnTo>
                  <a:pt x="8364" y="0"/>
                </a:lnTo>
                <a:cubicBezTo>
                  <a:pt x="8535" y="0"/>
                  <a:pt x="8703" y="36"/>
                  <a:pt x="8857" y="102"/>
                </a:cubicBezTo>
                <a:cubicBezTo>
                  <a:pt x="9010" y="168"/>
                  <a:pt x="9151" y="266"/>
                  <a:pt x="9269" y="391"/>
                </a:cubicBezTo>
                <a:lnTo>
                  <a:pt x="10792" y="2007"/>
                </a:lnTo>
                <a:cubicBezTo>
                  <a:pt x="10820" y="2037"/>
                  <a:pt x="10852" y="2061"/>
                  <a:pt x="10888" y="2080"/>
                </a:cubicBezTo>
                <a:cubicBezTo>
                  <a:pt x="10922" y="2098"/>
                  <a:pt x="10959" y="2111"/>
                  <a:pt x="10998" y="2117"/>
                </a:cubicBezTo>
                <a:lnTo>
                  <a:pt x="11000" y="2117"/>
                </a:lnTo>
                <a:lnTo>
                  <a:pt x="13355" y="2489"/>
                </a:lnTo>
                <a:cubicBezTo>
                  <a:pt x="13652" y="2520"/>
                  <a:pt x="13912" y="2661"/>
                  <a:pt x="14098" y="2868"/>
                </a:cubicBezTo>
                <a:cubicBezTo>
                  <a:pt x="14285" y="3076"/>
                  <a:pt x="14397" y="3350"/>
                  <a:pt x="14397" y="3648"/>
                </a:cubicBezTo>
                <a:lnTo>
                  <a:pt x="14397" y="5167"/>
                </a:lnTo>
                <a:lnTo>
                  <a:pt x="13360" y="5167"/>
                </a:lnTo>
                <a:lnTo>
                  <a:pt x="13360" y="4708"/>
                </a:lnTo>
                <a:lnTo>
                  <a:pt x="13938" y="4708"/>
                </a:lnTo>
                <a:lnTo>
                  <a:pt x="13938" y="3648"/>
                </a:lnTo>
                <a:cubicBezTo>
                  <a:pt x="13938" y="3466"/>
                  <a:pt x="13870" y="3300"/>
                  <a:pt x="13758" y="3175"/>
                </a:cubicBezTo>
                <a:cubicBezTo>
                  <a:pt x="13645" y="3049"/>
                  <a:pt x="13487" y="2963"/>
                  <a:pt x="13307" y="2944"/>
                </a:cubicBezTo>
                <a:lnTo>
                  <a:pt x="10932" y="2569"/>
                </a:lnTo>
                <a:lnTo>
                  <a:pt x="10932" y="2570"/>
                </a:lnTo>
                <a:cubicBezTo>
                  <a:pt x="10841" y="2556"/>
                  <a:pt x="10754" y="2527"/>
                  <a:pt x="10674" y="2485"/>
                </a:cubicBezTo>
                <a:cubicBezTo>
                  <a:pt x="10594" y="2443"/>
                  <a:pt x="10521" y="2387"/>
                  <a:pt x="10458" y="2321"/>
                </a:cubicBezTo>
                <a:lnTo>
                  <a:pt x="8936" y="704"/>
                </a:lnTo>
                <a:cubicBezTo>
                  <a:pt x="8862" y="626"/>
                  <a:pt x="8774" y="565"/>
                  <a:pt x="8676" y="523"/>
                </a:cubicBezTo>
                <a:cubicBezTo>
                  <a:pt x="8579" y="481"/>
                  <a:pt x="8473" y="459"/>
                  <a:pt x="8364" y="459"/>
                </a:cubicBezTo>
                <a:lnTo>
                  <a:pt x="3007" y="459"/>
                </a:lnTo>
                <a:cubicBezTo>
                  <a:pt x="2870" y="459"/>
                  <a:pt x="2736" y="484"/>
                  <a:pt x="2613" y="533"/>
                </a:cubicBezTo>
                <a:cubicBezTo>
                  <a:pt x="2489" y="582"/>
                  <a:pt x="2375" y="654"/>
                  <a:pt x="2277" y="747"/>
                </a:cubicBezTo>
                <a:lnTo>
                  <a:pt x="2278" y="748"/>
                </a:lnTo>
                <a:lnTo>
                  <a:pt x="745" y="2199"/>
                </a:lnTo>
                <a:cubicBezTo>
                  <a:pt x="654" y="2285"/>
                  <a:pt x="582" y="2389"/>
                  <a:pt x="533" y="2503"/>
                </a:cubicBezTo>
                <a:cubicBezTo>
                  <a:pt x="485" y="2616"/>
                  <a:pt x="459" y="2739"/>
                  <a:pt x="459" y="2866"/>
                </a:cubicBezTo>
                <a:lnTo>
                  <a:pt x="459" y="4937"/>
                </a:lnTo>
                <a:lnTo>
                  <a:pt x="0" y="4937"/>
                </a:lnTo>
                <a:close/>
                <a:moveTo>
                  <a:pt x="9772" y="5144"/>
                </a:moveTo>
                <a:lnTo>
                  <a:pt x="3742" y="5144"/>
                </a:lnTo>
                <a:lnTo>
                  <a:pt x="3742" y="4686"/>
                </a:lnTo>
                <a:lnTo>
                  <a:pt x="9772" y="4686"/>
                </a:lnTo>
                <a:lnTo>
                  <a:pt x="9772" y="5144"/>
                </a:lnTo>
                <a:close/>
                <a:moveTo>
                  <a:pt x="1138" y="4908"/>
                </a:moveTo>
                <a:cubicBezTo>
                  <a:pt x="1138" y="5144"/>
                  <a:pt x="1234" y="5359"/>
                  <a:pt x="1389" y="5514"/>
                </a:cubicBezTo>
                <a:cubicBezTo>
                  <a:pt x="1544" y="5669"/>
                  <a:pt x="1758" y="5765"/>
                  <a:pt x="1995" y="5765"/>
                </a:cubicBezTo>
                <a:cubicBezTo>
                  <a:pt x="2232" y="5765"/>
                  <a:pt x="2446" y="5669"/>
                  <a:pt x="2601" y="5514"/>
                </a:cubicBezTo>
                <a:cubicBezTo>
                  <a:pt x="2757" y="5359"/>
                  <a:pt x="2853" y="5144"/>
                  <a:pt x="2853" y="4908"/>
                </a:cubicBezTo>
                <a:cubicBezTo>
                  <a:pt x="2853" y="4671"/>
                  <a:pt x="2757" y="4456"/>
                  <a:pt x="2601" y="4301"/>
                </a:cubicBezTo>
                <a:cubicBezTo>
                  <a:pt x="2446" y="4146"/>
                  <a:pt x="2232" y="4050"/>
                  <a:pt x="1995" y="4050"/>
                </a:cubicBezTo>
                <a:cubicBezTo>
                  <a:pt x="1758" y="4050"/>
                  <a:pt x="1544" y="4146"/>
                  <a:pt x="1389" y="4301"/>
                </a:cubicBezTo>
                <a:cubicBezTo>
                  <a:pt x="1234" y="4456"/>
                  <a:pt x="1138" y="4671"/>
                  <a:pt x="1138" y="4908"/>
                </a:cubicBezTo>
                <a:close/>
                <a:moveTo>
                  <a:pt x="1065" y="5838"/>
                </a:moveTo>
                <a:cubicBezTo>
                  <a:pt x="826" y="5600"/>
                  <a:pt x="679" y="5271"/>
                  <a:pt x="679" y="4908"/>
                </a:cubicBezTo>
                <a:cubicBezTo>
                  <a:pt x="679" y="4544"/>
                  <a:pt x="826" y="4215"/>
                  <a:pt x="1065" y="3977"/>
                </a:cubicBezTo>
                <a:cubicBezTo>
                  <a:pt x="1303" y="3739"/>
                  <a:pt x="1632" y="3592"/>
                  <a:pt x="1995" y="3592"/>
                </a:cubicBezTo>
                <a:cubicBezTo>
                  <a:pt x="2359" y="3592"/>
                  <a:pt x="2688" y="3739"/>
                  <a:pt x="2926" y="3977"/>
                </a:cubicBezTo>
                <a:cubicBezTo>
                  <a:pt x="3164" y="4215"/>
                  <a:pt x="3311" y="4544"/>
                  <a:pt x="3311" y="4908"/>
                </a:cubicBezTo>
                <a:cubicBezTo>
                  <a:pt x="3311" y="5271"/>
                  <a:pt x="3164" y="5600"/>
                  <a:pt x="2926" y="5838"/>
                </a:cubicBezTo>
                <a:cubicBezTo>
                  <a:pt x="2688" y="6076"/>
                  <a:pt x="2359" y="6223"/>
                  <a:pt x="1995" y="6223"/>
                </a:cubicBezTo>
                <a:cubicBezTo>
                  <a:pt x="1632" y="6223"/>
                  <a:pt x="1303" y="6076"/>
                  <a:pt x="1065" y="5838"/>
                </a:cubicBezTo>
                <a:close/>
                <a:moveTo>
                  <a:pt x="10711" y="4908"/>
                </a:moveTo>
                <a:cubicBezTo>
                  <a:pt x="10711" y="5144"/>
                  <a:pt x="10807" y="5359"/>
                  <a:pt x="10962" y="5514"/>
                </a:cubicBezTo>
                <a:cubicBezTo>
                  <a:pt x="11118" y="5669"/>
                  <a:pt x="11332" y="5765"/>
                  <a:pt x="11569" y="5765"/>
                </a:cubicBezTo>
                <a:cubicBezTo>
                  <a:pt x="11805" y="5765"/>
                  <a:pt x="12020" y="5669"/>
                  <a:pt x="12175" y="5514"/>
                </a:cubicBezTo>
                <a:cubicBezTo>
                  <a:pt x="12330" y="5359"/>
                  <a:pt x="12426" y="5144"/>
                  <a:pt x="12426" y="4908"/>
                </a:cubicBezTo>
                <a:cubicBezTo>
                  <a:pt x="12426" y="4671"/>
                  <a:pt x="12330" y="4456"/>
                  <a:pt x="12175" y="4301"/>
                </a:cubicBezTo>
                <a:cubicBezTo>
                  <a:pt x="12020" y="4146"/>
                  <a:pt x="11805" y="4050"/>
                  <a:pt x="11569" y="4050"/>
                </a:cubicBezTo>
                <a:cubicBezTo>
                  <a:pt x="11332" y="4050"/>
                  <a:pt x="11118" y="4146"/>
                  <a:pt x="10962" y="4301"/>
                </a:cubicBezTo>
                <a:cubicBezTo>
                  <a:pt x="10807" y="4456"/>
                  <a:pt x="10711" y="4671"/>
                  <a:pt x="10711" y="4908"/>
                </a:cubicBezTo>
                <a:close/>
                <a:moveTo>
                  <a:pt x="10638" y="5838"/>
                </a:moveTo>
                <a:cubicBezTo>
                  <a:pt x="10400" y="5600"/>
                  <a:pt x="10253" y="5271"/>
                  <a:pt x="10253" y="4908"/>
                </a:cubicBezTo>
                <a:cubicBezTo>
                  <a:pt x="10253" y="4544"/>
                  <a:pt x="10400" y="4215"/>
                  <a:pt x="10638" y="3977"/>
                </a:cubicBezTo>
                <a:cubicBezTo>
                  <a:pt x="10876" y="3739"/>
                  <a:pt x="11205" y="3592"/>
                  <a:pt x="11569" y="3592"/>
                </a:cubicBezTo>
                <a:cubicBezTo>
                  <a:pt x="11932" y="3592"/>
                  <a:pt x="12261" y="3739"/>
                  <a:pt x="12499" y="3977"/>
                </a:cubicBezTo>
                <a:cubicBezTo>
                  <a:pt x="12737" y="4215"/>
                  <a:pt x="12885" y="4544"/>
                  <a:pt x="12885" y="4908"/>
                </a:cubicBezTo>
                <a:cubicBezTo>
                  <a:pt x="12885" y="5271"/>
                  <a:pt x="12737" y="5600"/>
                  <a:pt x="12499" y="5838"/>
                </a:cubicBezTo>
                <a:cubicBezTo>
                  <a:pt x="12261" y="6076"/>
                  <a:pt x="11932" y="6223"/>
                  <a:pt x="11569" y="6223"/>
                </a:cubicBezTo>
                <a:cubicBezTo>
                  <a:pt x="11205" y="6223"/>
                  <a:pt x="10876" y="6076"/>
                  <a:pt x="10638" y="5838"/>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393">
            <a:extLst>
              <a:ext uri="{FF2B5EF4-FFF2-40B4-BE49-F238E27FC236}">
                <a16:creationId xmlns:a16="http://schemas.microsoft.com/office/drawing/2014/main" id="{8F3E5A15-11FC-458B-BFE5-298C1D143153}"/>
              </a:ext>
            </a:extLst>
          </p:cNvPr>
          <p:cNvSpPr>
            <a:spLocks noChangeAspect="1" noEditPoints="1"/>
          </p:cNvSpPr>
          <p:nvPr/>
        </p:nvSpPr>
        <p:spPr bwMode="auto">
          <a:xfrm>
            <a:off x="1136834" y="1998573"/>
            <a:ext cx="415110" cy="188687"/>
          </a:xfrm>
          <a:custGeom>
            <a:avLst/>
            <a:gdLst>
              <a:gd name="T0" fmla="*/ 1593 w 15400"/>
              <a:gd name="T1" fmla="*/ 6358 h 7032"/>
              <a:gd name="T2" fmla="*/ 2637 w 15400"/>
              <a:gd name="T3" fmla="*/ 6358 h 7032"/>
              <a:gd name="T4" fmla="*/ 2639 w 15400"/>
              <a:gd name="T5" fmla="*/ 5312 h 7032"/>
              <a:gd name="T6" fmla="*/ 1592 w 15400"/>
              <a:gd name="T7" fmla="*/ 5312 h 7032"/>
              <a:gd name="T8" fmla="*/ 11458 w 15400"/>
              <a:gd name="T9" fmla="*/ 1849 h 7032"/>
              <a:gd name="T10" fmla="*/ 13407 w 15400"/>
              <a:gd name="T11" fmla="*/ 1950 h 7032"/>
              <a:gd name="T12" fmla="*/ 14245 w 15400"/>
              <a:gd name="T13" fmla="*/ 3710 h 7032"/>
              <a:gd name="T14" fmla="*/ 14285 w 15400"/>
              <a:gd name="T15" fmla="*/ 3771 h 7032"/>
              <a:gd name="T16" fmla="*/ 14343 w 15400"/>
              <a:gd name="T17" fmla="*/ 3810 h 7032"/>
              <a:gd name="T18" fmla="*/ 15320 w 15400"/>
              <a:gd name="T19" fmla="*/ 4312 h 7032"/>
              <a:gd name="T20" fmla="*/ 15400 w 15400"/>
              <a:gd name="T21" fmla="*/ 6087 h 7032"/>
              <a:gd name="T22" fmla="*/ 14206 w 15400"/>
              <a:gd name="T23" fmla="*/ 5628 h 7032"/>
              <a:gd name="T24" fmla="*/ 14941 w 15400"/>
              <a:gd name="T25" fmla="*/ 4574 h 7032"/>
              <a:gd name="T26" fmla="*/ 14931 w 15400"/>
              <a:gd name="T27" fmla="*/ 4556 h 7032"/>
              <a:gd name="T28" fmla="*/ 14165 w 15400"/>
              <a:gd name="T29" fmla="*/ 4232 h 7032"/>
              <a:gd name="T30" fmla="*/ 13823 w 15400"/>
              <a:gd name="T31" fmla="*/ 3886 h 7032"/>
              <a:gd name="T32" fmla="*/ 13203 w 15400"/>
              <a:gd name="T33" fmla="*/ 2392 h 7032"/>
              <a:gd name="T34" fmla="*/ 13077 w 15400"/>
              <a:gd name="T35" fmla="*/ 2308 h 7032"/>
              <a:gd name="T36" fmla="*/ 11458 w 15400"/>
              <a:gd name="T37" fmla="*/ 1849 h 7032"/>
              <a:gd name="T38" fmla="*/ 0 w 15400"/>
              <a:gd name="T39" fmla="*/ 695 h 7032"/>
              <a:gd name="T40" fmla="*/ 694 w 15400"/>
              <a:gd name="T41" fmla="*/ 0 h 7032"/>
              <a:gd name="T42" fmla="*/ 10399 w 15400"/>
              <a:gd name="T43" fmla="*/ 204 h 7032"/>
              <a:gd name="T44" fmla="*/ 10602 w 15400"/>
              <a:gd name="T45" fmla="*/ 6060 h 7032"/>
              <a:gd name="T46" fmla="*/ 3976 w 15400"/>
              <a:gd name="T47" fmla="*/ 5602 h 7032"/>
              <a:gd name="T48" fmla="*/ 10144 w 15400"/>
              <a:gd name="T49" fmla="*/ 695 h 7032"/>
              <a:gd name="T50" fmla="*/ 9907 w 15400"/>
              <a:gd name="T51" fmla="*/ 458 h 7032"/>
              <a:gd name="T52" fmla="*/ 528 w 15400"/>
              <a:gd name="T53" fmla="*/ 527 h 7032"/>
              <a:gd name="T54" fmla="*/ 458 w 15400"/>
              <a:gd name="T55" fmla="*/ 5823 h 7032"/>
              <a:gd name="T56" fmla="*/ 11656 w 15400"/>
              <a:gd name="T57" fmla="*/ 5834 h 7032"/>
              <a:gd name="T58" fmla="*/ 12395 w 15400"/>
              <a:gd name="T59" fmla="*/ 6573 h 7032"/>
              <a:gd name="T60" fmla="*/ 13133 w 15400"/>
              <a:gd name="T61" fmla="*/ 5834 h 7032"/>
              <a:gd name="T62" fmla="*/ 12395 w 15400"/>
              <a:gd name="T63" fmla="*/ 5096 h 7032"/>
              <a:gd name="T64" fmla="*/ 11656 w 15400"/>
              <a:gd name="T65" fmla="*/ 5834 h 7032"/>
              <a:gd name="T66" fmla="*/ 11198 w 15400"/>
              <a:gd name="T67" fmla="*/ 5834 h 7032"/>
              <a:gd name="T68" fmla="*/ 12395 w 15400"/>
              <a:gd name="T69" fmla="*/ 4637 h 7032"/>
              <a:gd name="T70" fmla="*/ 13592 w 15400"/>
              <a:gd name="T71" fmla="*/ 5834 h 7032"/>
              <a:gd name="T72" fmla="*/ 12395 w 15400"/>
              <a:gd name="T73" fmla="*/ 7032 h 7032"/>
              <a:gd name="T74" fmla="*/ 1269 w 15400"/>
              <a:gd name="T75" fmla="*/ 6680 h 7032"/>
              <a:gd name="T76" fmla="*/ 1270 w 15400"/>
              <a:gd name="T77" fmla="*/ 4988 h 7032"/>
              <a:gd name="T78" fmla="*/ 2961 w 15400"/>
              <a:gd name="T79" fmla="*/ 4988 h 7032"/>
              <a:gd name="T80" fmla="*/ 2962 w 15400"/>
              <a:gd name="T81" fmla="*/ 6680 h 7032"/>
              <a:gd name="T82" fmla="*/ 1269 w 15400"/>
              <a:gd name="T83" fmla="*/ 6680 h 7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400" h="7032">
                <a:moveTo>
                  <a:pt x="1377" y="5834"/>
                </a:moveTo>
                <a:cubicBezTo>
                  <a:pt x="1377" y="6039"/>
                  <a:pt x="1460" y="6224"/>
                  <a:pt x="1593" y="6358"/>
                </a:cubicBezTo>
                <a:cubicBezTo>
                  <a:pt x="1726" y="6491"/>
                  <a:pt x="1911" y="6573"/>
                  <a:pt x="2115" y="6573"/>
                </a:cubicBezTo>
                <a:cubicBezTo>
                  <a:pt x="2320" y="6573"/>
                  <a:pt x="2504" y="6491"/>
                  <a:pt x="2637" y="6358"/>
                </a:cubicBezTo>
                <a:cubicBezTo>
                  <a:pt x="2771" y="6224"/>
                  <a:pt x="2854" y="6039"/>
                  <a:pt x="2854" y="5834"/>
                </a:cubicBezTo>
                <a:cubicBezTo>
                  <a:pt x="2854" y="5630"/>
                  <a:pt x="2772" y="5445"/>
                  <a:pt x="2639" y="5312"/>
                </a:cubicBezTo>
                <a:cubicBezTo>
                  <a:pt x="2505" y="5179"/>
                  <a:pt x="2320" y="5096"/>
                  <a:pt x="2115" y="5096"/>
                </a:cubicBezTo>
                <a:cubicBezTo>
                  <a:pt x="1911" y="5096"/>
                  <a:pt x="1726" y="5179"/>
                  <a:pt x="1592" y="5312"/>
                </a:cubicBezTo>
                <a:cubicBezTo>
                  <a:pt x="1459" y="5445"/>
                  <a:pt x="1377" y="5630"/>
                  <a:pt x="1377" y="5834"/>
                </a:cubicBezTo>
                <a:close/>
                <a:moveTo>
                  <a:pt x="11458" y="1849"/>
                </a:moveTo>
                <a:lnTo>
                  <a:pt x="13077" y="1849"/>
                </a:lnTo>
                <a:cubicBezTo>
                  <a:pt x="13196" y="1849"/>
                  <a:pt x="13310" y="1886"/>
                  <a:pt x="13407" y="1950"/>
                </a:cubicBezTo>
                <a:cubicBezTo>
                  <a:pt x="13503" y="2014"/>
                  <a:pt x="13580" y="2106"/>
                  <a:pt x="13626" y="2216"/>
                </a:cubicBezTo>
                <a:lnTo>
                  <a:pt x="14245" y="3710"/>
                </a:lnTo>
                <a:lnTo>
                  <a:pt x="14245" y="3711"/>
                </a:lnTo>
                <a:cubicBezTo>
                  <a:pt x="14254" y="3733"/>
                  <a:pt x="14268" y="3754"/>
                  <a:pt x="14285" y="3771"/>
                </a:cubicBezTo>
                <a:cubicBezTo>
                  <a:pt x="14301" y="3787"/>
                  <a:pt x="14320" y="3800"/>
                  <a:pt x="14342" y="3809"/>
                </a:cubicBezTo>
                <a:lnTo>
                  <a:pt x="14343" y="3810"/>
                </a:lnTo>
                <a:lnTo>
                  <a:pt x="15110" y="4135"/>
                </a:lnTo>
                <a:cubicBezTo>
                  <a:pt x="15197" y="4173"/>
                  <a:pt x="15270" y="4235"/>
                  <a:pt x="15320" y="4312"/>
                </a:cubicBezTo>
                <a:cubicBezTo>
                  <a:pt x="15371" y="4389"/>
                  <a:pt x="15400" y="4480"/>
                  <a:pt x="15400" y="4574"/>
                </a:cubicBezTo>
                <a:lnTo>
                  <a:pt x="15400" y="6087"/>
                </a:lnTo>
                <a:lnTo>
                  <a:pt x="14206" y="6087"/>
                </a:lnTo>
                <a:lnTo>
                  <a:pt x="14206" y="5628"/>
                </a:lnTo>
                <a:lnTo>
                  <a:pt x="14941" y="5628"/>
                </a:lnTo>
                <a:lnTo>
                  <a:pt x="14941" y="4574"/>
                </a:lnTo>
                <a:cubicBezTo>
                  <a:pt x="14941" y="4569"/>
                  <a:pt x="14940" y="4565"/>
                  <a:pt x="14939" y="4563"/>
                </a:cubicBezTo>
                <a:cubicBezTo>
                  <a:pt x="14937" y="4560"/>
                  <a:pt x="14934" y="4558"/>
                  <a:pt x="14931" y="4556"/>
                </a:cubicBezTo>
                <a:lnTo>
                  <a:pt x="14165" y="4231"/>
                </a:lnTo>
                <a:lnTo>
                  <a:pt x="14165" y="4232"/>
                </a:lnTo>
                <a:cubicBezTo>
                  <a:pt x="14088" y="4199"/>
                  <a:pt x="14018" y="4151"/>
                  <a:pt x="13959" y="4092"/>
                </a:cubicBezTo>
                <a:cubicBezTo>
                  <a:pt x="13902" y="4033"/>
                  <a:pt x="13855" y="3963"/>
                  <a:pt x="13823" y="3886"/>
                </a:cubicBezTo>
                <a:lnTo>
                  <a:pt x="13822" y="3886"/>
                </a:lnTo>
                <a:lnTo>
                  <a:pt x="13203" y="2392"/>
                </a:lnTo>
                <a:cubicBezTo>
                  <a:pt x="13192" y="2366"/>
                  <a:pt x="13175" y="2345"/>
                  <a:pt x="13152" y="2330"/>
                </a:cubicBezTo>
                <a:cubicBezTo>
                  <a:pt x="13131" y="2316"/>
                  <a:pt x="13105" y="2308"/>
                  <a:pt x="13077" y="2308"/>
                </a:cubicBezTo>
                <a:lnTo>
                  <a:pt x="11458" y="2308"/>
                </a:lnTo>
                <a:lnTo>
                  <a:pt x="11458" y="1849"/>
                </a:lnTo>
                <a:close/>
                <a:moveTo>
                  <a:pt x="0" y="5823"/>
                </a:moveTo>
                <a:lnTo>
                  <a:pt x="0" y="695"/>
                </a:lnTo>
                <a:cubicBezTo>
                  <a:pt x="0" y="504"/>
                  <a:pt x="77" y="330"/>
                  <a:pt x="203" y="204"/>
                </a:cubicBezTo>
                <a:cubicBezTo>
                  <a:pt x="329" y="78"/>
                  <a:pt x="503" y="0"/>
                  <a:pt x="694" y="0"/>
                </a:cubicBezTo>
                <a:lnTo>
                  <a:pt x="9907" y="0"/>
                </a:lnTo>
                <a:cubicBezTo>
                  <a:pt x="10099" y="0"/>
                  <a:pt x="10272" y="78"/>
                  <a:pt x="10399" y="204"/>
                </a:cubicBezTo>
                <a:cubicBezTo>
                  <a:pt x="10524" y="330"/>
                  <a:pt x="10602" y="504"/>
                  <a:pt x="10602" y="695"/>
                </a:cubicBezTo>
                <a:lnTo>
                  <a:pt x="10602" y="6060"/>
                </a:lnTo>
                <a:lnTo>
                  <a:pt x="3976" y="6060"/>
                </a:lnTo>
                <a:lnTo>
                  <a:pt x="3976" y="5602"/>
                </a:lnTo>
                <a:lnTo>
                  <a:pt x="10144" y="5602"/>
                </a:lnTo>
                <a:lnTo>
                  <a:pt x="10144" y="695"/>
                </a:lnTo>
                <a:cubicBezTo>
                  <a:pt x="10144" y="629"/>
                  <a:pt x="10117" y="570"/>
                  <a:pt x="10074" y="527"/>
                </a:cubicBezTo>
                <a:cubicBezTo>
                  <a:pt x="10032" y="485"/>
                  <a:pt x="9973" y="458"/>
                  <a:pt x="9907" y="458"/>
                </a:cubicBezTo>
                <a:lnTo>
                  <a:pt x="694" y="458"/>
                </a:lnTo>
                <a:cubicBezTo>
                  <a:pt x="629" y="458"/>
                  <a:pt x="570" y="485"/>
                  <a:pt x="528" y="527"/>
                </a:cubicBezTo>
                <a:cubicBezTo>
                  <a:pt x="485" y="570"/>
                  <a:pt x="458" y="629"/>
                  <a:pt x="458" y="695"/>
                </a:cubicBezTo>
                <a:lnTo>
                  <a:pt x="458" y="5823"/>
                </a:lnTo>
                <a:lnTo>
                  <a:pt x="0" y="5823"/>
                </a:lnTo>
                <a:close/>
                <a:moveTo>
                  <a:pt x="11656" y="5834"/>
                </a:moveTo>
                <a:cubicBezTo>
                  <a:pt x="11656" y="6039"/>
                  <a:pt x="11739" y="6224"/>
                  <a:pt x="11873" y="6358"/>
                </a:cubicBezTo>
                <a:cubicBezTo>
                  <a:pt x="12006" y="6491"/>
                  <a:pt x="12190" y="6573"/>
                  <a:pt x="12395" y="6573"/>
                </a:cubicBezTo>
                <a:cubicBezTo>
                  <a:pt x="12599" y="6573"/>
                  <a:pt x="12784" y="6491"/>
                  <a:pt x="12917" y="6358"/>
                </a:cubicBezTo>
                <a:cubicBezTo>
                  <a:pt x="13051" y="6224"/>
                  <a:pt x="13133" y="6039"/>
                  <a:pt x="13133" y="5834"/>
                </a:cubicBezTo>
                <a:cubicBezTo>
                  <a:pt x="13133" y="5630"/>
                  <a:pt x="13051" y="5445"/>
                  <a:pt x="12918" y="5312"/>
                </a:cubicBezTo>
                <a:cubicBezTo>
                  <a:pt x="12784" y="5179"/>
                  <a:pt x="12599" y="5096"/>
                  <a:pt x="12395" y="5096"/>
                </a:cubicBezTo>
                <a:cubicBezTo>
                  <a:pt x="12190" y="5096"/>
                  <a:pt x="12005" y="5179"/>
                  <a:pt x="11872" y="5312"/>
                </a:cubicBezTo>
                <a:cubicBezTo>
                  <a:pt x="11739" y="5445"/>
                  <a:pt x="11656" y="5629"/>
                  <a:pt x="11656" y="5834"/>
                </a:cubicBezTo>
                <a:close/>
                <a:moveTo>
                  <a:pt x="11549" y="6680"/>
                </a:moveTo>
                <a:cubicBezTo>
                  <a:pt x="11332" y="6463"/>
                  <a:pt x="11198" y="6164"/>
                  <a:pt x="11198" y="5834"/>
                </a:cubicBezTo>
                <a:cubicBezTo>
                  <a:pt x="11198" y="5504"/>
                  <a:pt x="11332" y="5205"/>
                  <a:pt x="11549" y="4988"/>
                </a:cubicBezTo>
                <a:cubicBezTo>
                  <a:pt x="11766" y="4771"/>
                  <a:pt x="12065" y="4637"/>
                  <a:pt x="12395" y="4637"/>
                </a:cubicBezTo>
                <a:cubicBezTo>
                  <a:pt x="12725" y="4637"/>
                  <a:pt x="13024" y="4771"/>
                  <a:pt x="13240" y="4988"/>
                </a:cubicBezTo>
                <a:cubicBezTo>
                  <a:pt x="13458" y="5205"/>
                  <a:pt x="13592" y="5504"/>
                  <a:pt x="13592" y="5834"/>
                </a:cubicBezTo>
                <a:cubicBezTo>
                  <a:pt x="13592" y="6164"/>
                  <a:pt x="13458" y="6463"/>
                  <a:pt x="13241" y="6680"/>
                </a:cubicBezTo>
                <a:cubicBezTo>
                  <a:pt x="13024" y="6897"/>
                  <a:pt x="12725" y="7032"/>
                  <a:pt x="12395" y="7032"/>
                </a:cubicBezTo>
                <a:cubicBezTo>
                  <a:pt x="12065" y="7032"/>
                  <a:pt x="11766" y="6897"/>
                  <a:pt x="11549" y="6680"/>
                </a:cubicBezTo>
                <a:close/>
                <a:moveTo>
                  <a:pt x="1269" y="6680"/>
                </a:moveTo>
                <a:cubicBezTo>
                  <a:pt x="1052" y="6463"/>
                  <a:pt x="918" y="6164"/>
                  <a:pt x="918" y="5834"/>
                </a:cubicBezTo>
                <a:cubicBezTo>
                  <a:pt x="918" y="5504"/>
                  <a:pt x="1053" y="5205"/>
                  <a:pt x="1270" y="4988"/>
                </a:cubicBezTo>
                <a:cubicBezTo>
                  <a:pt x="1487" y="4771"/>
                  <a:pt x="1786" y="4637"/>
                  <a:pt x="2115" y="4637"/>
                </a:cubicBezTo>
                <a:cubicBezTo>
                  <a:pt x="2445" y="4637"/>
                  <a:pt x="2744" y="4771"/>
                  <a:pt x="2961" y="4988"/>
                </a:cubicBezTo>
                <a:cubicBezTo>
                  <a:pt x="3178" y="5205"/>
                  <a:pt x="3313" y="5504"/>
                  <a:pt x="3313" y="5834"/>
                </a:cubicBezTo>
                <a:cubicBezTo>
                  <a:pt x="3313" y="6164"/>
                  <a:pt x="3178" y="6463"/>
                  <a:pt x="2962" y="6680"/>
                </a:cubicBezTo>
                <a:cubicBezTo>
                  <a:pt x="2745" y="6897"/>
                  <a:pt x="2445" y="7032"/>
                  <a:pt x="2115" y="7032"/>
                </a:cubicBezTo>
                <a:cubicBezTo>
                  <a:pt x="1786" y="7032"/>
                  <a:pt x="1486" y="6897"/>
                  <a:pt x="1269" y="6680"/>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0" name="Freeform 394">
            <a:extLst>
              <a:ext uri="{FF2B5EF4-FFF2-40B4-BE49-F238E27FC236}">
                <a16:creationId xmlns:a16="http://schemas.microsoft.com/office/drawing/2014/main" id="{8C804619-08CB-4DA5-A250-628B3475A44F}"/>
              </a:ext>
            </a:extLst>
          </p:cNvPr>
          <p:cNvSpPr>
            <a:spLocks noChangeAspect="1" noEditPoints="1"/>
          </p:cNvSpPr>
          <p:nvPr/>
        </p:nvSpPr>
        <p:spPr bwMode="auto">
          <a:xfrm>
            <a:off x="1660802" y="2004379"/>
            <a:ext cx="384631" cy="178527"/>
          </a:xfrm>
          <a:custGeom>
            <a:avLst/>
            <a:gdLst>
              <a:gd name="T0" fmla="*/ 9026 w 14204"/>
              <a:gd name="T1" fmla="*/ 0 h 6611"/>
              <a:gd name="T2" fmla="*/ 9713 w 14204"/>
              <a:gd name="T3" fmla="*/ 686 h 6611"/>
              <a:gd name="T4" fmla="*/ 3496 w 14204"/>
              <a:gd name="T5" fmla="*/ 5702 h 6611"/>
              <a:gd name="T6" fmla="*/ 9254 w 14204"/>
              <a:gd name="T7" fmla="*/ 5244 h 6611"/>
              <a:gd name="T8" fmla="*/ 9188 w 14204"/>
              <a:gd name="T9" fmla="*/ 525 h 6611"/>
              <a:gd name="T10" fmla="*/ 0 w 14204"/>
              <a:gd name="T11" fmla="*/ 459 h 6611"/>
              <a:gd name="T12" fmla="*/ 10500 w 14204"/>
              <a:gd name="T13" fmla="*/ 1730 h 6611"/>
              <a:gd name="T14" fmla="*/ 12332 w 14204"/>
              <a:gd name="T15" fmla="*/ 1827 h 6611"/>
              <a:gd name="T16" fmla="*/ 12542 w 14204"/>
              <a:gd name="T17" fmla="*/ 2084 h 6611"/>
              <a:gd name="T18" fmla="*/ 13122 w 14204"/>
              <a:gd name="T19" fmla="*/ 3483 h 6611"/>
              <a:gd name="T20" fmla="*/ 13204 w 14204"/>
              <a:gd name="T21" fmla="*/ 3566 h 6611"/>
              <a:gd name="T22" fmla="*/ 13923 w 14204"/>
              <a:gd name="T23" fmla="*/ 3873 h 6611"/>
              <a:gd name="T24" fmla="*/ 14127 w 14204"/>
              <a:gd name="T25" fmla="*/ 4042 h 6611"/>
              <a:gd name="T26" fmla="*/ 14204 w 14204"/>
              <a:gd name="T27" fmla="*/ 5728 h 6611"/>
              <a:gd name="T28" fmla="*/ 13071 w 14204"/>
              <a:gd name="T29" fmla="*/ 5269 h 6611"/>
              <a:gd name="T30" fmla="*/ 13746 w 14204"/>
              <a:gd name="T31" fmla="*/ 4295 h 6611"/>
              <a:gd name="T32" fmla="*/ 13745 w 14204"/>
              <a:gd name="T33" fmla="*/ 4294 h 6611"/>
              <a:gd name="T34" fmla="*/ 13029 w 14204"/>
              <a:gd name="T35" fmla="*/ 3989 h 6611"/>
              <a:gd name="T36" fmla="*/ 12700 w 14204"/>
              <a:gd name="T37" fmla="*/ 3658 h 6611"/>
              <a:gd name="T38" fmla="*/ 12120 w 14204"/>
              <a:gd name="T39" fmla="*/ 2259 h 6611"/>
              <a:gd name="T40" fmla="*/ 12078 w 14204"/>
              <a:gd name="T41" fmla="*/ 2207 h 6611"/>
              <a:gd name="T42" fmla="*/ 10500 w 14204"/>
              <a:gd name="T43" fmla="*/ 2189 h 6611"/>
              <a:gd name="T44" fmla="*/ 13746 w 14204"/>
              <a:gd name="T45" fmla="*/ 4295 h 6611"/>
              <a:gd name="T46" fmla="*/ 19 w 14204"/>
              <a:gd name="T47" fmla="*/ 3499 h 6611"/>
              <a:gd name="T48" fmla="*/ 3500 w 14204"/>
              <a:gd name="T49" fmla="*/ 3958 h 6611"/>
              <a:gd name="T50" fmla="*/ 19 w 14204"/>
              <a:gd name="T51" fmla="*/ 3499 h 6611"/>
              <a:gd name="T52" fmla="*/ 3575 w 14204"/>
              <a:gd name="T53" fmla="*/ 1741 h 6611"/>
              <a:gd name="T54" fmla="*/ 1750 w 14204"/>
              <a:gd name="T55" fmla="*/ 2199 h 6611"/>
              <a:gd name="T56" fmla="*/ 10700 w 14204"/>
              <a:gd name="T57" fmla="*/ 5476 h 6611"/>
              <a:gd name="T58" fmla="*/ 11376 w 14204"/>
              <a:gd name="T59" fmla="*/ 6153 h 6611"/>
              <a:gd name="T60" fmla="*/ 12053 w 14204"/>
              <a:gd name="T61" fmla="*/ 5476 h 6611"/>
              <a:gd name="T62" fmla="*/ 11376 w 14204"/>
              <a:gd name="T63" fmla="*/ 4799 h 6611"/>
              <a:gd name="T64" fmla="*/ 10700 w 14204"/>
              <a:gd name="T65" fmla="*/ 5476 h 6611"/>
              <a:gd name="T66" fmla="*/ 10241 w 14204"/>
              <a:gd name="T67" fmla="*/ 5476 h 6611"/>
              <a:gd name="T68" fmla="*/ 11376 w 14204"/>
              <a:gd name="T69" fmla="*/ 4341 h 6611"/>
              <a:gd name="T70" fmla="*/ 12512 w 14204"/>
              <a:gd name="T71" fmla="*/ 5476 h 6611"/>
              <a:gd name="T72" fmla="*/ 11376 w 14204"/>
              <a:gd name="T73" fmla="*/ 6611 h 6611"/>
              <a:gd name="T74" fmla="*/ 1077 w 14204"/>
              <a:gd name="T75" fmla="*/ 5476 h 6611"/>
              <a:gd name="T76" fmla="*/ 1753 w 14204"/>
              <a:gd name="T77" fmla="*/ 6153 h 6611"/>
              <a:gd name="T78" fmla="*/ 2430 w 14204"/>
              <a:gd name="T79" fmla="*/ 5476 h 6611"/>
              <a:gd name="T80" fmla="*/ 1753 w 14204"/>
              <a:gd name="T81" fmla="*/ 4799 h 6611"/>
              <a:gd name="T82" fmla="*/ 1077 w 14204"/>
              <a:gd name="T83" fmla="*/ 5476 h 6611"/>
              <a:gd name="T84" fmla="*/ 618 w 14204"/>
              <a:gd name="T85" fmla="*/ 5476 h 6611"/>
              <a:gd name="T86" fmla="*/ 1753 w 14204"/>
              <a:gd name="T87" fmla="*/ 4341 h 6611"/>
              <a:gd name="T88" fmla="*/ 2889 w 14204"/>
              <a:gd name="T89" fmla="*/ 5476 h 6611"/>
              <a:gd name="T90" fmla="*/ 1753 w 14204"/>
              <a:gd name="T91" fmla="*/ 6611 h 6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204" h="6611">
                <a:moveTo>
                  <a:pt x="0" y="0"/>
                </a:moveTo>
                <a:lnTo>
                  <a:pt x="9026" y="0"/>
                </a:lnTo>
                <a:cubicBezTo>
                  <a:pt x="9215" y="0"/>
                  <a:pt x="9386" y="77"/>
                  <a:pt x="9511" y="201"/>
                </a:cubicBezTo>
                <a:cubicBezTo>
                  <a:pt x="9636" y="326"/>
                  <a:pt x="9713" y="497"/>
                  <a:pt x="9713" y="686"/>
                </a:cubicBezTo>
                <a:lnTo>
                  <a:pt x="9713" y="5702"/>
                </a:lnTo>
                <a:lnTo>
                  <a:pt x="3496" y="5702"/>
                </a:lnTo>
                <a:lnTo>
                  <a:pt x="3496" y="5244"/>
                </a:lnTo>
                <a:lnTo>
                  <a:pt x="9254" y="5244"/>
                </a:lnTo>
                <a:lnTo>
                  <a:pt x="9254" y="686"/>
                </a:lnTo>
                <a:cubicBezTo>
                  <a:pt x="9254" y="623"/>
                  <a:pt x="9229" y="566"/>
                  <a:pt x="9188" y="525"/>
                </a:cubicBezTo>
                <a:cubicBezTo>
                  <a:pt x="9147" y="484"/>
                  <a:pt x="9090" y="459"/>
                  <a:pt x="9026" y="459"/>
                </a:cubicBezTo>
                <a:lnTo>
                  <a:pt x="0" y="459"/>
                </a:lnTo>
                <a:lnTo>
                  <a:pt x="0" y="0"/>
                </a:lnTo>
                <a:close/>
                <a:moveTo>
                  <a:pt x="10500" y="1730"/>
                </a:moveTo>
                <a:lnTo>
                  <a:pt x="12015" y="1730"/>
                </a:lnTo>
                <a:cubicBezTo>
                  <a:pt x="12130" y="1730"/>
                  <a:pt x="12240" y="1765"/>
                  <a:pt x="12332" y="1827"/>
                </a:cubicBezTo>
                <a:cubicBezTo>
                  <a:pt x="12424" y="1889"/>
                  <a:pt x="12498" y="1977"/>
                  <a:pt x="12542" y="2084"/>
                </a:cubicBezTo>
                <a:lnTo>
                  <a:pt x="12542" y="2084"/>
                </a:lnTo>
                <a:lnTo>
                  <a:pt x="13122" y="3482"/>
                </a:lnTo>
                <a:lnTo>
                  <a:pt x="13122" y="3483"/>
                </a:lnTo>
                <a:cubicBezTo>
                  <a:pt x="13130" y="3502"/>
                  <a:pt x="13141" y="3519"/>
                  <a:pt x="13155" y="3533"/>
                </a:cubicBezTo>
                <a:cubicBezTo>
                  <a:pt x="13169" y="3547"/>
                  <a:pt x="13186" y="3558"/>
                  <a:pt x="13204" y="3566"/>
                </a:cubicBezTo>
                <a:lnTo>
                  <a:pt x="13206" y="3567"/>
                </a:lnTo>
                <a:lnTo>
                  <a:pt x="13923" y="3873"/>
                </a:lnTo>
                <a:lnTo>
                  <a:pt x="13923" y="3872"/>
                </a:lnTo>
                <a:cubicBezTo>
                  <a:pt x="14008" y="3908"/>
                  <a:pt x="14078" y="3968"/>
                  <a:pt x="14127" y="4042"/>
                </a:cubicBezTo>
                <a:cubicBezTo>
                  <a:pt x="14176" y="4116"/>
                  <a:pt x="14204" y="4204"/>
                  <a:pt x="14204" y="4295"/>
                </a:cubicBezTo>
                <a:lnTo>
                  <a:pt x="14204" y="5728"/>
                </a:lnTo>
                <a:lnTo>
                  <a:pt x="13071" y="5728"/>
                </a:lnTo>
                <a:lnTo>
                  <a:pt x="13071" y="5269"/>
                </a:lnTo>
                <a:lnTo>
                  <a:pt x="13746" y="5269"/>
                </a:lnTo>
                <a:lnTo>
                  <a:pt x="13746" y="4295"/>
                </a:lnTo>
                <a:lnTo>
                  <a:pt x="13746" y="4295"/>
                </a:lnTo>
                <a:lnTo>
                  <a:pt x="13745" y="4294"/>
                </a:lnTo>
                <a:lnTo>
                  <a:pt x="13029" y="3989"/>
                </a:lnTo>
                <a:lnTo>
                  <a:pt x="13029" y="3989"/>
                </a:lnTo>
                <a:cubicBezTo>
                  <a:pt x="12954" y="3958"/>
                  <a:pt x="12887" y="3912"/>
                  <a:pt x="12831" y="3856"/>
                </a:cubicBezTo>
                <a:cubicBezTo>
                  <a:pt x="12775" y="3800"/>
                  <a:pt x="12731" y="3733"/>
                  <a:pt x="12700" y="3658"/>
                </a:cubicBezTo>
                <a:lnTo>
                  <a:pt x="12699" y="3658"/>
                </a:lnTo>
                <a:lnTo>
                  <a:pt x="12120" y="2259"/>
                </a:lnTo>
                <a:lnTo>
                  <a:pt x="12120" y="2258"/>
                </a:lnTo>
                <a:cubicBezTo>
                  <a:pt x="12111" y="2237"/>
                  <a:pt x="12096" y="2219"/>
                  <a:pt x="12078" y="2207"/>
                </a:cubicBezTo>
                <a:cubicBezTo>
                  <a:pt x="12060" y="2195"/>
                  <a:pt x="12039" y="2189"/>
                  <a:pt x="12015" y="2189"/>
                </a:cubicBezTo>
                <a:lnTo>
                  <a:pt x="10500" y="2189"/>
                </a:lnTo>
                <a:lnTo>
                  <a:pt x="10500" y="1730"/>
                </a:lnTo>
                <a:close/>
                <a:moveTo>
                  <a:pt x="13746" y="4295"/>
                </a:moveTo>
                <a:lnTo>
                  <a:pt x="13746" y="4295"/>
                </a:lnTo>
                <a:close/>
                <a:moveTo>
                  <a:pt x="19" y="3499"/>
                </a:moveTo>
                <a:lnTo>
                  <a:pt x="3500" y="3499"/>
                </a:lnTo>
                <a:lnTo>
                  <a:pt x="3500" y="3958"/>
                </a:lnTo>
                <a:lnTo>
                  <a:pt x="19" y="3958"/>
                </a:lnTo>
                <a:lnTo>
                  <a:pt x="19" y="3499"/>
                </a:lnTo>
                <a:close/>
                <a:moveTo>
                  <a:pt x="1750" y="1741"/>
                </a:moveTo>
                <a:lnTo>
                  <a:pt x="3575" y="1741"/>
                </a:lnTo>
                <a:lnTo>
                  <a:pt x="3575" y="2199"/>
                </a:lnTo>
                <a:lnTo>
                  <a:pt x="1750" y="2199"/>
                </a:lnTo>
                <a:lnTo>
                  <a:pt x="1750" y="1741"/>
                </a:lnTo>
                <a:close/>
                <a:moveTo>
                  <a:pt x="10700" y="5476"/>
                </a:moveTo>
                <a:cubicBezTo>
                  <a:pt x="10700" y="5663"/>
                  <a:pt x="10776" y="5832"/>
                  <a:pt x="10898" y="5955"/>
                </a:cubicBezTo>
                <a:cubicBezTo>
                  <a:pt x="11020" y="6077"/>
                  <a:pt x="11190" y="6153"/>
                  <a:pt x="11376" y="6153"/>
                </a:cubicBezTo>
                <a:cubicBezTo>
                  <a:pt x="11563" y="6153"/>
                  <a:pt x="11732" y="6077"/>
                  <a:pt x="11855" y="5955"/>
                </a:cubicBezTo>
                <a:cubicBezTo>
                  <a:pt x="11977" y="5832"/>
                  <a:pt x="12053" y="5663"/>
                  <a:pt x="12053" y="5476"/>
                </a:cubicBezTo>
                <a:cubicBezTo>
                  <a:pt x="12053" y="5289"/>
                  <a:pt x="11977" y="5120"/>
                  <a:pt x="11855" y="4998"/>
                </a:cubicBezTo>
                <a:cubicBezTo>
                  <a:pt x="11732" y="4875"/>
                  <a:pt x="11563" y="4799"/>
                  <a:pt x="11376" y="4799"/>
                </a:cubicBezTo>
                <a:cubicBezTo>
                  <a:pt x="11190" y="4799"/>
                  <a:pt x="11020" y="4875"/>
                  <a:pt x="10898" y="4998"/>
                </a:cubicBezTo>
                <a:cubicBezTo>
                  <a:pt x="10776" y="5120"/>
                  <a:pt x="10700" y="5289"/>
                  <a:pt x="10700" y="5476"/>
                </a:cubicBezTo>
                <a:close/>
                <a:moveTo>
                  <a:pt x="10574" y="6279"/>
                </a:moveTo>
                <a:cubicBezTo>
                  <a:pt x="10368" y="6073"/>
                  <a:pt x="10241" y="5789"/>
                  <a:pt x="10241" y="5476"/>
                </a:cubicBezTo>
                <a:cubicBezTo>
                  <a:pt x="10241" y="5163"/>
                  <a:pt x="10368" y="4879"/>
                  <a:pt x="10574" y="4673"/>
                </a:cubicBezTo>
                <a:cubicBezTo>
                  <a:pt x="10779" y="4468"/>
                  <a:pt x="11063" y="4341"/>
                  <a:pt x="11376" y="4341"/>
                </a:cubicBezTo>
                <a:cubicBezTo>
                  <a:pt x="11690" y="4341"/>
                  <a:pt x="11974" y="4468"/>
                  <a:pt x="12179" y="4673"/>
                </a:cubicBezTo>
                <a:cubicBezTo>
                  <a:pt x="12385" y="4879"/>
                  <a:pt x="12512" y="5163"/>
                  <a:pt x="12512" y="5476"/>
                </a:cubicBezTo>
                <a:cubicBezTo>
                  <a:pt x="12512" y="5789"/>
                  <a:pt x="12385" y="6073"/>
                  <a:pt x="12179" y="6279"/>
                </a:cubicBezTo>
                <a:cubicBezTo>
                  <a:pt x="11974" y="6484"/>
                  <a:pt x="11690" y="6611"/>
                  <a:pt x="11376" y="6611"/>
                </a:cubicBezTo>
                <a:cubicBezTo>
                  <a:pt x="11063" y="6611"/>
                  <a:pt x="10779" y="6484"/>
                  <a:pt x="10574" y="6279"/>
                </a:cubicBezTo>
                <a:close/>
                <a:moveTo>
                  <a:pt x="1077" y="5476"/>
                </a:moveTo>
                <a:cubicBezTo>
                  <a:pt x="1077" y="5663"/>
                  <a:pt x="1152" y="5832"/>
                  <a:pt x="1275" y="5955"/>
                </a:cubicBezTo>
                <a:cubicBezTo>
                  <a:pt x="1397" y="6077"/>
                  <a:pt x="1567" y="6153"/>
                  <a:pt x="1753" y="6153"/>
                </a:cubicBezTo>
                <a:cubicBezTo>
                  <a:pt x="1940" y="6153"/>
                  <a:pt x="2109" y="6077"/>
                  <a:pt x="2232" y="5955"/>
                </a:cubicBezTo>
                <a:cubicBezTo>
                  <a:pt x="2354" y="5832"/>
                  <a:pt x="2430" y="5663"/>
                  <a:pt x="2430" y="5476"/>
                </a:cubicBezTo>
                <a:cubicBezTo>
                  <a:pt x="2430" y="5289"/>
                  <a:pt x="2354" y="5120"/>
                  <a:pt x="2232" y="4998"/>
                </a:cubicBezTo>
                <a:cubicBezTo>
                  <a:pt x="2109" y="4875"/>
                  <a:pt x="1940" y="4799"/>
                  <a:pt x="1753" y="4799"/>
                </a:cubicBezTo>
                <a:cubicBezTo>
                  <a:pt x="1567" y="4799"/>
                  <a:pt x="1397" y="4875"/>
                  <a:pt x="1275" y="4998"/>
                </a:cubicBezTo>
                <a:cubicBezTo>
                  <a:pt x="1152" y="5120"/>
                  <a:pt x="1077" y="5289"/>
                  <a:pt x="1077" y="5476"/>
                </a:cubicBezTo>
                <a:close/>
                <a:moveTo>
                  <a:pt x="951" y="6279"/>
                </a:moveTo>
                <a:cubicBezTo>
                  <a:pt x="745" y="6073"/>
                  <a:pt x="618" y="5789"/>
                  <a:pt x="618" y="5476"/>
                </a:cubicBezTo>
                <a:cubicBezTo>
                  <a:pt x="618" y="5163"/>
                  <a:pt x="745" y="4879"/>
                  <a:pt x="951" y="4673"/>
                </a:cubicBezTo>
                <a:cubicBezTo>
                  <a:pt x="1156" y="4468"/>
                  <a:pt x="1440" y="4341"/>
                  <a:pt x="1753" y="4341"/>
                </a:cubicBezTo>
                <a:cubicBezTo>
                  <a:pt x="2067" y="4341"/>
                  <a:pt x="2351" y="4468"/>
                  <a:pt x="2556" y="4673"/>
                </a:cubicBezTo>
                <a:cubicBezTo>
                  <a:pt x="2761" y="4879"/>
                  <a:pt x="2889" y="5163"/>
                  <a:pt x="2889" y="5476"/>
                </a:cubicBezTo>
                <a:cubicBezTo>
                  <a:pt x="2889" y="5789"/>
                  <a:pt x="2761" y="6073"/>
                  <a:pt x="2556" y="6279"/>
                </a:cubicBezTo>
                <a:cubicBezTo>
                  <a:pt x="2351" y="6484"/>
                  <a:pt x="2067" y="6611"/>
                  <a:pt x="1753" y="6611"/>
                </a:cubicBezTo>
                <a:cubicBezTo>
                  <a:pt x="1440" y="6611"/>
                  <a:pt x="1156" y="6484"/>
                  <a:pt x="951" y="6279"/>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395">
            <a:extLst>
              <a:ext uri="{FF2B5EF4-FFF2-40B4-BE49-F238E27FC236}">
                <a16:creationId xmlns:a16="http://schemas.microsoft.com/office/drawing/2014/main" id="{BE57159D-BD5D-4150-B0C0-BF6CA65D39DD}"/>
              </a:ext>
            </a:extLst>
          </p:cNvPr>
          <p:cNvSpPr>
            <a:spLocks noChangeAspect="1" noEditPoints="1"/>
          </p:cNvSpPr>
          <p:nvPr/>
        </p:nvSpPr>
        <p:spPr bwMode="auto">
          <a:xfrm>
            <a:off x="2196382" y="1949224"/>
            <a:ext cx="301899" cy="294642"/>
          </a:xfrm>
          <a:custGeom>
            <a:avLst/>
            <a:gdLst>
              <a:gd name="T0" fmla="*/ 1209 w 11169"/>
              <a:gd name="T1" fmla="*/ 10912 h 10912"/>
              <a:gd name="T2" fmla="*/ 458 w 11169"/>
              <a:gd name="T3" fmla="*/ 9703 h 10912"/>
              <a:gd name="T4" fmla="*/ 10710 w 11169"/>
              <a:gd name="T5" fmla="*/ 9703 h 10912"/>
              <a:gd name="T6" fmla="*/ 8237 w 11169"/>
              <a:gd name="T7" fmla="*/ 8670 h 10912"/>
              <a:gd name="T8" fmla="*/ 8695 w 11169"/>
              <a:gd name="T9" fmla="*/ 7566 h 10912"/>
              <a:gd name="T10" fmla="*/ 8237 w 11169"/>
              <a:gd name="T11" fmla="*/ 7834 h 10912"/>
              <a:gd name="T12" fmla="*/ 8371 w 11169"/>
              <a:gd name="T13" fmla="*/ 8157 h 10912"/>
              <a:gd name="T14" fmla="*/ 5798 w 11169"/>
              <a:gd name="T15" fmla="*/ 8023 h 10912"/>
              <a:gd name="T16" fmla="*/ 6579 w 11169"/>
              <a:gd name="T17" fmla="*/ 8157 h 10912"/>
              <a:gd name="T18" fmla="*/ 6257 w 11169"/>
              <a:gd name="T19" fmla="*/ 8023 h 10912"/>
              <a:gd name="T20" fmla="*/ 5110 w 11169"/>
              <a:gd name="T21" fmla="*/ 8480 h 10912"/>
              <a:gd name="T22" fmla="*/ 4653 w 11169"/>
              <a:gd name="T23" fmla="*/ 7375 h 10912"/>
              <a:gd name="T24" fmla="*/ 4787 w 11169"/>
              <a:gd name="T25" fmla="*/ 7889 h 10912"/>
              <a:gd name="T26" fmla="*/ 4653 w 11169"/>
              <a:gd name="T27" fmla="*/ 8211 h 10912"/>
              <a:gd name="T28" fmla="*/ 2404 w 11169"/>
              <a:gd name="T29" fmla="*/ 8480 h 10912"/>
              <a:gd name="T30" fmla="*/ 3508 w 11169"/>
              <a:gd name="T31" fmla="*/ 8023 h 10912"/>
              <a:gd name="T32" fmla="*/ 2727 w 11169"/>
              <a:gd name="T33" fmla="*/ 7889 h 10912"/>
              <a:gd name="T34" fmla="*/ 8884 w 11169"/>
              <a:gd name="T35" fmla="*/ 6282 h 10912"/>
              <a:gd name="T36" fmla="*/ 7780 w 11169"/>
              <a:gd name="T37" fmla="*/ 5825 h 10912"/>
              <a:gd name="T38" fmla="*/ 8426 w 11169"/>
              <a:gd name="T39" fmla="*/ 6282 h 10912"/>
              <a:gd name="T40" fmla="*/ 8103 w 11169"/>
              <a:gd name="T41" fmla="*/ 6415 h 10912"/>
              <a:gd name="T42" fmla="*/ 6445 w 11169"/>
              <a:gd name="T43" fmla="*/ 6929 h 10912"/>
              <a:gd name="T44" fmla="*/ 6903 w 11169"/>
              <a:gd name="T45" fmla="*/ 5825 h 10912"/>
              <a:gd name="T46" fmla="*/ 6445 w 11169"/>
              <a:gd name="T47" fmla="*/ 6094 h 10912"/>
              <a:gd name="T48" fmla="*/ 6578 w 11169"/>
              <a:gd name="T49" fmla="*/ 6416 h 10912"/>
              <a:gd name="T50" fmla="*/ 4006 w 11169"/>
              <a:gd name="T51" fmla="*/ 6282 h 10912"/>
              <a:gd name="T52" fmla="*/ 4787 w 11169"/>
              <a:gd name="T53" fmla="*/ 6415 h 10912"/>
              <a:gd name="T54" fmla="*/ 4465 w 11169"/>
              <a:gd name="T55" fmla="*/ 6282 h 10912"/>
              <a:gd name="T56" fmla="*/ 3319 w 11169"/>
              <a:gd name="T57" fmla="*/ 6739 h 10912"/>
              <a:gd name="T58" fmla="*/ 2861 w 11169"/>
              <a:gd name="T59" fmla="*/ 5635 h 10912"/>
              <a:gd name="T60" fmla="*/ 2995 w 11169"/>
              <a:gd name="T61" fmla="*/ 6148 h 10912"/>
              <a:gd name="T62" fmla="*/ 2861 w 11169"/>
              <a:gd name="T63" fmla="*/ 6471 h 10912"/>
              <a:gd name="T64" fmla="*/ 7780 w 11169"/>
              <a:gd name="T65" fmla="*/ 4998 h 10912"/>
              <a:gd name="T66" fmla="*/ 8884 w 11169"/>
              <a:gd name="T67" fmla="*/ 4540 h 10912"/>
              <a:gd name="T68" fmla="*/ 8103 w 11169"/>
              <a:gd name="T69" fmla="*/ 4407 h 10912"/>
              <a:gd name="T70" fmla="*/ 7092 w 11169"/>
              <a:gd name="T71" fmla="*/ 4540 h 10912"/>
              <a:gd name="T72" fmla="*/ 5988 w 11169"/>
              <a:gd name="T73" fmla="*/ 4084 h 10912"/>
              <a:gd name="T74" fmla="*/ 6634 w 11169"/>
              <a:gd name="T75" fmla="*/ 4540 h 10912"/>
              <a:gd name="T76" fmla="*/ 6312 w 11169"/>
              <a:gd name="T77" fmla="*/ 4675 h 10912"/>
              <a:gd name="T78" fmla="*/ 4653 w 11169"/>
              <a:gd name="T79" fmla="*/ 5188 h 10912"/>
              <a:gd name="T80" fmla="*/ 5110 w 11169"/>
              <a:gd name="T81" fmla="*/ 4083 h 10912"/>
              <a:gd name="T82" fmla="*/ 4653 w 11169"/>
              <a:gd name="T83" fmla="*/ 4352 h 10912"/>
              <a:gd name="T84" fmla="*/ 4788 w 11169"/>
              <a:gd name="T85" fmla="*/ 4674 h 10912"/>
              <a:gd name="T86" fmla="*/ 2214 w 11169"/>
              <a:gd name="T87" fmla="*/ 4540 h 10912"/>
              <a:gd name="T88" fmla="*/ 2995 w 11169"/>
              <a:gd name="T89" fmla="*/ 4675 h 10912"/>
              <a:gd name="T90" fmla="*/ 2673 w 11169"/>
              <a:gd name="T91" fmla="*/ 4540 h 10912"/>
              <a:gd name="T92" fmla="*/ 8487 w 11169"/>
              <a:gd name="T93" fmla="*/ 1789 h 10912"/>
              <a:gd name="T94" fmla="*/ 3119 w 11169"/>
              <a:gd name="T95" fmla="*/ 1783 h 10912"/>
              <a:gd name="T96" fmla="*/ 9960 w 11169"/>
              <a:gd name="T97" fmla="*/ 648 h 10912"/>
              <a:gd name="T98" fmla="*/ 0 w 11169"/>
              <a:gd name="T99" fmla="*/ 2789 h 10912"/>
              <a:gd name="T100" fmla="*/ 2025 w 11169"/>
              <a:gd name="T101" fmla="*/ 1107 h 10912"/>
              <a:gd name="T102" fmla="*/ 10710 w 11169"/>
              <a:gd name="T103" fmla="*/ 2450 h 10912"/>
              <a:gd name="T104" fmla="*/ 9140 w 11169"/>
              <a:gd name="T105" fmla="*/ 648 h 10912"/>
              <a:gd name="T106" fmla="*/ 3807 w 11169"/>
              <a:gd name="T107" fmla="*/ 648 h 10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169" h="10912">
                <a:moveTo>
                  <a:pt x="11169" y="3518"/>
                </a:moveTo>
                <a:lnTo>
                  <a:pt x="11169" y="9703"/>
                </a:lnTo>
                <a:cubicBezTo>
                  <a:pt x="11169" y="10036"/>
                  <a:pt x="11033" y="10339"/>
                  <a:pt x="10813" y="10558"/>
                </a:cubicBezTo>
                <a:cubicBezTo>
                  <a:pt x="10595" y="10776"/>
                  <a:pt x="10293" y="10912"/>
                  <a:pt x="9960" y="10912"/>
                </a:cubicBezTo>
                <a:lnTo>
                  <a:pt x="1209" y="10912"/>
                </a:lnTo>
                <a:cubicBezTo>
                  <a:pt x="875" y="10912"/>
                  <a:pt x="573" y="10776"/>
                  <a:pt x="355" y="10558"/>
                </a:cubicBezTo>
                <a:cubicBezTo>
                  <a:pt x="135" y="10339"/>
                  <a:pt x="0" y="10036"/>
                  <a:pt x="0" y="9703"/>
                </a:cubicBezTo>
                <a:lnTo>
                  <a:pt x="0" y="3518"/>
                </a:lnTo>
                <a:lnTo>
                  <a:pt x="458" y="3518"/>
                </a:lnTo>
                <a:lnTo>
                  <a:pt x="458" y="9703"/>
                </a:lnTo>
                <a:cubicBezTo>
                  <a:pt x="458" y="9911"/>
                  <a:pt x="542" y="10098"/>
                  <a:pt x="677" y="10234"/>
                </a:cubicBezTo>
                <a:cubicBezTo>
                  <a:pt x="813" y="10369"/>
                  <a:pt x="1001" y="10453"/>
                  <a:pt x="1209" y="10453"/>
                </a:cubicBezTo>
                <a:lnTo>
                  <a:pt x="9960" y="10453"/>
                </a:lnTo>
                <a:cubicBezTo>
                  <a:pt x="10167" y="10453"/>
                  <a:pt x="10355" y="10369"/>
                  <a:pt x="10491" y="10234"/>
                </a:cubicBezTo>
                <a:cubicBezTo>
                  <a:pt x="10626" y="10098"/>
                  <a:pt x="10710" y="9911"/>
                  <a:pt x="10710" y="9703"/>
                </a:cubicBezTo>
                <a:lnTo>
                  <a:pt x="10710" y="3518"/>
                </a:lnTo>
                <a:lnTo>
                  <a:pt x="11169" y="3518"/>
                </a:lnTo>
                <a:close/>
                <a:moveTo>
                  <a:pt x="8884" y="8023"/>
                </a:moveTo>
                <a:cubicBezTo>
                  <a:pt x="8884" y="8201"/>
                  <a:pt x="8812" y="8362"/>
                  <a:pt x="8695" y="8479"/>
                </a:cubicBezTo>
                <a:cubicBezTo>
                  <a:pt x="8577" y="8597"/>
                  <a:pt x="8415" y="8670"/>
                  <a:pt x="8237" y="8670"/>
                </a:cubicBezTo>
                <a:cubicBezTo>
                  <a:pt x="8059" y="8670"/>
                  <a:pt x="7898" y="8598"/>
                  <a:pt x="7780" y="8480"/>
                </a:cubicBezTo>
                <a:cubicBezTo>
                  <a:pt x="7663" y="8363"/>
                  <a:pt x="7590" y="8201"/>
                  <a:pt x="7590" y="8023"/>
                </a:cubicBezTo>
                <a:cubicBezTo>
                  <a:pt x="7590" y="7845"/>
                  <a:pt x="7663" y="7683"/>
                  <a:pt x="7781" y="7565"/>
                </a:cubicBezTo>
                <a:cubicBezTo>
                  <a:pt x="7898" y="7448"/>
                  <a:pt x="8059" y="7375"/>
                  <a:pt x="8237" y="7375"/>
                </a:cubicBezTo>
                <a:cubicBezTo>
                  <a:pt x="8415" y="7375"/>
                  <a:pt x="8577" y="7448"/>
                  <a:pt x="8695" y="7566"/>
                </a:cubicBezTo>
                <a:cubicBezTo>
                  <a:pt x="8812" y="7683"/>
                  <a:pt x="8884" y="7845"/>
                  <a:pt x="8884" y="8023"/>
                </a:cubicBezTo>
                <a:close/>
                <a:moveTo>
                  <a:pt x="8371" y="8157"/>
                </a:moveTo>
                <a:cubicBezTo>
                  <a:pt x="8405" y="8123"/>
                  <a:pt x="8426" y="8076"/>
                  <a:pt x="8426" y="8023"/>
                </a:cubicBezTo>
                <a:cubicBezTo>
                  <a:pt x="8426" y="7970"/>
                  <a:pt x="8404" y="7923"/>
                  <a:pt x="8370" y="7888"/>
                </a:cubicBezTo>
                <a:cubicBezTo>
                  <a:pt x="8337" y="7855"/>
                  <a:pt x="8290" y="7834"/>
                  <a:pt x="8237" y="7834"/>
                </a:cubicBezTo>
                <a:cubicBezTo>
                  <a:pt x="8185" y="7834"/>
                  <a:pt x="8137" y="7855"/>
                  <a:pt x="8103" y="7889"/>
                </a:cubicBezTo>
                <a:cubicBezTo>
                  <a:pt x="8069" y="7923"/>
                  <a:pt x="8049" y="7970"/>
                  <a:pt x="8049" y="8023"/>
                </a:cubicBezTo>
                <a:cubicBezTo>
                  <a:pt x="8049" y="8075"/>
                  <a:pt x="8069" y="8123"/>
                  <a:pt x="8103" y="8156"/>
                </a:cubicBezTo>
                <a:cubicBezTo>
                  <a:pt x="8137" y="8190"/>
                  <a:pt x="8185" y="8211"/>
                  <a:pt x="8237" y="8211"/>
                </a:cubicBezTo>
                <a:cubicBezTo>
                  <a:pt x="8290" y="8211"/>
                  <a:pt x="8337" y="8191"/>
                  <a:pt x="8371" y="8157"/>
                </a:cubicBezTo>
                <a:close/>
                <a:moveTo>
                  <a:pt x="7092" y="8023"/>
                </a:moveTo>
                <a:cubicBezTo>
                  <a:pt x="7092" y="8201"/>
                  <a:pt x="7020" y="8362"/>
                  <a:pt x="6903" y="8479"/>
                </a:cubicBezTo>
                <a:cubicBezTo>
                  <a:pt x="6785" y="8597"/>
                  <a:pt x="6623" y="8670"/>
                  <a:pt x="6445" y="8670"/>
                </a:cubicBezTo>
                <a:cubicBezTo>
                  <a:pt x="6267" y="8670"/>
                  <a:pt x="6105" y="8597"/>
                  <a:pt x="5988" y="8479"/>
                </a:cubicBezTo>
                <a:cubicBezTo>
                  <a:pt x="5871" y="8362"/>
                  <a:pt x="5798" y="8201"/>
                  <a:pt x="5798" y="8023"/>
                </a:cubicBezTo>
                <a:cubicBezTo>
                  <a:pt x="5798" y="7845"/>
                  <a:pt x="5871" y="7683"/>
                  <a:pt x="5988" y="7566"/>
                </a:cubicBezTo>
                <a:cubicBezTo>
                  <a:pt x="6105" y="7448"/>
                  <a:pt x="6267" y="7375"/>
                  <a:pt x="6445" y="7375"/>
                </a:cubicBezTo>
                <a:cubicBezTo>
                  <a:pt x="6623" y="7375"/>
                  <a:pt x="6785" y="7448"/>
                  <a:pt x="6902" y="7566"/>
                </a:cubicBezTo>
                <a:cubicBezTo>
                  <a:pt x="7020" y="7683"/>
                  <a:pt x="7092" y="7845"/>
                  <a:pt x="7092" y="8023"/>
                </a:cubicBezTo>
                <a:close/>
                <a:moveTo>
                  <a:pt x="6579" y="8157"/>
                </a:moveTo>
                <a:cubicBezTo>
                  <a:pt x="6613" y="8123"/>
                  <a:pt x="6634" y="8076"/>
                  <a:pt x="6634" y="8023"/>
                </a:cubicBezTo>
                <a:cubicBezTo>
                  <a:pt x="6634" y="7970"/>
                  <a:pt x="6612" y="7923"/>
                  <a:pt x="6578" y="7888"/>
                </a:cubicBezTo>
                <a:cubicBezTo>
                  <a:pt x="6545" y="7855"/>
                  <a:pt x="6498" y="7834"/>
                  <a:pt x="6445" y="7834"/>
                </a:cubicBezTo>
                <a:cubicBezTo>
                  <a:pt x="6393" y="7834"/>
                  <a:pt x="6346" y="7855"/>
                  <a:pt x="6312" y="7888"/>
                </a:cubicBezTo>
                <a:cubicBezTo>
                  <a:pt x="6278" y="7923"/>
                  <a:pt x="6257" y="7970"/>
                  <a:pt x="6257" y="8023"/>
                </a:cubicBezTo>
                <a:cubicBezTo>
                  <a:pt x="6257" y="8076"/>
                  <a:pt x="6278" y="8123"/>
                  <a:pt x="6312" y="8157"/>
                </a:cubicBezTo>
                <a:cubicBezTo>
                  <a:pt x="6345" y="8191"/>
                  <a:pt x="6392" y="8211"/>
                  <a:pt x="6445" y="8211"/>
                </a:cubicBezTo>
                <a:cubicBezTo>
                  <a:pt x="6498" y="8211"/>
                  <a:pt x="6545" y="8191"/>
                  <a:pt x="6579" y="8157"/>
                </a:cubicBezTo>
                <a:close/>
                <a:moveTo>
                  <a:pt x="5300" y="8023"/>
                </a:moveTo>
                <a:cubicBezTo>
                  <a:pt x="5300" y="8201"/>
                  <a:pt x="5228" y="8363"/>
                  <a:pt x="5110" y="8480"/>
                </a:cubicBezTo>
                <a:cubicBezTo>
                  <a:pt x="4993" y="8598"/>
                  <a:pt x="4831" y="8670"/>
                  <a:pt x="4653" y="8670"/>
                </a:cubicBezTo>
                <a:cubicBezTo>
                  <a:pt x="4475" y="8670"/>
                  <a:pt x="4313" y="8597"/>
                  <a:pt x="4195" y="8479"/>
                </a:cubicBezTo>
                <a:cubicBezTo>
                  <a:pt x="4078" y="8362"/>
                  <a:pt x="4006" y="8201"/>
                  <a:pt x="4006" y="8023"/>
                </a:cubicBezTo>
                <a:cubicBezTo>
                  <a:pt x="4006" y="7845"/>
                  <a:pt x="4079" y="7683"/>
                  <a:pt x="4196" y="7566"/>
                </a:cubicBezTo>
                <a:cubicBezTo>
                  <a:pt x="4313" y="7448"/>
                  <a:pt x="4475" y="7375"/>
                  <a:pt x="4653" y="7375"/>
                </a:cubicBezTo>
                <a:cubicBezTo>
                  <a:pt x="4831" y="7375"/>
                  <a:pt x="4993" y="7448"/>
                  <a:pt x="5110" y="7565"/>
                </a:cubicBezTo>
                <a:cubicBezTo>
                  <a:pt x="5228" y="7683"/>
                  <a:pt x="5300" y="7845"/>
                  <a:pt x="5300" y="8023"/>
                </a:cubicBezTo>
                <a:close/>
                <a:moveTo>
                  <a:pt x="4788" y="8156"/>
                </a:moveTo>
                <a:cubicBezTo>
                  <a:pt x="4821" y="8123"/>
                  <a:pt x="4842" y="8075"/>
                  <a:pt x="4842" y="8023"/>
                </a:cubicBezTo>
                <a:cubicBezTo>
                  <a:pt x="4842" y="7970"/>
                  <a:pt x="4821" y="7923"/>
                  <a:pt x="4787" y="7889"/>
                </a:cubicBezTo>
                <a:cubicBezTo>
                  <a:pt x="4753" y="7855"/>
                  <a:pt x="4706" y="7834"/>
                  <a:pt x="4653" y="7834"/>
                </a:cubicBezTo>
                <a:cubicBezTo>
                  <a:pt x="4601" y="7834"/>
                  <a:pt x="4554" y="7855"/>
                  <a:pt x="4520" y="7888"/>
                </a:cubicBezTo>
                <a:cubicBezTo>
                  <a:pt x="4486" y="7923"/>
                  <a:pt x="4465" y="7970"/>
                  <a:pt x="4465" y="8023"/>
                </a:cubicBezTo>
                <a:cubicBezTo>
                  <a:pt x="4465" y="8076"/>
                  <a:pt x="4486" y="8123"/>
                  <a:pt x="4520" y="8157"/>
                </a:cubicBezTo>
                <a:cubicBezTo>
                  <a:pt x="4553" y="8191"/>
                  <a:pt x="4600" y="8211"/>
                  <a:pt x="4653" y="8211"/>
                </a:cubicBezTo>
                <a:cubicBezTo>
                  <a:pt x="4706" y="8211"/>
                  <a:pt x="4753" y="8190"/>
                  <a:pt x="4788" y="8156"/>
                </a:cubicBezTo>
                <a:close/>
                <a:moveTo>
                  <a:pt x="3508" y="8023"/>
                </a:moveTo>
                <a:cubicBezTo>
                  <a:pt x="3508" y="8201"/>
                  <a:pt x="3436" y="8362"/>
                  <a:pt x="3319" y="8479"/>
                </a:cubicBezTo>
                <a:cubicBezTo>
                  <a:pt x="3201" y="8597"/>
                  <a:pt x="3039" y="8670"/>
                  <a:pt x="2861" y="8670"/>
                </a:cubicBezTo>
                <a:cubicBezTo>
                  <a:pt x="2683" y="8670"/>
                  <a:pt x="2522" y="8598"/>
                  <a:pt x="2404" y="8480"/>
                </a:cubicBezTo>
                <a:cubicBezTo>
                  <a:pt x="2287" y="8363"/>
                  <a:pt x="2214" y="8201"/>
                  <a:pt x="2214" y="8023"/>
                </a:cubicBezTo>
                <a:cubicBezTo>
                  <a:pt x="2214" y="7845"/>
                  <a:pt x="2287" y="7683"/>
                  <a:pt x="2405" y="7565"/>
                </a:cubicBezTo>
                <a:cubicBezTo>
                  <a:pt x="2522" y="7448"/>
                  <a:pt x="2683" y="7375"/>
                  <a:pt x="2861" y="7375"/>
                </a:cubicBezTo>
                <a:cubicBezTo>
                  <a:pt x="3039" y="7375"/>
                  <a:pt x="3201" y="7448"/>
                  <a:pt x="3319" y="7566"/>
                </a:cubicBezTo>
                <a:cubicBezTo>
                  <a:pt x="3436" y="7683"/>
                  <a:pt x="3508" y="7845"/>
                  <a:pt x="3508" y="8023"/>
                </a:cubicBezTo>
                <a:close/>
                <a:moveTo>
                  <a:pt x="2995" y="8157"/>
                </a:moveTo>
                <a:cubicBezTo>
                  <a:pt x="3029" y="8123"/>
                  <a:pt x="3050" y="8076"/>
                  <a:pt x="3050" y="8023"/>
                </a:cubicBezTo>
                <a:cubicBezTo>
                  <a:pt x="3050" y="7970"/>
                  <a:pt x="3029" y="7923"/>
                  <a:pt x="2994" y="7888"/>
                </a:cubicBezTo>
                <a:cubicBezTo>
                  <a:pt x="2961" y="7855"/>
                  <a:pt x="2914" y="7834"/>
                  <a:pt x="2861" y="7834"/>
                </a:cubicBezTo>
                <a:cubicBezTo>
                  <a:pt x="2809" y="7834"/>
                  <a:pt x="2761" y="7855"/>
                  <a:pt x="2727" y="7889"/>
                </a:cubicBezTo>
                <a:cubicBezTo>
                  <a:pt x="2693" y="7923"/>
                  <a:pt x="2673" y="7970"/>
                  <a:pt x="2673" y="8023"/>
                </a:cubicBezTo>
                <a:cubicBezTo>
                  <a:pt x="2673" y="8076"/>
                  <a:pt x="2693" y="8123"/>
                  <a:pt x="2727" y="8156"/>
                </a:cubicBezTo>
                <a:cubicBezTo>
                  <a:pt x="2761" y="8190"/>
                  <a:pt x="2808" y="8211"/>
                  <a:pt x="2861" y="8211"/>
                </a:cubicBezTo>
                <a:cubicBezTo>
                  <a:pt x="2914" y="8211"/>
                  <a:pt x="2961" y="8191"/>
                  <a:pt x="2995" y="8157"/>
                </a:cubicBezTo>
                <a:close/>
                <a:moveTo>
                  <a:pt x="8884" y="6282"/>
                </a:moveTo>
                <a:cubicBezTo>
                  <a:pt x="8884" y="6460"/>
                  <a:pt x="8812" y="6622"/>
                  <a:pt x="8695" y="6739"/>
                </a:cubicBezTo>
                <a:cubicBezTo>
                  <a:pt x="8577" y="6856"/>
                  <a:pt x="8415" y="6929"/>
                  <a:pt x="8237" y="6929"/>
                </a:cubicBezTo>
                <a:cubicBezTo>
                  <a:pt x="8059" y="6929"/>
                  <a:pt x="7898" y="6857"/>
                  <a:pt x="7781" y="6740"/>
                </a:cubicBezTo>
                <a:cubicBezTo>
                  <a:pt x="7663" y="6622"/>
                  <a:pt x="7590" y="6460"/>
                  <a:pt x="7590" y="6282"/>
                </a:cubicBezTo>
                <a:cubicBezTo>
                  <a:pt x="7590" y="6104"/>
                  <a:pt x="7663" y="5942"/>
                  <a:pt x="7780" y="5825"/>
                </a:cubicBezTo>
                <a:cubicBezTo>
                  <a:pt x="7898" y="5707"/>
                  <a:pt x="8059" y="5635"/>
                  <a:pt x="8237" y="5635"/>
                </a:cubicBezTo>
                <a:cubicBezTo>
                  <a:pt x="8415" y="5635"/>
                  <a:pt x="8577" y="5708"/>
                  <a:pt x="8695" y="5825"/>
                </a:cubicBezTo>
                <a:cubicBezTo>
                  <a:pt x="8812" y="5942"/>
                  <a:pt x="8884" y="6104"/>
                  <a:pt x="8884" y="6282"/>
                </a:cubicBezTo>
                <a:close/>
                <a:moveTo>
                  <a:pt x="8370" y="6416"/>
                </a:moveTo>
                <a:cubicBezTo>
                  <a:pt x="8404" y="6382"/>
                  <a:pt x="8426" y="6335"/>
                  <a:pt x="8426" y="6282"/>
                </a:cubicBezTo>
                <a:cubicBezTo>
                  <a:pt x="8426" y="6229"/>
                  <a:pt x="8405" y="6182"/>
                  <a:pt x="8371" y="6148"/>
                </a:cubicBezTo>
                <a:cubicBezTo>
                  <a:pt x="8337" y="6114"/>
                  <a:pt x="8290" y="6094"/>
                  <a:pt x="8237" y="6094"/>
                </a:cubicBezTo>
                <a:cubicBezTo>
                  <a:pt x="8185" y="6094"/>
                  <a:pt x="8137" y="6115"/>
                  <a:pt x="8103" y="6149"/>
                </a:cubicBezTo>
                <a:cubicBezTo>
                  <a:pt x="8069" y="6182"/>
                  <a:pt x="8049" y="6229"/>
                  <a:pt x="8049" y="6282"/>
                </a:cubicBezTo>
                <a:cubicBezTo>
                  <a:pt x="8049" y="6335"/>
                  <a:pt x="8069" y="6382"/>
                  <a:pt x="8103" y="6415"/>
                </a:cubicBezTo>
                <a:cubicBezTo>
                  <a:pt x="8137" y="6450"/>
                  <a:pt x="8185" y="6471"/>
                  <a:pt x="8237" y="6471"/>
                </a:cubicBezTo>
                <a:cubicBezTo>
                  <a:pt x="8290" y="6471"/>
                  <a:pt x="8337" y="6450"/>
                  <a:pt x="8370" y="6416"/>
                </a:cubicBezTo>
                <a:close/>
                <a:moveTo>
                  <a:pt x="7092" y="6282"/>
                </a:moveTo>
                <a:cubicBezTo>
                  <a:pt x="7092" y="6460"/>
                  <a:pt x="7020" y="6622"/>
                  <a:pt x="6902" y="6739"/>
                </a:cubicBezTo>
                <a:cubicBezTo>
                  <a:pt x="6785" y="6856"/>
                  <a:pt x="6623" y="6929"/>
                  <a:pt x="6445" y="6929"/>
                </a:cubicBezTo>
                <a:cubicBezTo>
                  <a:pt x="6267" y="6929"/>
                  <a:pt x="6105" y="6856"/>
                  <a:pt x="5988" y="6739"/>
                </a:cubicBezTo>
                <a:cubicBezTo>
                  <a:pt x="5871" y="6622"/>
                  <a:pt x="5798" y="6460"/>
                  <a:pt x="5798" y="6282"/>
                </a:cubicBezTo>
                <a:cubicBezTo>
                  <a:pt x="5798" y="6104"/>
                  <a:pt x="5871" y="5942"/>
                  <a:pt x="5988" y="5825"/>
                </a:cubicBezTo>
                <a:cubicBezTo>
                  <a:pt x="6105" y="5708"/>
                  <a:pt x="6267" y="5635"/>
                  <a:pt x="6445" y="5635"/>
                </a:cubicBezTo>
                <a:cubicBezTo>
                  <a:pt x="6623" y="5635"/>
                  <a:pt x="6785" y="5708"/>
                  <a:pt x="6903" y="5825"/>
                </a:cubicBezTo>
                <a:cubicBezTo>
                  <a:pt x="7020" y="5942"/>
                  <a:pt x="7092" y="6104"/>
                  <a:pt x="7092" y="6282"/>
                </a:cubicBezTo>
                <a:close/>
                <a:moveTo>
                  <a:pt x="6578" y="6416"/>
                </a:moveTo>
                <a:cubicBezTo>
                  <a:pt x="6612" y="6382"/>
                  <a:pt x="6634" y="6335"/>
                  <a:pt x="6634" y="6282"/>
                </a:cubicBezTo>
                <a:cubicBezTo>
                  <a:pt x="6634" y="6229"/>
                  <a:pt x="6613" y="6182"/>
                  <a:pt x="6579" y="6148"/>
                </a:cubicBezTo>
                <a:cubicBezTo>
                  <a:pt x="6545" y="6114"/>
                  <a:pt x="6498" y="6094"/>
                  <a:pt x="6445" y="6094"/>
                </a:cubicBezTo>
                <a:cubicBezTo>
                  <a:pt x="6392" y="6094"/>
                  <a:pt x="6345" y="6114"/>
                  <a:pt x="6312" y="6148"/>
                </a:cubicBezTo>
                <a:cubicBezTo>
                  <a:pt x="6278" y="6182"/>
                  <a:pt x="6257" y="6229"/>
                  <a:pt x="6257" y="6282"/>
                </a:cubicBezTo>
                <a:cubicBezTo>
                  <a:pt x="6257" y="6335"/>
                  <a:pt x="6278" y="6382"/>
                  <a:pt x="6312" y="6416"/>
                </a:cubicBezTo>
                <a:cubicBezTo>
                  <a:pt x="6346" y="6450"/>
                  <a:pt x="6393" y="6471"/>
                  <a:pt x="6445" y="6471"/>
                </a:cubicBezTo>
                <a:cubicBezTo>
                  <a:pt x="6498" y="6471"/>
                  <a:pt x="6545" y="6450"/>
                  <a:pt x="6578" y="6416"/>
                </a:cubicBezTo>
                <a:close/>
                <a:moveTo>
                  <a:pt x="5300" y="6282"/>
                </a:moveTo>
                <a:cubicBezTo>
                  <a:pt x="5300" y="6460"/>
                  <a:pt x="5228" y="6622"/>
                  <a:pt x="5110" y="6740"/>
                </a:cubicBezTo>
                <a:cubicBezTo>
                  <a:pt x="4993" y="6857"/>
                  <a:pt x="4831" y="6929"/>
                  <a:pt x="4653" y="6929"/>
                </a:cubicBezTo>
                <a:cubicBezTo>
                  <a:pt x="4475" y="6929"/>
                  <a:pt x="4313" y="6856"/>
                  <a:pt x="4196" y="6739"/>
                </a:cubicBezTo>
                <a:cubicBezTo>
                  <a:pt x="4079" y="6622"/>
                  <a:pt x="4006" y="6460"/>
                  <a:pt x="4006" y="6282"/>
                </a:cubicBezTo>
                <a:cubicBezTo>
                  <a:pt x="4006" y="6104"/>
                  <a:pt x="4078" y="5942"/>
                  <a:pt x="4195" y="5825"/>
                </a:cubicBezTo>
                <a:cubicBezTo>
                  <a:pt x="4313" y="5708"/>
                  <a:pt x="4475" y="5635"/>
                  <a:pt x="4653" y="5635"/>
                </a:cubicBezTo>
                <a:cubicBezTo>
                  <a:pt x="4831" y="5635"/>
                  <a:pt x="4993" y="5707"/>
                  <a:pt x="5110" y="5825"/>
                </a:cubicBezTo>
                <a:cubicBezTo>
                  <a:pt x="5228" y="5942"/>
                  <a:pt x="5300" y="6104"/>
                  <a:pt x="5300" y="6282"/>
                </a:cubicBezTo>
                <a:close/>
                <a:moveTo>
                  <a:pt x="4787" y="6415"/>
                </a:moveTo>
                <a:cubicBezTo>
                  <a:pt x="4821" y="6382"/>
                  <a:pt x="4842" y="6335"/>
                  <a:pt x="4842" y="6282"/>
                </a:cubicBezTo>
                <a:cubicBezTo>
                  <a:pt x="4842" y="6229"/>
                  <a:pt x="4821" y="6182"/>
                  <a:pt x="4788" y="6149"/>
                </a:cubicBezTo>
                <a:cubicBezTo>
                  <a:pt x="4753" y="6115"/>
                  <a:pt x="4706" y="6094"/>
                  <a:pt x="4653" y="6094"/>
                </a:cubicBezTo>
                <a:cubicBezTo>
                  <a:pt x="4600" y="6094"/>
                  <a:pt x="4553" y="6114"/>
                  <a:pt x="4520" y="6148"/>
                </a:cubicBezTo>
                <a:cubicBezTo>
                  <a:pt x="4486" y="6182"/>
                  <a:pt x="4465" y="6229"/>
                  <a:pt x="4465" y="6282"/>
                </a:cubicBezTo>
                <a:cubicBezTo>
                  <a:pt x="4465" y="6335"/>
                  <a:pt x="4486" y="6382"/>
                  <a:pt x="4520" y="6416"/>
                </a:cubicBezTo>
                <a:cubicBezTo>
                  <a:pt x="4554" y="6450"/>
                  <a:pt x="4601" y="6471"/>
                  <a:pt x="4653" y="6471"/>
                </a:cubicBezTo>
                <a:cubicBezTo>
                  <a:pt x="4706" y="6471"/>
                  <a:pt x="4753" y="6450"/>
                  <a:pt x="4787" y="6415"/>
                </a:cubicBezTo>
                <a:close/>
                <a:moveTo>
                  <a:pt x="3508" y="6282"/>
                </a:moveTo>
                <a:cubicBezTo>
                  <a:pt x="3508" y="6460"/>
                  <a:pt x="3436" y="6622"/>
                  <a:pt x="3319" y="6739"/>
                </a:cubicBezTo>
                <a:cubicBezTo>
                  <a:pt x="3201" y="6856"/>
                  <a:pt x="3039" y="6929"/>
                  <a:pt x="2861" y="6929"/>
                </a:cubicBezTo>
                <a:cubicBezTo>
                  <a:pt x="2683" y="6929"/>
                  <a:pt x="2522" y="6857"/>
                  <a:pt x="2405" y="6740"/>
                </a:cubicBezTo>
                <a:cubicBezTo>
                  <a:pt x="2287" y="6622"/>
                  <a:pt x="2214" y="6460"/>
                  <a:pt x="2214" y="6282"/>
                </a:cubicBezTo>
                <a:cubicBezTo>
                  <a:pt x="2214" y="6104"/>
                  <a:pt x="2287" y="5942"/>
                  <a:pt x="2404" y="5824"/>
                </a:cubicBezTo>
                <a:cubicBezTo>
                  <a:pt x="2522" y="5707"/>
                  <a:pt x="2683" y="5635"/>
                  <a:pt x="2861" y="5635"/>
                </a:cubicBezTo>
                <a:cubicBezTo>
                  <a:pt x="3039" y="5635"/>
                  <a:pt x="3201" y="5708"/>
                  <a:pt x="3319" y="5825"/>
                </a:cubicBezTo>
                <a:cubicBezTo>
                  <a:pt x="3436" y="5942"/>
                  <a:pt x="3508" y="6104"/>
                  <a:pt x="3508" y="6282"/>
                </a:cubicBezTo>
                <a:close/>
                <a:moveTo>
                  <a:pt x="2994" y="6416"/>
                </a:moveTo>
                <a:cubicBezTo>
                  <a:pt x="3029" y="6382"/>
                  <a:pt x="3050" y="6335"/>
                  <a:pt x="3050" y="6282"/>
                </a:cubicBezTo>
                <a:cubicBezTo>
                  <a:pt x="3050" y="6229"/>
                  <a:pt x="3029" y="6182"/>
                  <a:pt x="2995" y="6148"/>
                </a:cubicBezTo>
                <a:cubicBezTo>
                  <a:pt x="2961" y="6114"/>
                  <a:pt x="2914" y="6094"/>
                  <a:pt x="2861" y="6094"/>
                </a:cubicBezTo>
                <a:cubicBezTo>
                  <a:pt x="2808" y="6094"/>
                  <a:pt x="2761" y="6115"/>
                  <a:pt x="2727" y="6149"/>
                </a:cubicBezTo>
                <a:cubicBezTo>
                  <a:pt x="2693" y="6182"/>
                  <a:pt x="2673" y="6229"/>
                  <a:pt x="2673" y="6282"/>
                </a:cubicBezTo>
                <a:cubicBezTo>
                  <a:pt x="2673" y="6335"/>
                  <a:pt x="2693" y="6382"/>
                  <a:pt x="2727" y="6416"/>
                </a:cubicBezTo>
                <a:cubicBezTo>
                  <a:pt x="2761" y="6450"/>
                  <a:pt x="2809" y="6471"/>
                  <a:pt x="2861" y="6471"/>
                </a:cubicBezTo>
                <a:cubicBezTo>
                  <a:pt x="2914" y="6471"/>
                  <a:pt x="2961" y="6450"/>
                  <a:pt x="2994" y="6416"/>
                </a:cubicBezTo>
                <a:close/>
                <a:moveTo>
                  <a:pt x="8884" y="4540"/>
                </a:moveTo>
                <a:cubicBezTo>
                  <a:pt x="8884" y="4719"/>
                  <a:pt x="8812" y="4880"/>
                  <a:pt x="8695" y="4997"/>
                </a:cubicBezTo>
                <a:cubicBezTo>
                  <a:pt x="8577" y="5115"/>
                  <a:pt x="8415" y="5188"/>
                  <a:pt x="8237" y="5188"/>
                </a:cubicBezTo>
                <a:cubicBezTo>
                  <a:pt x="8059" y="5188"/>
                  <a:pt x="7898" y="5115"/>
                  <a:pt x="7780" y="4998"/>
                </a:cubicBezTo>
                <a:cubicBezTo>
                  <a:pt x="7663" y="4880"/>
                  <a:pt x="7590" y="4719"/>
                  <a:pt x="7590" y="4540"/>
                </a:cubicBezTo>
                <a:cubicBezTo>
                  <a:pt x="7590" y="4363"/>
                  <a:pt x="7663" y="4201"/>
                  <a:pt x="7781" y="4083"/>
                </a:cubicBezTo>
                <a:cubicBezTo>
                  <a:pt x="7898" y="3966"/>
                  <a:pt x="8059" y="3893"/>
                  <a:pt x="8237" y="3893"/>
                </a:cubicBezTo>
                <a:cubicBezTo>
                  <a:pt x="8415" y="3893"/>
                  <a:pt x="8577" y="3966"/>
                  <a:pt x="8695" y="4084"/>
                </a:cubicBezTo>
                <a:cubicBezTo>
                  <a:pt x="8812" y="4201"/>
                  <a:pt x="8884" y="4363"/>
                  <a:pt x="8884" y="4540"/>
                </a:cubicBezTo>
                <a:close/>
                <a:moveTo>
                  <a:pt x="8371" y="4675"/>
                </a:moveTo>
                <a:cubicBezTo>
                  <a:pt x="8405" y="4641"/>
                  <a:pt x="8426" y="4593"/>
                  <a:pt x="8426" y="4540"/>
                </a:cubicBezTo>
                <a:cubicBezTo>
                  <a:pt x="8426" y="4488"/>
                  <a:pt x="8404" y="4440"/>
                  <a:pt x="8370" y="4406"/>
                </a:cubicBezTo>
                <a:cubicBezTo>
                  <a:pt x="8337" y="4373"/>
                  <a:pt x="8290" y="4352"/>
                  <a:pt x="8237" y="4352"/>
                </a:cubicBezTo>
                <a:cubicBezTo>
                  <a:pt x="8185" y="4352"/>
                  <a:pt x="8137" y="4373"/>
                  <a:pt x="8103" y="4407"/>
                </a:cubicBezTo>
                <a:cubicBezTo>
                  <a:pt x="8069" y="4441"/>
                  <a:pt x="8049" y="4488"/>
                  <a:pt x="8049" y="4540"/>
                </a:cubicBezTo>
                <a:cubicBezTo>
                  <a:pt x="8049" y="4593"/>
                  <a:pt x="8069" y="4640"/>
                  <a:pt x="8103" y="4674"/>
                </a:cubicBezTo>
                <a:cubicBezTo>
                  <a:pt x="8137" y="4708"/>
                  <a:pt x="8185" y="4729"/>
                  <a:pt x="8237" y="4729"/>
                </a:cubicBezTo>
                <a:cubicBezTo>
                  <a:pt x="8290" y="4729"/>
                  <a:pt x="8337" y="4708"/>
                  <a:pt x="8371" y="4675"/>
                </a:cubicBezTo>
                <a:close/>
                <a:moveTo>
                  <a:pt x="7092" y="4540"/>
                </a:moveTo>
                <a:cubicBezTo>
                  <a:pt x="7092" y="4719"/>
                  <a:pt x="7020" y="4880"/>
                  <a:pt x="6903" y="4997"/>
                </a:cubicBezTo>
                <a:cubicBezTo>
                  <a:pt x="6785" y="5115"/>
                  <a:pt x="6623" y="5188"/>
                  <a:pt x="6445" y="5188"/>
                </a:cubicBezTo>
                <a:cubicBezTo>
                  <a:pt x="6267" y="5188"/>
                  <a:pt x="6105" y="5115"/>
                  <a:pt x="5988" y="4997"/>
                </a:cubicBezTo>
                <a:cubicBezTo>
                  <a:pt x="5871" y="4880"/>
                  <a:pt x="5798" y="4719"/>
                  <a:pt x="5798" y="4540"/>
                </a:cubicBezTo>
                <a:cubicBezTo>
                  <a:pt x="5798" y="4363"/>
                  <a:pt x="5871" y="4201"/>
                  <a:pt x="5988" y="4084"/>
                </a:cubicBezTo>
                <a:cubicBezTo>
                  <a:pt x="6105" y="3966"/>
                  <a:pt x="6267" y="3893"/>
                  <a:pt x="6445" y="3893"/>
                </a:cubicBezTo>
                <a:cubicBezTo>
                  <a:pt x="6623" y="3893"/>
                  <a:pt x="6785" y="3966"/>
                  <a:pt x="6902" y="4084"/>
                </a:cubicBezTo>
                <a:cubicBezTo>
                  <a:pt x="7020" y="4201"/>
                  <a:pt x="7092" y="4363"/>
                  <a:pt x="7092" y="4540"/>
                </a:cubicBezTo>
                <a:close/>
                <a:moveTo>
                  <a:pt x="6579" y="4675"/>
                </a:moveTo>
                <a:cubicBezTo>
                  <a:pt x="6613" y="4641"/>
                  <a:pt x="6634" y="4593"/>
                  <a:pt x="6634" y="4540"/>
                </a:cubicBezTo>
                <a:cubicBezTo>
                  <a:pt x="6634" y="4488"/>
                  <a:pt x="6612" y="4440"/>
                  <a:pt x="6578" y="4406"/>
                </a:cubicBezTo>
                <a:cubicBezTo>
                  <a:pt x="6545" y="4373"/>
                  <a:pt x="6498" y="4352"/>
                  <a:pt x="6445" y="4352"/>
                </a:cubicBezTo>
                <a:cubicBezTo>
                  <a:pt x="6393" y="4352"/>
                  <a:pt x="6346" y="4373"/>
                  <a:pt x="6312" y="4406"/>
                </a:cubicBezTo>
                <a:cubicBezTo>
                  <a:pt x="6278" y="4440"/>
                  <a:pt x="6257" y="4488"/>
                  <a:pt x="6257" y="4540"/>
                </a:cubicBezTo>
                <a:cubicBezTo>
                  <a:pt x="6257" y="4593"/>
                  <a:pt x="6278" y="4641"/>
                  <a:pt x="6312" y="4675"/>
                </a:cubicBezTo>
                <a:cubicBezTo>
                  <a:pt x="6345" y="4708"/>
                  <a:pt x="6392" y="4729"/>
                  <a:pt x="6445" y="4729"/>
                </a:cubicBezTo>
                <a:cubicBezTo>
                  <a:pt x="6498" y="4729"/>
                  <a:pt x="6545" y="4708"/>
                  <a:pt x="6579" y="4675"/>
                </a:cubicBezTo>
                <a:close/>
                <a:moveTo>
                  <a:pt x="5300" y="4540"/>
                </a:moveTo>
                <a:cubicBezTo>
                  <a:pt x="5300" y="4719"/>
                  <a:pt x="5228" y="4880"/>
                  <a:pt x="5110" y="4998"/>
                </a:cubicBezTo>
                <a:cubicBezTo>
                  <a:pt x="4993" y="5115"/>
                  <a:pt x="4831" y="5188"/>
                  <a:pt x="4653" y="5188"/>
                </a:cubicBezTo>
                <a:cubicBezTo>
                  <a:pt x="4475" y="5188"/>
                  <a:pt x="4313" y="5115"/>
                  <a:pt x="4195" y="4997"/>
                </a:cubicBezTo>
                <a:cubicBezTo>
                  <a:pt x="4078" y="4880"/>
                  <a:pt x="4006" y="4719"/>
                  <a:pt x="4006" y="4540"/>
                </a:cubicBezTo>
                <a:cubicBezTo>
                  <a:pt x="4006" y="4363"/>
                  <a:pt x="4079" y="4201"/>
                  <a:pt x="4196" y="4084"/>
                </a:cubicBezTo>
                <a:cubicBezTo>
                  <a:pt x="4313" y="3966"/>
                  <a:pt x="4475" y="3893"/>
                  <a:pt x="4653" y="3893"/>
                </a:cubicBezTo>
                <a:cubicBezTo>
                  <a:pt x="4831" y="3893"/>
                  <a:pt x="4993" y="3966"/>
                  <a:pt x="5110" y="4083"/>
                </a:cubicBezTo>
                <a:cubicBezTo>
                  <a:pt x="5228" y="4201"/>
                  <a:pt x="5300" y="4363"/>
                  <a:pt x="5300" y="4540"/>
                </a:cubicBezTo>
                <a:close/>
                <a:moveTo>
                  <a:pt x="4788" y="4674"/>
                </a:moveTo>
                <a:cubicBezTo>
                  <a:pt x="4821" y="4640"/>
                  <a:pt x="4842" y="4593"/>
                  <a:pt x="4842" y="4540"/>
                </a:cubicBezTo>
                <a:cubicBezTo>
                  <a:pt x="4842" y="4488"/>
                  <a:pt x="4821" y="4441"/>
                  <a:pt x="4787" y="4407"/>
                </a:cubicBezTo>
                <a:cubicBezTo>
                  <a:pt x="4753" y="4373"/>
                  <a:pt x="4706" y="4352"/>
                  <a:pt x="4653" y="4352"/>
                </a:cubicBezTo>
                <a:cubicBezTo>
                  <a:pt x="4601" y="4352"/>
                  <a:pt x="4554" y="4373"/>
                  <a:pt x="4520" y="4406"/>
                </a:cubicBezTo>
                <a:cubicBezTo>
                  <a:pt x="4486" y="4440"/>
                  <a:pt x="4465" y="4488"/>
                  <a:pt x="4465" y="4540"/>
                </a:cubicBezTo>
                <a:cubicBezTo>
                  <a:pt x="4465" y="4593"/>
                  <a:pt x="4486" y="4641"/>
                  <a:pt x="4520" y="4675"/>
                </a:cubicBezTo>
                <a:cubicBezTo>
                  <a:pt x="4553" y="4708"/>
                  <a:pt x="4600" y="4729"/>
                  <a:pt x="4653" y="4729"/>
                </a:cubicBezTo>
                <a:cubicBezTo>
                  <a:pt x="4706" y="4729"/>
                  <a:pt x="4753" y="4708"/>
                  <a:pt x="4788" y="4674"/>
                </a:cubicBezTo>
                <a:close/>
                <a:moveTo>
                  <a:pt x="3508" y="4540"/>
                </a:moveTo>
                <a:cubicBezTo>
                  <a:pt x="3508" y="4719"/>
                  <a:pt x="3436" y="4880"/>
                  <a:pt x="3319" y="4997"/>
                </a:cubicBezTo>
                <a:cubicBezTo>
                  <a:pt x="3201" y="5115"/>
                  <a:pt x="3039" y="5188"/>
                  <a:pt x="2861" y="5188"/>
                </a:cubicBezTo>
                <a:cubicBezTo>
                  <a:pt x="2683" y="5188"/>
                  <a:pt x="2522" y="5115"/>
                  <a:pt x="2404" y="4998"/>
                </a:cubicBezTo>
                <a:cubicBezTo>
                  <a:pt x="2287" y="4880"/>
                  <a:pt x="2214" y="4719"/>
                  <a:pt x="2214" y="4540"/>
                </a:cubicBezTo>
                <a:cubicBezTo>
                  <a:pt x="2214" y="4363"/>
                  <a:pt x="2287" y="4201"/>
                  <a:pt x="2405" y="4083"/>
                </a:cubicBezTo>
                <a:cubicBezTo>
                  <a:pt x="2522" y="3966"/>
                  <a:pt x="2683" y="3893"/>
                  <a:pt x="2861" y="3893"/>
                </a:cubicBezTo>
                <a:cubicBezTo>
                  <a:pt x="3039" y="3893"/>
                  <a:pt x="3201" y="3966"/>
                  <a:pt x="3319" y="4084"/>
                </a:cubicBezTo>
                <a:cubicBezTo>
                  <a:pt x="3436" y="4201"/>
                  <a:pt x="3508" y="4363"/>
                  <a:pt x="3508" y="4540"/>
                </a:cubicBezTo>
                <a:close/>
                <a:moveTo>
                  <a:pt x="2995" y="4675"/>
                </a:moveTo>
                <a:cubicBezTo>
                  <a:pt x="3029" y="4641"/>
                  <a:pt x="3050" y="4593"/>
                  <a:pt x="3050" y="4540"/>
                </a:cubicBezTo>
                <a:cubicBezTo>
                  <a:pt x="3050" y="4488"/>
                  <a:pt x="3028" y="4440"/>
                  <a:pt x="2994" y="4406"/>
                </a:cubicBezTo>
                <a:cubicBezTo>
                  <a:pt x="2961" y="4373"/>
                  <a:pt x="2914" y="4352"/>
                  <a:pt x="2861" y="4352"/>
                </a:cubicBezTo>
                <a:cubicBezTo>
                  <a:pt x="2809" y="4352"/>
                  <a:pt x="2761" y="4373"/>
                  <a:pt x="2727" y="4407"/>
                </a:cubicBezTo>
                <a:cubicBezTo>
                  <a:pt x="2693" y="4441"/>
                  <a:pt x="2673" y="4488"/>
                  <a:pt x="2673" y="4540"/>
                </a:cubicBezTo>
                <a:cubicBezTo>
                  <a:pt x="2673" y="4593"/>
                  <a:pt x="2693" y="4640"/>
                  <a:pt x="2727" y="4674"/>
                </a:cubicBezTo>
                <a:cubicBezTo>
                  <a:pt x="2761" y="4708"/>
                  <a:pt x="2808" y="4729"/>
                  <a:pt x="2861" y="4729"/>
                </a:cubicBezTo>
                <a:cubicBezTo>
                  <a:pt x="2914" y="4729"/>
                  <a:pt x="2961" y="4708"/>
                  <a:pt x="2995" y="4675"/>
                </a:cubicBezTo>
                <a:close/>
                <a:moveTo>
                  <a:pt x="8487" y="7"/>
                </a:moveTo>
                <a:lnTo>
                  <a:pt x="8487" y="1789"/>
                </a:lnTo>
                <a:lnTo>
                  <a:pt x="8029" y="1789"/>
                </a:lnTo>
                <a:lnTo>
                  <a:pt x="8029" y="7"/>
                </a:lnTo>
                <a:lnTo>
                  <a:pt x="8487" y="7"/>
                </a:lnTo>
                <a:close/>
                <a:moveTo>
                  <a:pt x="3119" y="0"/>
                </a:moveTo>
                <a:lnTo>
                  <a:pt x="3119" y="1783"/>
                </a:lnTo>
                <a:lnTo>
                  <a:pt x="2660" y="1783"/>
                </a:lnTo>
                <a:lnTo>
                  <a:pt x="2660" y="0"/>
                </a:lnTo>
                <a:lnTo>
                  <a:pt x="3119" y="0"/>
                </a:lnTo>
                <a:close/>
                <a:moveTo>
                  <a:pt x="9140" y="648"/>
                </a:moveTo>
                <a:lnTo>
                  <a:pt x="9960" y="648"/>
                </a:lnTo>
                <a:cubicBezTo>
                  <a:pt x="10293" y="648"/>
                  <a:pt x="10595" y="784"/>
                  <a:pt x="10815" y="1003"/>
                </a:cubicBezTo>
                <a:cubicBezTo>
                  <a:pt x="11033" y="1222"/>
                  <a:pt x="11169" y="1525"/>
                  <a:pt x="11169" y="1858"/>
                </a:cubicBezTo>
                <a:lnTo>
                  <a:pt x="11169" y="2908"/>
                </a:lnTo>
                <a:lnTo>
                  <a:pt x="183" y="2908"/>
                </a:lnTo>
                <a:lnTo>
                  <a:pt x="0" y="2789"/>
                </a:lnTo>
                <a:lnTo>
                  <a:pt x="0" y="1858"/>
                </a:lnTo>
                <a:cubicBezTo>
                  <a:pt x="0" y="1524"/>
                  <a:pt x="135" y="1222"/>
                  <a:pt x="354" y="1003"/>
                </a:cubicBezTo>
                <a:cubicBezTo>
                  <a:pt x="573" y="784"/>
                  <a:pt x="875" y="648"/>
                  <a:pt x="1209" y="648"/>
                </a:cubicBezTo>
                <a:lnTo>
                  <a:pt x="2025" y="648"/>
                </a:lnTo>
                <a:lnTo>
                  <a:pt x="2025" y="1107"/>
                </a:lnTo>
                <a:lnTo>
                  <a:pt x="1209" y="1107"/>
                </a:lnTo>
                <a:cubicBezTo>
                  <a:pt x="1001" y="1107"/>
                  <a:pt x="813" y="1190"/>
                  <a:pt x="678" y="1326"/>
                </a:cubicBezTo>
                <a:cubicBezTo>
                  <a:pt x="542" y="1462"/>
                  <a:pt x="458" y="1650"/>
                  <a:pt x="458" y="1858"/>
                </a:cubicBezTo>
                <a:lnTo>
                  <a:pt x="458" y="2450"/>
                </a:lnTo>
                <a:lnTo>
                  <a:pt x="10710" y="2450"/>
                </a:lnTo>
                <a:lnTo>
                  <a:pt x="10710" y="1858"/>
                </a:lnTo>
                <a:cubicBezTo>
                  <a:pt x="10710" y="1650"/>
                  <a:pt x="10626" y="1462"/>
                  <a:pt x="10490" y="1326"/>
                </a:cubicBezTo>
                <a:cubicBezTo>
                  <a:pt x="10355" y="1190"/>
                  <a:pt x="10167" y="1107"/>
                  <a:pt x="9960" y="1107"/>
                </a:cubicBezTo>
                <a:lnTo>
                  <a:pt x="9140" y="1107"/>
                </a:lnTo>
                <a:lnTo>
                  <a:pt x="9140" y="648"/>
                </a:lnTo>
                <a:close/>
                <a:moveTo>
                  <a:pt x="3807" y="648"/>
                </a:moveTo>
                <a:lnTo>
                  <a:pt x="7371" y="648"/>
                </a:lnTo>
                <a:lnTo>
                  <a:pt x="7371" y="1107"/>
                </a:lnTo>
                <a:lnTo>
                  <a:pt x="3807" y="1107"/>
                </a:lnTo>
                <a:lnTo>
                  <a:pt x="3807" y="648"/>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396">
            <a:extLst>
              <a:ext uri="{FF2B5EF4-FFF2-40B4-BE49-F238E27FC236}">
                <a16:creationId xmlns:a16="http://schemas.microsoft.com/office/drawing/2014/main" id="{BFE10C72-2562-4972-B19D-C1CE05C52693}"/>
              </a:ext>
            </a:extLst>
          </p:cNvPr>
          <p:cNvSpPr>
            <a:spLocks noChangeAspect="1" noEditPoints="1"/>
          </p:cNvSpPr>
          <p:nvPr/>
        </p:nvSpPr>
        <p:spPr bwMode="auto">
          <a:xfrm>
            <a:off x="2730510" y="1926001"/>
            <a:ext cx="227876" cy="333830"/>
          </a:xfrm>
          <a:custGeom>
            <a:avLst/>
            <a:gdLst>
              <a:gd name="T0" fmla="*/ 459 w 8425"/>
              <a:gd name="T1" fmla="*/ 11655 h 12388"/>
              <a:gd name="T2" fmla="*/ 757 w 8425"/>
              <a:gd name="T3" fmla="*/ 11929 h 12388"/>
              <a:gd name="T4" fmla="*/ 7884 w 8425"/>
              <a:gd name="T5" fmla="*/ 11845 h 12388"/>
              <a:gd name="T6" fmla="*/ 7966 w 8425"/>
              <a:gd name="T7" fmla="*/ 10199 h 12388"/>
              <a:gd name="T8" fmla="*/ 8425 w 8425"/>
              <a:gd name="T9" fmla="*/ 11655 h 12388"/>
              <a:gd name="T10" fmla="*/ 7668 w 8425"/>
              <a:gd name="T11" fmla="*/ 12388 h 12388"/>
              <a:gd name="T12" fmla="*/ 226 w 8425"/>
              <a:gd name="T13" fmla="*/ 12177 h 12388"/>
              <a:gd name="T14" fmla="*/ 0 w 8425"/>
              <a:gd name="T15" fmla="*/ 3246 h 12388"/>
              <a:gd name="T16" fmla="*/ 3670 w 8425"/>
              <a:gd name="T17" fmla="*/ 3869 h 12388"/>
              <a:gd name="T18" fmla="*/ 6076 w 8425"/>
              <a:gd name="T19" fmla="*/ 6923 h 12388"/>
              <a:gd name="T20" fmla="*/ 3670 w 8425"/>
              <a:gd name="T21" fmla="*/ 3869 h 12388"/>
              <a:gd name="T22" fmla="*/ 4659 w 8425"/>
              <a:gd name="T23" fmla="*/ 7445 h 12388"/>
              <a:gd name="T24" fmla="*/ 2491 w 8425"/>
              <a:gd name="T25" fmla="*/ 5925 h 12388"/>
              <a:gd name="T26" fmla="*/ 2150 w 8425"/>
              <a:gd name="T27" fmla="*/ 3585 h 12388"/>
              <a:gd name="T28" fmla="*/ 6468 w 8425"/>
              <a:gd name="T29" fmla="*/ 8552 h 12388"/>
              <a:gd name="T30" fmla="*/ 2150 w 8425"/>
              <a:gd name="T31" fmla="*/ 3585 h 12388"/>
              <a:gd name="T32" fmla="*/ 4702 w 8425"/>
              <a:gd name="T33" fmla="*/ 11481 h 12388"/>
              <a:gd name="T34" fmla="*/ 3674 w 8425"/>
              <a:gd name="T35" fmla="*/ 11481 h 12388"/>
              <a:gd name="T36" fmla="*/ 3675 w 8425"/>
              <a:gd name="T37" fmla="*/ 10454 h 12388"/>
              <a:gd name="T38" fmla="*/ 4701 w 8425"/>
              <a:gd name="T39" fmla="*/ 10454 h 12388"/>
              <a:gd name="T40" fmla="*/ 4377 w 8425"/>
              <a:gd name="T41" fmla="*/ 11158 h 12388"/>
              <a:gd name="T42" fmla="*/ 4378 w 8425"/>
              <a:gd name="T43" fmla="*/ 10778 h 12388"/>
              <a:gd name="T44" fmla="*/ 3997 w 8425"/>
              <a:gd name="T45" fmla="*/ 10778 h 12388"/>
              <a:gd name="T46" fmla="*/ 3998 w 8425"/>
              <a:gd name="T47" fmla="*/ 11158 h 12388"/>
              <a:gd name="T48" fmla="*/ 4377 w 8425"/>
              <a:gd name="T49" fmla="*/ 11158 h 12388"/>
              <a:gd name="T50" fmla="*/ 4171 w 8425"/>
              <a:gd name="T51" fmla="*/ 1049 h 12388"/>
              <a:gd name="T52" fmla="*/ 3128 w 8425"/>
              <a:gd name="T53" fmla="*/ 1508 h 12388"/>
              <a:gd name="T54" fmla="*/ 5358 w 8425"/>
              <a:gd name="T55" fmla="*/ 1280 h 12388"/>
              <a:gd name="T56" fmla="*/ 4970 w 8425"/>
              <a:gd name="T57" fmla="*/ 1660 h 12388"/>
              <a:gd name="T58" fmla="*/ 4582 w 8425"/>
              <a:gd name="T59" fmla="*/ 1280 h 12388"/>
              <a:gd name="T60" fmla="*/ 4970 w 8425"/>
              <a:gd name="T61" fmla="*/ 899 h 12388"/>
              <a:gd name="T62" fmla="*/ 5358 w 8425"/>
              <a:gd name="T63" fmla="*/ 1280 h 12388"/>
              <a:gd name="T64" fmla="*/ 4981 w 8425"/>
              <a:gd name="T65" fmla="*/ 1280 h 12388"/>
              <a:gd name="T66" fmla="*/ 5017 w 8425"/>
              <a:gd name="T67" fmla="*/ 1240 h 12388"/>
              <a:gd name="T68" fmla="*/ 4970 w 8425"/>
              <a:gd name="T69" fmla="*/ 1269 h 12388"/>
              <a:gd name="T70" fmla="*/ 5012 w 8425"/>
              <a:gd name="T71" fmla="*/ 1223 h 12388"/>
              <a:gd name="T72" fmla="*/ 4970 w 8425"/>
              <a:gd name="T73" fmla="*/ 1269 h 12388"/>
              <a:gd name="T74" fmla="*/ 4923 w 8425"/>
              <a:gd name="T75" fmla="*/ 1240 h 12388"/>
              <a:gd name="T76" fmla="*/ 4970 w 8425"/>
              <a:gd name="T77" fmla="*/ 1269 h 12388"/>
              <a:gd name="T78" fmla="*/ 4978 w 8425"/>
              <a:gd name="T79" fmla="*/ 1280 h 12388"/>
              <a:gd name="T80" fmla="*/ 4970 w 8425"/>
              <a:gd name="T81" fmla="*/ 1280 h 12388"/>
              <a:gd name="T82" fmla="*/ 4970 w 8425"/>
              <a:gd name="T83" fmla="*/ 1289 h 12388"/>
              <a:gd name="T84" fmla="*/ 4927 w 8425"/>
              <a:gd name="T85" fmla="*/ 1335 h 12388"/>
              <a:gd name="T86" fmla="*/ 4970 w 8425"/>
              <a:gd name="T87" fmla="*/ 1289 h 12388"/>
              <a:gd name="T88" fmla="*/ 5018 w 8425"/>
              <a:gd name="T89" fmla="*/ 1319 h 12388"/>
              <a:gd name="T90" fmla="*/ 4980 w 8425"/>
              <a:gd name="T91" fmla="*/ 1279 h 12388"/>
              <a:gd name="T92" fmla="*/ 4981 w 8425"/>
              <a:gd name="T93" fmla="*/ 1280 h 12388"/>
              <a:gd name="T94" fmla="*/ 7966 w 8425"/>
              <a:gd name="T95" fmla="*/ 731 h 12388"/>
              <a:gd name="T96" fmla="*/ 7668 w 8425"/>
              <a:gd name="T97" fmla="*/ 459 h 12388"/>
              <a:gd name="T98" fmla="*/ 541 w 8425"/>
              <a:gd name="T99" fmla="*/ 542 h 12388"/>
              <a:gd name="T100" fmla="*/ 459 w 8425"/>
              <a:gd name="T101" fmla="*/ 2212 h 12388"/>
              <a:gd name="T102" fmla="*/ 0 w 8425"/>
              <a:gd name="T103" fmla="*/ 731 h 12388"/>
              <a:gd name="T104" fmla="*/ 757 w 8425"/>
              <a:gd name="T105" fmla="*/ 0 h 12388"/>
              <a:gd name="T106" fmla="*/ 8199 w 8425"/>
              <a:gd name="T107" fmla="*/ 210 h 12388"/>
              <a:gd name="T108" fmla="*/ 8425 w 8425"/>
              <a:gd name="T109" fmla="*/ 9299 h 12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425" h="12388">
                <a:moveTo>
                  <a:pt x="459" y="3246"/>
                </a:moveTo>
                <a:lnTo>
                  <a:pt x="459" y="11655"/>
                </a:lnTo>
                <a:cubicBezTo>
                  <a:pt x="459" y="11729"/>
                  <a:pt x="490" y="11797"/>
                  <a:pt x="541" y="11845"/>
                </a:cubicBezTo>
                <a:cubicBezTo>
                  <a:pt x="596" y="11897"/>
                  <a:pt x="672" y="11929"/>
                  <a:pt x="757" y="11929"/>
                </a:cubicBezTo>
                <a:lnTo>
                  <a:pt x="7668" y="11929"/>
                </a:lnTo>
                <a:cubicBezTo>
                  <a:pt x="7753" y="11929"/>
                  <a:pt x="7829" y="11897"/>
                  <a:pt x="7884" y="11845"/>
                </a:cubicBezTo>
                <a:cubicBezTo>
                  <a:pt x="7935" y="11797"/>
                  <a:pt x="7966" y="11729"/>
                  <a:pt x="7966" y="11655"/>
                </a:cubicBezTo>
                <a:lnTo>
                  <a:pt x="7966" y="10199"/>
                </a:lnTo>
                <a:lnTo>
                  <a:pt x="8425" y="10199"/>
                </a:lnTo>
                <a:lnTo>
                  <a:pt x="8425" y="11655"/>
                </a:lnTo>
                <a:cubicBezTo>
                  <a:pt x="8425" y="11859"/>
                  <a:pt x="8339" y="12044"/>
                  <a:pt x="8199" y="12177"/>
                </a:cubicBezTo>
                <a:cubicBezTo>
                  <a:pt x="8062" y="12307"/>
                  <a:pt x="7875" y="12388"/>
                  <a:pt x="7668" y="12388"/>
                </a:cubicBezTo>
                <a:lnTo>
                  <a:pt x="757" y="12388"/>
                </a:lnTo>
                <a:cubicBezTo>
                  <a:pt x="550" y="12388"/>
                  <a:pt x="363" y="12307"/>
                  <a:pt x="226" y="12177"/>
                </a:cubicBezTo>
                <a:cubicBezTo>
                  <a:pt x="86" y="12044"/>
                  <a:pt x="0" y="11859"/>
                  <a:pt x="0" y="11655"/>
                </a:cubicBezTo>
                <a:lnTo>
                  <a:pt x="0" y="3246"/>
                </a:lnTo>
                <a:lnTo>
                  <a:pt x="459" y="3246"/>
                </a:lnTo>
                <a:close/>
                <a:moveTo>
                  <a:pt x="3670" y="3869"/>
                </a:moveTo>
                <a:lnTo>
                  <a:pt x="6401" y="6599"/>
                </a:lnTo>
                <a:lnTo>
                  <a:pt x="6076" y="6923"/>
                </a:lnTo>
                <a:lnTo>
                  <a:pt x="3346" y="4193"/>
                </a:lnTo>
                <a:lnTo>
                  <a:pt x="3670" y="3869"/>
                </a:lnTo>
                <a:close/>
                <a:moveTo>
                  <a:pt x="2813" y="5600"/>
                </a:moveTo>
                <a:lnTo>
                  <a:pt x="4659" y="7445"/>
                </a:lnTo>
                <a:lnTo>
                  <a:pt x="4336" y="7770"/>
                </a:lnTo>
                <a:lnTo>
                  <a:pt x="2491" y="5925"/>
                </a:lnTo>
                <a:lnTo>
                  <a:pt x="2813" y="5600"/>
                </a:lnTo>
                <a:close/>
                <a:moveTo>
                  <a:pt x="2150" y="3585"/>
                </a:moveTo>
                <a:lnTo>
                  <a:pt x="6793" y="8227"/>
                </a:lnTo>
                <a:lnTo>
                  <a:pt x="6468" y="8552"/>
                </a:lnTo>
                <a:lnTo>
                  <a:pt x="1826" y="3910"/>
                </a:lnTo>
                <a:lnTo>
                  <a:pt x="2150" y="3585"/>
                </a:lnTo>
                <a:close/>
                <a:moveTo>
                  <a:pt x="4915" y="10967"/>
                </a:moveTo>
                <a:cubicBezTo>
                  <a:pt x="4915" y="11167"/>
                  <a:pt x="4833" y="11349"/>
                  <a:pt x="4702" y="11481"/>
                </a:cubicBezTo>
                <a:cubicBezTo>
                  <a:pt x="4570" y="11613"/>
                  <a:pt x="4388" y="11695"/>
                  <a:pt x="4188" y="11695"/>
                </a:cubicBezTo>
                <a:cubicBezTo>
                  <a:pt x="3988" y="11695"/>
                  <a:pt x="3806" y="11613"/>
                  <a:pt x="3674" y="11481"/>
                </a:cubicBezTo>
                <a:cubicBezTo>
                  <a:pt x="3542" y="11349"/>
                  <a:pt x="3461" y="11167"/>
                  <a:pt x="3461" y="10967"/>
                </a:cubicBezTo>
                <a:cubicBezTo>
                  <a:pt x="3461" y="10767"/>
                  <a:pt x="3542" y="10586"/>
                  <a:pt x="3675" y="10454"/>
                </a:cubicBezTo>
                <a:cubicBezTo>
                  <a:pt x="3806" y="10322"/>
                  <a:pt x="3988" y="10241"/>
                  <a:pt x="4188" y="10241"/>
                </a:cubicBezTo>
                <a:cubicBezTo>
                  <a:pt x="4388" y="10241"/>
                  <a:pt x="4569" y="10322"/>
                  <a:pt x="4701" y="10454"/>
                </a:cubicBezTo>
                <a:cubicBezTo>
                  <a:pt x="4833" y="10586"/>
                  <a:pt x="4915" y="10767"/>
                  <a:pt x="4915" y="10967"/>
                </a:cubicBezTo>
                <a:close/>
                <a:moveTo>
                  <a:pt x="4377" y="11158"/>
                </a:moveTo>
                <a:cubicBezTo>
                  <a:pt x="4426" y="11110"/>
                  <a:pt x="4456" y="11042"/>
                  <a:pt x="4456" y="10967"/>
                </a:cubicBezTo>
                <a:cubicBezTo>
                  <a:pt x="4456" y="10893"/>
                  <a:pt x="4426" y="10826"/>
                  <a:pt x="4378" y="10778"/>
                </a:cubicBezTo>
                <a:cubicBezTo>
                  <a:pt x="4330" y="10730"/>
                  <a:pt x="4262" y="10700"/>
                  <a:pt x="4188" y="10700"/>
                </a:cubicBezTo>
                <a:cubicBezTo>
                  <a:pt x="4113" y="10700"/>
                  <a:pt x="4045" y="10730"/>
                  <a:pt x="3997" y="10778"/>
                </a:cubicBezTo>
                <a:cubicBezTo>
                  <a:pt x="3949" y="10826"/>
                  <a:pt x="3919" y="10893"/>
                  <a:pt x="3919" y="10967"/>
                </a:cubicBezTo>
                <a:cubicBezTo>
                  <a:pt x="3919" y="11042"/>
                  <a:pt x="3949" y="11110"/>
                  <a:pt x="3998" y="11158"/>
                </a:cubicBezTo>
                <a:cubicBezTo>
                  <a:pt x="4046" y="11207"/>
                  <a:pt x="4113" y="11237"/>
                  <a:pt x="4188" y="11237"/>
                </a:cubicBezTo>
                <a:cubicBezTo>
                  <a:pt x="4262" y="11237"/>
                  <a:pt x="4329" y="11207"/>
                  <a:pt x="4377" y="11158"/>
                </a:cubicBezTo>
                <a:close/>
                <a:moveTo>
                  <a:pt x="3128" y="1049"/>
                </a:moveTo>
                <a:lnTo>
                  <a:pt x="4171" y="1049"/>
                </a:lnTo>
                <a:lnTo>
                  <a:pt x="4171" y="1508"/>
                </a:lnTo>
                <a:lnTo>
                  <a:pt x="3128" y="1508"/>
                </a:lnTo>
                <a:lnTo>
                  <a:pt x="3128" y="1049"/>
                </a:lnTo>
                <a:close/>
                <a:moveTo>
                  <a:pt x="5358" y="1280"/>
                </a:moveTo>
                <a:cubicBezTo>
                  <a:pt x="5358" y="1387"/>
                  <a:pt x="5313" y="1483"/>
                  <a:pt x="5240" y="1553"/>
                </a:cubicBezTo>
                <a:cubicBezTo>
                  <a:pt x="5170" y="1619"/>
                  <a:pt x="5074" y="1660"/>
                  <a:pt x="4970" y="1660"/>
                </a:cubicBezTo>
                <a:cubicBezTo>
                  <a:pt x="4866" y="1660"/>
                  <a:pt x="4770" y="1619"/>
                  <a:pt x="4700" y="1552"/>
                </a:cubicBezTo>
                <a:cubicBezTo>
                  <a:pt x="4627" y="1483"/>
                  <a:pt x="4582" y="1387"/>
                  <a:pt x="4582" y="1280"/>
                </a:cubicBezTo>
                <a:cubicBezTo>
                  <a:pt x="4582" y="1174"/>
                  <a:pt x="4627" y="1077"/>
                  <a:pt x="4699" y="1008"/>
                </a:cubicBezTo>
                <a:cubicBezTo>
                  <a:pt x="4769" y="940"/>
                  <a:pt x="4865" y="899"/>
                  <a:pt x="4970" y="899"/>
                </a:cubicBezTo>
                <a:cubicBezTo>
                  <a:pt x="5075" y="899"/>
                  <a:pt x="5170" y="940"/>
                  <a:pt x="5240" y="1008"/>
                </a:cubicBezTo>
                <a:cubicBezTo>
                  <a:pt x="5313" y="1077"/>
                  <a:pt x="5358" y="1174"/>
                  <a:pt x="5358" y="1280"/>
                </a:cubicBezTo>
                <a:close/>
                <a:moveTo>
                  <a:pt x="5018" y="1319"/>
                </a:moveTo>
                <a:lnTo>
                  <a:pt x="4981" y="1280"/>
                </a:lnTo>
                <a:lnTo>
                  <a:pt x="5035" y="1280"/>
                </a:lnTo>
                <a:cubicBezTo>
                  <a:pt x="5030" y="1273"/>
                  <a:pt x="5022" y="1255"/>
                  <a:pt x="5017" y="1240"/>
                </a:cubicBezTo>
                <a:lnTo>
                  <a:pt x="4980" y="1279"/>
                </a:lnTo>
                <a:lnTo>
                  <a:pt x="4970" y="1269"/>
                </a:lnTo>
                <a:lnTo>
                  <a:pt x="5012" y="1224"/>
                </a:lnTo>
                <a:lnTo>
                  <a:pt x="5012" y="1223"/>
                </a:lnTo>
                <a:cubicBezTo>
                  <a:pt x="5001" y="1221"/>
                  <a:pt x="4977" y="1211"/>
                  <a:pt x="4970" y="1205"/>
                </a:cubicBezTo>
                <a:lnTo>
                  <a:pt x="4970" y="1269"/>
                </a:lnTo>
                <a:lnTo>
                  <a:pt x="4928" y="1225"/>
                </a:lnTo>
                <a:cubicBezTo>
                  <a:pt x="4927" y="1228"/>
                  <a:pt x="4925" y="1234"/>
                  <a:pt x="4923" y="1240"/>
                </a:cubicBezTo>
                <a:lnTo>
                  <a:pt x="4960" y="1279"/>
                </a:lnTo>
                <a:lnTo>
                  <a:pt x="4970" y="1269"/>
                </a:lnTo>
                <a:lnTo>
                  <a:pt x="4970" y="1280"/>
                </a:lnTo>
                <a:lnTo>
                  <a:pt x="4978" y="1280"/>
                </a:lnTo>
                <a:lnTo>
                  <a:pt x="4970" y="1289"/>
                </a:lnTo>
                <a:lnTo>
                  <a:pt x="4970" y="1280"/>
                </a:lnTo>
                <a:lnTo>
                  <a:pt x="4961" y="1280"/>
                </a:lnTo>
                <a:lnTo>
                  <a:pt x="4970" y="1289"/>
                </a:lnTo>
                <a:lnTo>
                  <a:pt x="4926" y="1334"/>
                </a:lnTo>
                <a:lnTo>
                  <a:pt x="4927" y="1335"/>
                </a:lnTo>
                <a:cubicBezTo>
                  <a:pt x="4937" y="1337"/>
                  <a:pt x="4962" y="1348"/>
                  <a:pt x="4970" y="1354"/>
                </a:cubicBezTo>
                <a:lnTo>
                  <a:pt x="4970" y="1289"/>
                </a:lnTo>
                <a:lnTo>
                  <a:pt x="5013" y="1334"/>
                </a:lnTo>
                <a:cubicBezTo>
                  <a:pt x="5014" y="1331"/>
                  <a:pt x="5015" y="1325"/>
                  <a:pt x="5018" y="1319"/>
                </a:cubicBezTo>
                <a:close/>
                <a:moveTo>
                  <a:pt x="4981" y="1280"/>
                </a:moveTo>
                <a:lnTo>
                  <a:pt x="4980" y="1279"/>
                </a:lnTo>
                <a:lnTo>
                  <a:pt x="4978" y="1280"/>
                </a:lnTo>
                <a:lnTo>
                  <a:pt x="4981" y="1280"/>
                </a:lnTo>
                <a:close/>
                <a:moveTo>
                  <a:pt x="7966" y="9299"/>
                </a:moveTo>
                <a:lnTo>
                  <a:pt x="7966" y="731"/>
                </a:lnTo>
                <a:cubicBezTo>
                  <a:pt x="7966" y="657"/>
                  <a:pt x="7935" y="590"/>
                  <a:pt x="7884" y="542"/>
                </a:cubicBezTo>
                <a:cubicBezTo>
                  <a:pt x="7830" y="490"/>
                  <a:pt x="7753" y="459"/>
                  <a:pt x="7668" y="459"/>
                </a:cubicBezTo>
                <a:lnTo>
                  <a:pt x="757" y="459"/>
                </a:lnTo>
                <a:cubicBezTo>
                  <a:pt x="671" y="459"/>
                  <a:pt x="595" y="490"/>
                  <a:pt x="541" y="542"/>
                </a:cubicBezTo>
                <a:cubicBezTo>
                  <a:pt x="490" y="590"/>
                  <a:pt x="459" y="657"/>
                  <a:pt x="459" y="731"/>
                </a:cubicBezTo>
                <a:lnTo>
                  <a:pt x="459" y="2212"/>
                </a:lnTo>
                <a:lnTo>
                  <a:pt x="0" y="2212"/>
                </a:lnTo>
                <a:lnTo>
                  <a:pt x="0" y="731"/>
                </a:lnTo>
                <a:cubicBezTo>
                  <a:pt x="0" y="527"/>
                  <a:pt x="86" y="343"/>
                  <a:pt x="226" y="210"/>
                </a:cubicBezTo>
                <a:cubicBezTo>
                  <a:pt x="363" y="80"/>
                  <a:pt x="550" y="0"/>
                  <a:pt x="757" y="0"/>
                </a:cubicBezTo>
                <a:lnTo>
                  <a:pt x="7668" y="0"/>
                </a:lnTo>
                <a:cubicBezTo>
                  <a:pt x="7874" y="0"/>
                  <a:pt x="8062" y="80"/>
                  <a:pt x="8199" y="210"/>
                </a:cubicBezTo>
                <a:cubicBezTo>
                  <a:pt x="8339" y="343"/>
                  <a:pt x="8425" y="527"/>
                  <a:pt x="8425" y="731"/>
                </a:cubicBezTo>
                <a:lnTo>
                  <a:pt x="8425" y="9299"/>
                </a:lnTo>
                <a:lnTo>
                  <a:pt x="7966" y="9299"/>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397">
            <a:extLst>
              <a:ext uri="{FF2B5EF4-FFF2-40B4-BE49-F238E27FC236}">
                <a16:creationId xmlns:a16="http://schemas.microsoft.com/office/drawing/2014/main" id="{16C0E643-95F1-49F3-BAEE-2462200E71CE}"/>
              </a:ext>
            </a:extLst>
          </p:cNvPr>
          <p:cNvSpPr>
            <a:spLocks noChangeAspect="1" noEditPoints="1"/>
          </p:cNvSpPr>
          <p:nvPr/>
        </p:nvSpPr>
        <p:spPr bwMode="auto">
          <a:xfrm>
            <a:off x="1186183" y="2447067"/>
            <a:ext cx="316413" cy="314962"/>
          </a:xfrm>
          <a:custGeom>
            <a:avLst/>
            <a:gdLst>
              <a:gd name="T0" fmla="*/ 7932 w 11712"/>
              <a:gd name="T1" fmla="*/ 11305 h 11683"/>
              <a:gd name="T2" fmla="*/ 1716 w 11712"/>
              <a:gd name="T3" fmla="*/ 9972 h 11683"/>
              <a:gd name="T4" fmla="*/ 386 w 11712"/>
              <a:gd name="T5" fmla="*/ 3754 h 11683"/>
              <a:gd name="T6" fmla="*/ 1838 w 11712"/>
              <a:gd name="T7" fmla="*/ 2247 h 11683"/>
              <a:gd name="T8" fmla="*/ 458 w 11712"/>
              <a:gd name="T9" fmla="*/ 5842 h 11683"/>
              <a:gd name="T10" fmla="*/ 5856 w 11712"/>
              <a:gd name="T11" fmla="*/ 11225 h 11683"/>
              <a:gd name="T12" fmla="*/ 9438 w 11712"/>
              <a:gd name="T13" fmla="*/ 9869 h 11683"/>
              <a:gd name="T14" fmla="*/ 6078 w 11712"/>
              <a:gd name="T15" fmla="*/ 2088 h 11683"/>
              <a:gd name="T16" fmla="*/ 6538 w 11712"/>
              <a:gd name="T17" fmla="*/ 2716 h 11683"/>
              <a:gd name="T18" fmla="*/ 7144 w 11712"/>
              <a:gd name="T19" fmla="*/ 2984 h 11683"/>
              <a:gd name="T20" fmla="*/ 7958 w 11712"/>
              <a:gd name="T21" fmla="*/ 4349 h 11683"/>
              <a:gd name="T22" fmla="*/ 7499 w 11712"/>
              <a:gd name="T23" fmla="*/ 4964 h 11683"/>
              <a:gd name="T24" fmla="*/ 7347 w 11712"/>
              <a:gd name="T25" fmla="*/ 3817 h 11683"/>
              <a:gd name="T26" fmla="*/ 6899 w 11712"/>
              <a:gd name="T27" fmla="*/ 3370 h 11683"/>
              <a:gd name="T28" fmla="*/ 6078 w 11712"/>
              <a:gd name="T29" fmla="*/ 3093 h 11683"/>
              <a:gd name="T30" fmla="*/ 6356 w 11712"/>
              <a:gd name="T31" fmla="*/ 8520 h 11683"/>
              <a:gd name="T32" fmla="*/ 7324 w 11712"/>
              <a:gd name="T33" fmla="*/ 7884 h 11683"/>
              <a:gd name="T34" fmla="*/ 7500 w 11712"/>
              <a:gd name="T35" fmla="*/ 6969 h 11683"/>
              <a:gd name="T36" fmla="*/ 6781 w 11712"/>
              <a:gd name="T37" fmla="*/ 6076 h 11683"/>
              <a:gd name="T38" fmla="*/ 7655 w 11712"/>
              <a:gd name="T39" fmla="*/ 5999 h 11683"/>
              <a:gd name="T40" fmla="*/ 7958 w 11712"/>
              <a:gd name="T41" fmla="*/ 7330 h 11683"/>
              <a:gd name="T42" fmla="*/ 7026 w 11712"/>
              <a:gd name="T43" fmla="*/ 8746 h 11683"/>
              <a:gd name="T44" fmla="*/ 6078 w 11712"/>
              <a:gd name="T45" fmla="*/ 9029 h 11683"/>
              <a:gd name="T46" fmla="*/ 5619 w 11712"/>
              <a:gd name="T47" fmla="*/ 9573 h 11683"/>
              <a:gd name="T48" fmla="*/ 5194 w 11712"/>
              <a:gd name="T49" fmla="*/ 8949 h 11683"/>
              <a:gd name="T50" fmla="*/ 4593 w 11712"/>
              <a:gd name="T51" fmla="*/ 8688 h 11683"/>
              <a:gd name="T52" fmla="*/ 3760 w 11712"/>
              <a:gd name="T53" fmla="*/ 7330 h 11683"/>
              <a:gd name="T54" fmla="*/ 4219 w 11712"/>
              <a:gd name="T55" fmla="*/ 6618 h 11683"/>
              <a:gd name="T56" fmla="*/ 4374 w 11712"/>
              <a:gd name="T57" fmla="*/ 7850 h 11683"/>
              <a:gd name="T58" fmla="*/ 4836 w 11712"/>
              <a:gd name="T59" fmla="*/ 8300 h 11683"/>
              <a:gd name="T60" fmla="*/ 5619 w 11712"/>
              <a:gd name="T61" fmla="*/ 8566 h 11683"/>
              <a:gd name="T62" fmla="*/ 5295 w 11712"/>
              <a:gd name="T63" fmla="*/ 3161 h 11683"/>
              <a:gd name="T64" fmla="*/ 4802 w 11712"/>
              <a:gd name="T65" fmla="*/ 3386 h 11683"/>
              <a:gd name="T66" fmla="*/ 4227 w 11712"/>
              <a:gd name="T67" fmla="*/ 4349 h 11683"/>
              <a:gd name="T68" fmla="*/ 4436 w 11712"/>
              <a:gd name="T69" fmla="*/ 5387 h 11683"/>
              <a:gd name="T70" fmla="*/ 4930 w 11712"/>
              <a:gd name="T71" fmla="*/ 6076 h 11683"/>
              <a:gd name="T72" fmla="*/ 3768 w 11712"/>
              <a:gd name="T73" fmla="*/ 4774 h 11683"/>
              <a:gd name="T74" fmla="*/ 3977 w 11712"/>
              <a:gd name="T75" fmla="*/ 3597 h 11683"/>
              <a:gd name="T76" fmla="*/ 5170 w 11712"/>
              <a:gd name="T77" fmla="*/ 2722 h 11683"/>
              <a:gd name="T78" fmla="*/ 5619 w 11712"/>
              <a:gd name="T79" fmla="*/ 2636 h 11683"/>
              <a:gd name="T80" fmla="*/ 6078 w 11712"/>
              <a:gd name="T81" fmla="*/ 2088 h 11683"/>
              <a:gd name="T82" fmla="*/ 3764 w 11712"/>
              <a:gd name="T83" fmla="*/ 384 h 11683"/>
              <a:gd name="T84" fmla="*/ 9995 w 11712"/>
              <a:gd name="T85" fmla="*/ 1711 h 11683"/>
              <a:gd name="T86" fmla="*/ 11330 w 11712"/>
              <a:gd name="T87" fmla="*/ 7919 h 11683"/>
              <a:gd name="T88" fmla="*/ 9889 w 11712"/>
              <a:gd name="T89" fmla="*/ 9421 h 11683"/>
              <a:gd name="T90" fmla="*/ 11253 w 11712"/>
              <a:gd name="T91" fmla="*/ 5842 h 11683"/>
              <a:gd name="T92" fmla="*/ 5856 w 11712"/>
              <a:gd name="T93" fmla="*/ 459 h 11683"/>
              <a:gd name="T94" fmla="*/ 2251 w 11712"/>
              <a:gd name="T95" fmla="*/ 1834 h 11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712" h="11683">
                <a:moveTo>
                  <a:pt x="9741" y="10212"/>
                </a:moveTo>
                <a:cubicBezTo>
                  <a:pt x="9214" y="10678"/>
                  <a:pt x="8602" y="11051"/>
                  <a:pt x="7932" y="11305"/>
                </a:cubicBezTo>
                <a:cubicBezTo>
                  <a:pt x="7286" y="11549"/>
                  <a:pt x="6586" y="11683"/>
                  <a:pt x="5856" y="11683"/>
                </a:cubicBezTo>
                <a:cubicBezTo>
                  <a:pt x="4239" y="11683"/>
                  <a:pt x="2775" y="11030"/>
                  <a:pt x="1716" y="9972"/>
                </a:cubicBezTo>
                <a:cubicBezTo>
                  <a:pt x="655" y="8915"/>
                  <a:pt x="0" y="7455"/>
                  <a:pt x="0" y="5842"/>
                </a:cubicBezTo>
                <a:cubicBezTo>
                  <a:pt x="0" y="5108"/>
                  <a:pt x="136" y="4404"/>
                  <a:pt x="386" y="3754"/>
                </a:cubicBezTo>
                <a:cubicBezTo>
                  <a:pt x="645" y="3080"/>
                  <a:pt x="1024" y="2467"/>
                  <a:pt x="1498" y="1941"/>
                </a:cubicBezTo>
                <a:lnTo>
                  <a:pt x="1838" y="2247"/>
                </a:lnTo>
                <a:cubicBezTo>
                  <a:pt x="1400" y="2734"/>
                  <a:pt x="1050" y="3299"/>
                  <a:pt x="812" y="3917"/>
                </a:cubicBezTo>
                <a:cubicBezTo>
                  <a:pt x="584" y="4513"/>
                  <a:pt x="458" y="5162"/>
                  <a:pt x="458" y="5842"/>
                </a:cubicBezTo>
                <a:cubicBezTo>
                  <a:pt x="458" y="7329"/>
                  <a:pt x="1062" y="8675"/>
                  <a:pt x="2038" y="9648"/>
                </a:cubicBezTo>
                <a:cubicBezTo>
                  <a:pt x="3015" y="10622"/>
                  <a:pt x="4364" y="11225"/>
                  <a:pt x="5856" y="11225"/>
                </a:cubicBezTo>
                <a:cubicBezTo>
                  <a:pt x="6531" y="11225"/>
                  <a:pt x="7177" y="11101"/>
                  <a:pt x="7771" y="10876"/>
                </a:cubicBezTo>
                <a:cubicBezTo>
                  <a:pt x="8389" y="10642"/>
                  <a:pt x="8953" y="10299"/>
                  <a:pt x="9438" y="9869"/>
                </a:cubicBezTo>
                <a:lnTo>
                  <a:pt x="9741" y="10212"/>
                </a:lnTo>
                <a:close/>
                <a:moveTo>
                  <a:pt x="6078" y="2088"/>
                </a:moveTo>
                <a:lnTo>
                  <a:pt x="6078" y="2633"/>
                </a:lnTo>
                <a:cubicBezTo>
                  <a:pt x="6236" y="2647"/>
                  <a:pt x="6390" y="2675"/>
                  <a:pt x="6538" y="2716"/>
                </a:cubicBezTo>
                <a:cubicBezTo>
                  <a:pt x="6758" y="2778"/>
                  <a:pt x="6963" y="2869"/>
                  <a:pt x="7144" y="2985"/>
                </a:cubicBezTo>
                <a:lnTo>
                  <a:pt x="7144" y="2984"/>
                </a:lnTo>
                <a:cubicBezTo>
                  <a:pt x="7393" y="3142"/>
                  <a:pt x="7598" y="3346"/>
                  <a:pt x="7740" y="3581"/>
                </a:cubicBezTo>
                <a:cubicBezTo>
                  <a:pt x="7880" y="3812"/>
                  <a:pt x="7958" y="4073"/>
                  <a:pt x="7958" y="4349"/>
                </a:cubicBezTo>
                <a:lnTo>
                  <a:pt x="7958" y="4964"/>
                </a:lnTo>
                <a:lnTo>
                  <a:pt x="7499" y="4964"/>
                </a:lnTo>
                <a:lnTo>
                  <a:pt x="7499" y="4349"/>
                </a:lnTo>
                <a:cubicBezTo>
                  <a:pt x="7499" y="4159"/>
                  <a:pt x="7445" y="3979"/>
                  <a:pt x="7347" y="3817"/>
                </a:cubicBezTo>
                <a:cubicBezTo>
                  <a:pt x="7243" y="3644"/>
                  <a:pt x="7088" y="3491"/>
                  <a:pt x="6899" y="3371"/>
                </a:cubicBezTo>
                <a:lnTo>
                  <a:pt x="6899" y="3370"/>
                </a:lnTo>
                <a:cubicBezTo>
                  <a:pt x="6756" y="3279"/>
                  <a:pt x="6593" y="3206"/>
                  <a:pt x="6416" y="3157"/>
                </a:cubicBezTo>
                <a:cubicBezTo>
                  <a:pt x="6308" y="3127"/>
                  <a:pt x="6195" y="3105"/>
                  <a:pt x="6078" y="3093"/>
                </a:cubicBezTo>
                <a:lnTo>
                  <a:pt x="6078" y="8568"/>
                </a:lnTo>
                <a:cubicBezTo>
                  <a:pt x="6174" y="8558"/>
                  <a:pt x="6267" y="8542"/>
                  <a:pt x="6356" y="8520"/>
                </a:cubicBezTo>
                <a:cubicBezTo>
                  <a:pt x="6518" y="8479"/>
                  <a:pt x="6669" y="8419"/>
                  <a:pt x="6805" y="8344"/>
                </a:cubicBezTo>
                <a:cubicBezTo>
                  <a:pt x="7021" y="8225"/>
                  <a:pt x="7201" y="8067"/>
                  <a:pt x="7324" y="7884"/>
                </a:cubicBezTo>
                <a:cubicBezTo>
                  <a:pt x="7436" y="7717"/>
                  <a:pt x="7500" y="7529"/>
                  <a:pt x="7500" y="7330"/>
                </a:cubicBezTo>
                <a:lnTo>
                  <a:pt x="7500" y="6969"/>
                </a:lnTo>
                <a:cubicBezTo>
                  <a:pt x="7500" y="6657"/>
                  <a:pt x="7426" y="6437"/>
                  <a:pt x="7306" y="6295"/>
                </a:cubicBezTo>
                <a:cubicBezTo>
                  <a:pt x="7178" y="6144"/>
                  <a:pt x="6990" y="6076"/>
                  <a:pt x="6781" y="6076"/>
                </a:cubicBezTo>
                <a:lnTo>
                  <a:pt x="6781" y="5617"/>
                </a:lnTo>
                <a:cubicBezTo>
                  <a:pt x="7120" y="5617"/>
                  <a:pt x="7433" y="5736"/>
                  <a:pt x="7655" y="5999"/>
                </a:cubicBezTo>
                <a:cubicBezTo>
                  <a:pt x="7843" y="6221"/>
                  <a:pt x="7958" y="6541"/>
                  <a:pt x="7958" y="6969"/>
                </a:cubicBezTo>
                <a:lnTo>
                  <a:pt x="7958" y="7330"/>
                </a:lnTo>
                <a:cubicBezTo>
                  <a:pt x="7958" y="7622"/>
                  <a:pt x="7865" y="7897"/>
                  <a:pt x="7704" y="8138"/>
                </a:cubicBezTo>
                <a:cubicBezTo>
                  <a:pt x="7540" y="8383"/>
                  <a:pt x="7305" y="8592"/>
                  <a:pt x="7026" y="8746"/>
                </a:cubicBezTo>
                <a:cubicBezTo>
                  <a:pt x="6856" y="8839"/>
                  <a:pt x="6668" y="8914"/>
                  <a:pt x="6467" y="8964"/>
                </a:cubicBezTo>
                <a:cubicBezTo>
                  <a:pt x="6342" y="8995"/>
                  <a:pt x="6211" y="9017"/>
                  <a:pt x="6078" y="9029"/>
                </a:cubicBezTo>
                <a:lnTo>
                  <a:pt x="6078" y="9573"/>
                </a:lnTo>
                <a:lnTo>
                  <a:pt x="5619" y="9573"/>
                </a:lnTo>
                <a:lnTo>
                  <a:pt x="5619" y="9027"/>
                </a:lnTo>
                <a:cubicBezTo>
                  <a:pt x="5473" y="9013"/>
                  <a:pt x="5331" y="8986"/>
                  <a:pt x="5194" y="8949"/>
                </a:cubicBezTo>
                <a:cubicBezTo>
                  <a:pt x="4974" y="8888"/>
                  <a:pt x="4772" y="8800"/>
                  <a:pt x="4594" y="8688"/>
                </a:cubicBezTo>
                <a:lnTo>
                  <a:pt x="4593" y="8688"/>
                </a:lnTo>
                <a:cubicBezTo>
                  <a:pt x="4342" y="8530"/>
                  <a:pt x="4132" y="8326"/>
                  <a:pt x="3985" y="8092"/>
                </a:cubicBezTo>
                <a:cubicBezTo>
                  <a:pt x="3842" y="7862"/>
                  <a:pt x="3760" y="7604"/>
                  <a:pt x="3760" y="7330"/>
                </a:cubicBezTo>
                <a:lnTo>
                  <a:pt x="3760" y="6618"/>
                </a:lnTo>
                <a:lnTo>
                  <a:pt x="4219" y="6618"/>
                </a:lnTo>
                <a:lnTo>
                  <a:pt x="4219" y="7330"/>
                </a:lnTo>
                <a:cubicBezTo>
                  <a:pt x="4219" y="7515"/>
                  <a:pt x="4276" y="7691"/>
                  <a:pt x="4374" y="7850"/>
                </a:cubicBezTo>
                <a:cubicBezTo>
                  <a:pt x="4483" y="8025"/>
                  <a:pt x="4643" y="8179"/>
                  <a:pt x="4836" y="8300"/>
                </a:cubicBezTo>
                <a:lnTo>
                  <a:pt x="4836" y="8300"/>
                </a:lnTo>
                <a:cubicBezTo>
                  <a:pt x="4979" y="8389"/>
                  <a:pt x="5141" y="8460"/>
                  <a:pt x="5314" y="8508"/>
                </a:cubicBezTo>
                <a:cubicBezTo>
                  <a:pt x="5411" y="8535"/>
                  <a:pt x="5513" y="8555"/>
                  <a:pt x="5619" y="8566"/>
                </a:cubicBezTo>
                <a:lnTo>
                  <a:pt x="5619" y="3097"/>
                </a:lnTo>
                <a:cubicBezTo>
                  <a:pt x="5507" y="3110"/>
                  <a:pt x="5399" y="3132"/>
                  <a:pt x="5295" y="3161"/>
                </a:cubicBezTo>
                <a:lnTo>
                  <a:pt x="5295" y="3161"/>
                </a:lnTo>
                <a:cubicBezTo>
                  <a:pt x="5115" y="3213"/>
                  <a:pt x="4948" y="3289"/>
                  <a:pt x="4802" y="3386"/>
                </a:cubicBezTo>
                <a:cubicBezTo>
                  <a:pt x="4619" y="3507"/>
                  <a:pt x="4471" y="3658"/>
                  <a:pt x="4372" y="3828"/>
                </a:cubicBezTo>
                <a:cubicBezTo>
                  <a:pt x="4279" y="3986"/>
                  <a:pt x="4227" y="4163"/>
                  <a:pt x="4227" y="4349"/>
                </a:cubicBezTo>
                <a:lnTo>
                  <a:pt x="4227" y="4774"/>
                </a:lnTo>
                <a:cubicBezTo>
                  <a:pt x="4227" y="5026"/>
                  <a:pt x="4306" y="5238"/>
                  <a:pt x="4436" y="5387"/>
                </a:cubicBezTo>
                <a:cubicBezTo>
                  <a:pt x="4562" y="5532"/>
                  <a:pt x="4737" y="5617"/>
                  <a:pt x="4930" y="5617"/>
                </a:cubicBezTo>
                <a:lnTo>
                  <a:pt x="4930" y="6076"/>
                </a:lnTo>
                <a:cubicBezTo>
                  <a:pt x="4600" y="6076"/>
                  <a:pt x="4303" y="5932"/>
                  <a:pt x="4090" y="5688"/>
                </a:cubicBezTo>
                <a:cubicBezTo>
                  <a:pt x="3891" y="5459"/>
                  <a:pt x="3768" y="5142"/>
                  <a:pt x="3768" y="4774"/>
                </a:cubicBezTo>
                <a:lnTo>
                  <a:pt x="3768" y="4349"/>
                </a:lnTo>
                <a:cubicBezTo>
                  <a:pt x="3768" y="4080"/>
                  <a:pt x="3843" y="3825"/>
                  <a:pt x="3977" y="3597"/>
                </a:cubicBezTo>
                <a:cubicBezTo>
                  <a:pt x="4114" y="3365"/>
                  <a:pt x="4310" y="3163"/>
                  <a:pt x="4550" y="3004"/>
                </a:cubicBezTo>
                <a:cubicBezTo>
                  <a:pt x="4732" y="2884"/>
                  <a:pt x="4941" y="2787"/>
                  <a:pt x="5170" y="2722"/>
                </a:cubicBezTo>
                <a:lnTo>
                  <a:pt x="5170" y="2721"/>
                </a:lnTo>
                <a:cubicBezTo>
                  <a:pt x="5313" y="2679"/>
                  <a:pt x="5464" y="2651"/>
                  <a:pt x="5619" y="2636"/>
                </a:cubicBezTo>
                <a:lnTo>
                  <a:pt x="5619" y="2088"/>
                </a:lnTo>
                <a:lnTo>
                  <a:pt x="6078" y="2088"/>
                </a:lnTo>
                <a:close/>
                <a:moveTo>
                  <a:pt x="1947" y="1494"/>
                </a:moveTo>
                <a:cubicBezTo>
                  <a:pt x="2476" y="1020"/>
                  <a:pt x="3091" y="642"/>
                  <a:pt x="3764" y="384"/>
                </a:cubicBezTo>
                <a:cubicBezTo>
                  <a:pt x="4414" y="136"/>
                  <a:pt x="5119" y="0"/>
                  <a:pt x="5856" y="0"/>
                </a:cubicBezTo>
                <a:cubicBezTo>
                  <a:pt x="7472" y="0"/>
                  <a:pt x="8936" y="654"/>
                  <a:pt x="9995" y="1711"/>
                </a:cubicBezTo>
                <a:cubicBezTo>
                  <a:pt x="11056" y="2769"/>
                  <a:pt x="11712" y="4229"/>
                  <a:pt x="11712" y="5842"/>
                </a:cubicBezTo>
                <a:cubicBezTo>
                  <a:pt x="11712" y="6573"/>
                  <a:pt x="11577" y="7273"/>
                  <a:pt x="11330" y="7919"/>
                </a:cubicBezTo>
                <a:cubicBezTo>
                  <a:pt x="11075" y="8588"/>
                  <a:pt x="10699" y="9199"/>
                  <a:pt x="10229" y="9726"/>
                </a:cubicBezTo>
                <a:lnTo>
                  <a:pt x="9889" y="9421"/>
                </a:lnTo>
                <a:cubicBezTo>
                  <a:pt x="10320" y="8938"/>
                  <a:pt x="10666" y="8375"/>
                  <a:pt x="10902" y="7756"/>
                </a:cubicBezTo>
                <a:cubicBezTo>
                  <a:pt x="11129" y="7162"/>
                  <a:pt x="11253" y="6517"/>
                  <a:pt x="11253" y="5842"/>
                </a:cubicBezTo>
                <a:cubicBezTo>
                  <a:pt x="11253" y="4355"/>
                  <a:pt x="10649" y="3009"/>
                  <a:pt x="9673" y="2035"/>
                </a:cubicBezTo>
                <a:cubicBezTo>
                  <a:pt x="8696" y="1061"/>
                  <a:pt x="7347" y="459"/>
                  <a:pt x="5856" y="459"/>
                </a:cubicBezTo>
                <a:cubicBezTo>
                  <a:pt x="5176" y="459"/>
                  <a:pt x="4526" y="584"/>
                  <a:pt x="3927" y="813"/>
                </a:cubicBezTo>
                <a:cubicBezTo>
                  <a:pt x="3304" y="1050"/>
                  <a:pt x="2738" y="1399"/>
                  <a:pt x="2251" y="1834"/>
                </a:cubicBezTo>
                <a:lnTo>
                  <a:pt x="1947" y="1494"/>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4" name="Freeform 398">
            <a:extLst>
              <a:ext uri="{FF2B5EF4-FFF2-40B4-BE49-F238E27FC236}">
                <a16:creationId xmlns:a16="http://schemas.microsoft.com/office/drawing/2014/main" id="{7746C783-6162-415D-B62C-8151E209A427}"/>
              </a:ext>
            </a:extLst>
          </p:cNvPr>
          <p:cNvSpPr>
            <a:spLocks noChangeAspect="1" noEditPoints="1"/>
          </p:cNvSpPr>
          <p:nvPr/>
        </p:nvSpPr>
        <p:spPr bwMode="auto">
          <a:xfrm>
            <a:off x="1689831" y="2470290"/>
            <a:ext cx="320768" cy="268516"/>
          </a:xfrm>
          <a:custGeom>
            <a:avLst/>
            <a:gdLst>
              <a:gd name="T0" fmla="*/ 11203 w 11914"/>
              <a:gd name="T1" fmla="*/ 9535 h 9993"/>
              <a:gd name="T2" fmla="*/ 11456 w 11914"/>
              <a:gd name="T3" fmla="*/ 9258 h 9993"/>
              <a:gd name="T4" fmla="*/ 11378 w 11914"/>
              <a:gd name="T5" fmla="*/ 535 h 9993"/>
              <a:gd name="T6" fmla="*/ 9758 w 11914"/>
              <a:gd name="T7" fmla="*/ 459 h 9993"/>
              <a:gd name="T8" fmla="*/ 11203 w 11914"/>
              <a:gd name="T9" fmla="*/ 0 h 9993"/>
              <a:gd name="T10" fmla="*/ 11914 w 11914"/>
              <a:gd name="T11" fmla="*/ 735 h 9993"/>
              <a:gd name="T12" fmla="*/ 11710 w 11914"/>
              <a:gd name="T13" fmla="*/ 9774 h 9993"/>
              <a:gd name="T14" fmla="*/ 3183 w 11914"/>
              <a:gd name="T15" fmla="*/ 9993 h 9993"/>
              <a:gd name="T16" fmla="*/ 5504 w 11914"/>
              <a:gd name="T17" fmla="*/ 2712 h 9993"/>
              <a:gd name="T18" fmla="*/ 8047 w 11914"/>
              <a:gd name="T19" fmla="*/ 5901 h 9993"/>
              <a:gd name="T20" fmla="*/ 5504 w 11914"/>
              <a:gd name="T21" fmla="*/ 2712 h 9993"/>
              <a:gd name="T22" fmla="*/ 6543 w 11914"/>
              <a:gd name="T23" fmla="*/ 6467 h 9993"/>
              <a:gd name="T24" fmla="*/ 4282 w 11914"/>
              <a:gd name="T25" fmla="*/ 4852 h 9993"/>
              <a:gd name="T26" fmla="*/ 3368 w 11914"/>
              <a:gd name="T27" fmla="*/ 1873 h 9993"/>
              <a:gd name="T28" fmla="*/ 8914 w 11914"/>
              <a:gd name="T29" fmla="*/ 8068 h 9993"/>
              <a:gd name="T30" fmla="*/ 3368 w 11914"/>
              <a:gd name="T31" fmla="*/ 1873 h 9993"/>
              <a:gd name="T32" fmla="*/ 11006 w 11914"/>
              <a:gd name="T33" fmla="*/ 4498 h 9993"/>
              <a:gd name="T34" fmla="*/ 11006 w 11914"/>
              <a:gd name="T35" fmla="*/ 5498 h 9993"/>
              <a:gd name="T36" fmla="*/ 10006 w 11914"/>
              <a:gd name="T37" fmla="*/ 5497 h 9993"/>
              <a:gd name="T38" fmla="*/ 10006 w 11914"/>
              <a:gd name="T39" fmla="*/ 4499 h 9993"/>
              <a:gd name="T40" fmla="*/ 10681 w 11914"/>
              <a:gd name="T41" fmla="*/ 4823 h 9993"/>
              <a:gd name="T42" fmla="*/ 10331 w 11914"/>
              <a:gd name="T43" fmla="*/ 4822 h 9993"/>
              <a:gd name="T44" fmla="*/ 10330 w 11914"/>
              <a:gd name="T45" fmla="*/ 5175 h 9993"/>
              <a:gd name="T46" fmla="*/ 10682 w 11914"/>
              <a:gd name="T47" fmla="*/ 5174 h 9993"/>
              <a:gd name="T48" fmla="*/ 10681 w 11914"/>
              <a:gd name="T49" fmla="*/ 4823 h 9993"/>
              <a:gd name="T50" fmla="*/ 1007 w 11914"/>
              <a:gd name="T51" fmla="*/ 5000 h 9993"/>
              <a:gd name="T52" fmla="*/ 1466 w 11914"/>
              <a:gd name="T53" fmla="*/ 6015 h 9993"/>
              <a:gd name="T54" fmla="*/ 1237 w 11914"/>
              <a:gd name="T55" fmla="*/ 3658 h 9993"/>
              <a:gd name="T56" fmla="*/ 1671 w 11914"/>
              <a:gd name="T57" fmla="*/ 4040 h 9993"/>
              <a:gd name="T58" fmla="*/ 1237 w 11914"/>
              <a:gd name="T59" fmla="*/ 4421 h 9993"/>
              <a:gd name="T60" fmla="*/ 863 w 11914"/>
              <a:gd name="T61" fmla="*/ 4040 h 9993"/>
              <a:gd name="T62" fmla="*/ 1237 w 11914"/>
              <a:gd name="T63" fmla="*/ 3658 h 9993"/>
              <a:gd name="T64" fmla="*/ 1305 w 11914"/>
              <a:gd name="T65" fmla="*/ 4040 h 9993"/>
              <a:gd name="T66" fmla="*/ 1281 w 11914"/>
              <a:gd name="T67" fmla="*/ 4008 h 9993"/>
              <a:gd name="T68" fmla="*/ 1261 w 11914"/>
              <a:gd name="T69" fmla="*/ 3981 h 9993"/>
              <a:gd name="T70" fmla="*/ 1248 w 11914"/>
              <a:gd name="T71" fmla="*/ 4040 h 9993"/>
              <a:gd name="T72" fmla="*/ 1305 w 11914"/>
              <a:gd name="T73" fmla="*/ 4040 h 9993"/>
              <a:gd name="T74" fmla="*/ 1296 w 11914"/>
              <a:gd name="T75" fmla="*/ 4086 h 9993"/>
              <a:gd name="T76" fmla="*/ 1312 w 11914"/>
              <a:gd name="T77" fmla="*/ 4049 h 9993"/>
              <a:gd name="T78" fmla="*/ 1305 w 11914"/>
              <a:gd name="T79" fmla="*/ 4040 h 9993"/>
              <a:gd name="T80" fmla="*/ 1312 w 11914"/>
              <a:gd name="T81" fmla="*/ 4031 h 9993"/>
              <a:gd name="T82" fmla="*/ 1237 w 11914"/>
              <a:gd name="T83" fmla="*/ 4040 h 9993"/>
              <a:gd name="T84" fmla="*/ 1230 w 11914"/>
              <a:gd name="T85" fmla="*/ 4057 h 9993"/>
              <a:gd name="T86" fmla="*/ 1237 w 11914"/>
              <a:gd name="T87" fmla="*/ 4040 h 9993"/>
              <a:gd name="T88" fmla="*/ 1248 w 11914"/>
              <a:gd name="T89" fmla="*/ 4040 h 9993"/>
              <a:gd name="T90" fmla="*/ 1237 w 11914"/>
              <a:gd name="T91" fmla="*/ 4030 h 9993"/>
              <a:gd name="T92" fmla="*/ 1230 w 11914"/>
              <a:gd name="T93" fmla="*/ 4023 h 9993"/>
              <a:gd name="T94" fmla="*/ 8803 w 11914"/>
              <a:gd name="T95" fmla="*/ 459 h 9993"/>
              <a:gd name="T96" fmla="*/ 536 w 11914"/>
              <a:gd name="T97" fmla="*/ 535 h 9993"/>
              <a:gd name="T98" fmla="*/ 459 w 11914"/>
              <a:gd name="T99" fmla="*/ 9258 h 9993"/>
              <a:gd name="T100" fmla="*/ 712 w 11914"/>
              <a:gd name="T101" fmla="*/ 9535 h 9993"/>
              <a:gd name="T102" fmla="*/ 2136 w 11914"/>
              <a:gd name="T103" fmla="*/ 9993 h 9993"/>
              <a:gd name="T104" fmla="*/ 205 w 11914"/>
              <a:gd name="T105" fmla="*/ 9774 h 9993"/>
              <a:gd name="T106" fmla="*/ 0 w 11914"/>
              <a:gd name="T107" fmla="*/ 735 h 9993"/>
              <a:gd name="T108" fmla="*/ 712 w 11914"/>
              <a:gd name="T109" fmla="*/ 0 h 9993"/>
              <a:gd name="T110" fmla="*/ 8803 w 11914"/>
              <a:gd name="T111" fmla="*/ 459 h 9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914" h="9993">
                <a:moveTo>
                  <a:pt x="3183" y="9535"/>
                </a:moveTo>
                <a:lnTo>
                  <a:pt x="11203" y="9535"/>
                </a:lnTo>
                <a:cubicBezTo>
                  <a:pt x="11271" y="9535"/>
                  <a:pt x="11333" y="9506"/>
                  <a:pt x="11378" y="9458"/>
                </a:cubicBezTo>
                <a:cubicBezTo>
                  <a:pt x="11426" y="9408"/>
                  <a:pt x="11456" y="9337"/>
                  <a:pt x="11456" y="9258"/>
                </a:cubicBezTo>
                <a:lnTo>
                  <a:pt x="11456" y="735"/>
                </a:lnTo>
                <a:cubicBezTo>
                  <a:pt x="11456" y="656"/>
                  <a:pt x="11426" y="586"/>
                  <a:pt x="11378" y="535"/>
                </a:cubicBezTo>
                <a:cubicBezTo>
                  <a:pt x="11333" y="488"/>
                  <a:pt x="11271" y="459"/>
                  <a:pt x="11203" y="459"/>
                </a:cubicBezTo>
                <a:lnTo>
                  <a:pt x="9758" y="459"/>
                </a:lnTo>
                <a:lnTo>
                  <a:pt x="9758" y="0"/>
                </a:lnTo>
                <a:lnTo>
                  <a:pt x="11203" y="0"/>
                </a:lnTo>
                <a:cubicBezTo>
                  <a:pt x="11401" y="0"/>
                  <a:pt x="11580" y="84"/>
                  <a:pt x="11710" y="220"/>
                </a:cubicBezTo>
                <a:cubicBezTo>
                  <a:pt x="11836" y="353"/>
                  <a:pt x="11914" y="535"/>
                  <a:pt x="11914" y="735"/>
                </a:cubicBezTo>
                <a:lnTo>
                  <a:pt x="11914" y="9258"/>
                </a:lnTo>
                <a:cubicBezTo>
                  <a:pt x="11914" y="9458"/>
                  <a:pt x="11836" y="9641"/>
                  <a:pt x="11710" y="9774"/>
                </a:cubicBezTo>
                <a:cubicBezTo>
                  <a:pt x="11580" y="9909"/>
                  <a:pt x="11401" y="9993"/>
                  <a:pt x="11203" y="9993"/>
                </a:cubicBezTo>
                <a:lnTo>
                  <a:pt x="3183" y="9993"/>
                </a:lnTo>
                <a:lnTo>
                  <a:pt x="3183" y="9535"/>
                </a:lnTo>
                <a:close/>
                <a:moveTo>
                  <a:pt x="5504" y="2712"/>
                </a:moveTo>
                <a:lnTo>
                  <a:pt x="8369" y="5576"/>
                </a:lnTo>
                <a:lnTo>
                  <a:pt x="8047" y="5901"/>
                </a:lnTo>
                <a:lnTo>
                  <a:pt x="5181" y="3036"/>
                </a:lnTo>
                <a:lnTo>
                  <a:pt x="5504" y="2712"/>
                </a:lnTo>
                <a:close/>
                <a:moveTo>
                  <a:pt x="4606" y="4529"/>
                </a:moveTo>
                <a:lnTo>
                  <a:pt x="6543" y="6467"/>
                </a:lnTo>
                <a:lnTo>
                  <a:pt x="6219" y="6789"/>
                </a:lnTo>
                <a:lnTo>
                  <a:pt x="4282" y="4852"/>
                </a:lnTo>
                <a:lnTo>
                  <a:pt x="4606" y="4529"/>
                </a:lnTo>
                <a:close/>
                <a:moveTo>
                  <a:pt x="3368" y="1873"/>
                </a:moveTo>
                <a:lnTo>
                  <a:pt x="9239" y="7744"/>
                </a:lnTo>
                <a:lnTo>
                  <a:pt x="8914" y="8068"/>
                </a:lnTo>
                <a:lnTo>
                  <a:pt x="3044" y="2197"/>
                </a:lnTo>
                <a:lnTo>
                  <a:pt x="3368" y="1873"/>
                </a:lnTo>
                <a:close/>
                <a:moveTo>
                  <a:pt x="10506" y="4291"/>
                </a:moveTo>
                <a:cubicBezTo>
                  <a:pt x="10701" y="4291"/>
                  <a:pt x="10878" y="4371"/>
                  <a:pt x="11006" y="4498"/>
                </a:cubicBezTo>
                <a:cubicBezTo>
                  <a:pt x="11134" y="4627"/>
                  <a:pt x="11213" y="4803"/>
                  <a:pt x="11213" y="4998"/>
                </a:cubicBezTo>
                <a:cubicBezTo>
                  <a:pt x="11213" y="5194"/>
                  <a:pt x="11134" y="5370"/>
                  <a:pt x="11006" y="5498"/>
                </a:cubicBezTo>
                <a:cubicBezTo>
                  <a:pt x="10878" y="5626"/>
                  <a:pt x="10701" y="5705"/>
                  <a:pt x="10506" y="5705"/>
                </a:cubicBezTo>
                <a:cubicBezTo>
                  <a:pt x="10311" y="5705"/>
                  <a:pt x="10135" y="5626"/>
                  <a:pt x="10006" y="5497"/>
                </a:cubicBezTo>
                <a:cubicBezTo>
                  <a:pt x="9878" y="5369"/>
                  <a:pt x="9799" y="5193"/>
                  <a:pt x="9799" y="4998"/>
                </a:cubicBezTo>
                <a:cubicBezTo>
                  <a:pt x="9799" y="4804"/>
                  <a:pt x="9878" y="4627"/>
                  <a:pt x="10006" y="4499"/>
                </a:cubicBezTo>
                <a:cubicBezTo>
                  <a:pt x="10135" y="4371"/>
                  <a:pt x="10311" y="4291"/>
                  <a:pt x="10506" y="4291"/>
                </a:cubicBezTo>
                <a:close/>
                <a:moveTo>
                  <a:pt x="10681" y="4823"/>
                </a:moveTo>
                <a:cubicBezTo>
                  <a:pt x="10636" y="4778"/>
                  <a:pt x="10574" y="4750"/>
                  <a:pt x="10506" y="4750"/>
                </a:cubicBezTo>
                <a:cubicBezTo>
                  <a:pt x="10437" y="4750"/>
                  <a:pt x="10375" y="4777"/>
                  <a:pt x="10331" y="4822"/>
                </a:cubicBezTo>
                <a:cubicBezTo>
                  <a:pt x="10286" y="4867"/>
                  <a:pt x="10258" y="4929"/>
                  <a:pt x="10258" y="4998"/>
                </a:cubicBezTo>
                <a:cubicBezTo>
                  <a:pt x="10258" y="5068"/>
                  <a:pt x="10286" y="5130"/>
                  <a:pt x="10330" y="5175"/>
                </a:cubicBezTo>
                <a:cubicBezTo>
                  <a:pt x="10375" y="5219"/>
                  <a:pt x="10437" y="5247"/>
                  <a:pt x="10506" y="5247"/>
                </a:cubicBezTo>
                <a:cubicBezTo>
                  <a:pt x="10575" y="5247"/>
                  <a:pt x="10637" y="5219"/>
                  <a:pt x="10682" y="5174"/>
                </a:cubicBezTo>
                <a:cubicBezTo>
                  <a:pt x="10726" y="5129"/>
                  <a:pt x="10754" y="5067"/>
                  <a:pt x="10754" y="4998"/>
                </a:cubicBezTo>
                <a:cubicBezTo>
                  <a:pt x="10754" y="4930"/>
                  <a:pt x="10726" y="4868"/>
                  <a:pt x="10681" y="4823"/>
                </a:cubicBezTo>
                <a:close/>
                <a:moveTo>
                  <a:pt x="1007" y="6015"/>
                </a:moveTo>
                <a:lnTo>
                  <a:pt x="1007" y="5000"/>
                </a:lnTo>
                <a:lnTo>
                  <a:pt x="1466" y="5000"/>
                </a:lnTo>
                <a:lnTo>
                  <a:pt x="1466" y="6015"/>
                </a:lnTo>
                <a:lnTo>
                  <a:pt x="1007" y="6015"/>
                </a:lnTo>
                <a:close/>
                <a:moveTo>
                  <a:pt x="1237" y="3658"/>
                </a:moveTo>
                <a:cubicBezTo>
                  <a:pt x="1325" y="3658"/>
                  <a:pt x="1436" y="3696"/>
                  <a:pt x="1516" y="3756"/>
                </a:cubicBezTo>
                <a:cubicBezTo>
                  <a:pt x="1606" y="3822"/>
                  <a:pt x="1671" y="3920"/>
                  <a:pt x="1671" y="4040"/>
                </a:cubicBezTo>
                <a:cubicBezTo>
                  <a:pt x="1671" y="4159"/>
                  <a:pt x="1606" y="4257"/>
                  <a:pt x="1516" y="4324"/>
                </a:cubicBezTo>
                <a:cubicBezTo>
                  <a:pt x="1436" y="4384"/>
                  <a:pt x="1325" y="4421"/>
                  <a:pt x="1237" y="4421"/>
                </a:cubicBezTo>
                <a:cubicBezTo>
                  <a:pt x="1132" y="4421"/>
                  <a:pt x="1037" y="4377"/>
                  <a:pt x="969" y="4305"/>
                </a:cubicBezTo>
                <a:cubicBezTo>
                  <a:pt x="903" y="4236"/>
                  <a:pt x="863" y="4142"/>
                  <a:pt x="863" y="4040"/>
                </a:cubicBezTo>
                <a:cubicBezTo>
                  <a:pt x="863" y="3937"/>
                  <a:pt x="903" y="3843"/>
                  <a:pt x="969" y="3775"/>
                </a:cubicBezTo>
                <a:cubicBezTo>
                  <a:pt x="1037" y="3703"/>
                  <a:pt x="1132" y="3658"/>
                  <a:pt x="1237" y="3658"/>
                </a:cubicBezTo>
                <a:close/>
                <a:moveTo>
                  <a:pt x="1312" y="4031"/>
                </a:moveTo>
                <a:lnTo>
                  <a:pt x="1305" y="4040"/>
                </a:lnTo>
                <a:lnTo>
                  <a:pt x="1305" y="4040"/>
                </a:lnTo>
                <a:lnTo>
                  <a:pt x="1281" y="4008"/>
                </a:lnTo>
                <a:lnTo>
                  <a:pt x="1297" y="3993"/>
                </a:lnTo>
                <a:cubicBezTo>
                  <a:pt x="1289" y="3992"/>
                  <a:pt x="1274" y="3987"/>
                  <a:pt x="1261" y="3981"/>
                </a:cubicBezTo>
                <a:lnTo>
                  <a:pt x="1281" y="4008"/>
                </a:lnTo>
                <a:lnTo>
                  <a:pt x="1248" y="4040"/>
                </a:lnTo>
                <a:lnTo>
                  <a:pt x="1305" y="4040"/>
                </a:lnTo>
                <a:lnTo>
                  <a:pt x="1305" y="4040"/>
                </a:lnTo>
                <a:lnTo>
                  <a:pt x="1281" y="4072"/>
                </a:lnTo>
                <a:lnTo>
                  <a:pt x="1296" y="4086"/>
                </a:lnTo>
                <a:lnTo>
                  <a:pt x="1297" y="4086"/>
                </a:lnTo>
                <a:cubicBezTo>
                  <a:pt x="1299" y="4078"/>
                  <a:pt x="1306" y="4061"/>
                  <a:pt x="1312" y="4049"/>
                </a:cubicBezTo>
                <a:lnTo>
                  <a:pt x="1305" y="4040"/>
                </a:lnTo>
                <a:lnTo>
                  <a:pt x="1305" y="4040"/>
                </a:lnTo>
                <a:lnTo>
                  <a:pt x="1317" y="4040"/>
                </a:lnTo>
                <a:cubicBezTo>
                  <a:pt x="1316" y="4038"/>
                  <a:pt x="1314" y="4035"/>
                  <a:pt x="1312" y="4031"/>
                </a:cubicBezTo>
                <a:close/>
                <a:moveTo>
                  <a:pt x="1237" y="4050"/>
                </a:moveTo>
                <a:lnTo>
                  <a:pt x="1237" y="4040"/>
                </a:lnTo>
                <a:lnTo>
                  <a:pt x="1222" y="4040"/>
                </a:lnTo>
                <a:cubicBezTo>
                  <a:pt x="1224" y="4044"/>
                  <a:pt x="1227" y="4050"/>
                  <a:pt x="1230" y="4057"/>
                </a:cubicBezTo>
                <a:lnTo>
                  <a:pt x="1237" y="4050"/>
                </a:lnTo>
                <a:close/>
                <a:moveTo>
                  <a:pt x="1237" y="4040"/>
                </a:moveTo>
                <a:lnTo>
                  <a:pt x="1237" y="4030"/>
                </a:lnTo>
                <a:lnTo>
                  <a:pt x="1248" y="4040"/>
                </a:lnTo>
                <a:lnTo>
                  <a:pt x="1237" y="4040"/>
                </a:lnTo>
                <a:close/>
                <a:moveTo>
                  <a:pt x="1237" y="4030"/>
                </a:moveTo>
                <a:lnTo>
                  <a:pt x="1237" y="4002"/>
                </a:lnTo>
                <a:cubicBezTo>
                  <a:pt x="1235" y="4009"/>
                  <a:pt x="1232" y="4016"/>
                  <a:pt x="1230" y="4023"/>
                </a:cubicBezTo>
                <a:lnTo>
                  <a:pt x="1237" y="4030"/>
                </a:lnTo>
                <a:close/>
                <a:moveTo>
                  <a:pt x="8803" y="459"/>
                </a:moveTo>
                <a:lnTo>
                  <a:pt x="712" y="459"/>
                </a:lnTo>
                <a:cubicBezTo>
                  <a:pt x="643" y="459"/>
                  <a:pt x="582" y="488"/>
                  <a:pt x="536" y="535"/>
                </a:cubicBezTo>
                <a:cubicBezTo>
                  <a:pt x="488" y="586"/>
                  <a:pt x="459" y="656"/>
                  <a:pt x="459" y="735"/>
                </a:cubicBezTo>
                <a:lnTo>
                  <a:pt x="459" y="9258"/>
                </a:lnTo>
                <a:cubicBezTo>
                  <a:pt x="459" y="9337"/>
                  <a:pt x="488" y="9408"/>
                  <a:pt x="536" y="9458"/>
                </a:cubicBezTo>
                <a:cubicBezTo>
                  <a:pt x="582" y="9506"/>
                  <a:pt x="643" y="9535"/>
                  <a:pt x="712" y="9535"/>
                </a:cubicBezTo>
                <a:lnTo>
                  <a:pt x="2136" y="9535"/>
                </a:lnTo>
                <a:lnTo>
                  <a:pt x="2136" y="9993"/>
                </a:lnTo>
                <a:lnTo>
                  <a:pt x="712" y="9993"/>
                </a:lnTo>
                <a:cubicBezTo>
                  <a:pt x="514" y="9993"/>
                  <a:pt x="334" y="9909"/>
                  <a:pt x="205" y="9774"/>
                </a:cubicBezTo>
                <a:cubicBezTo>
                  <a:pt x="78" y="9641"/>
                  <a:pt x="0" y="9458"/>
                  <a:pt x="0" y="9258"/>
                </a:cubicBezTo>
                <a:lnTo>
                  <a:pt x="0" y="735"/>
                </a:lnTo>
                <a:cubicBezTo>
                  <a:pt x="0" y="535"/>
                  <a:pt x="78" y="353"/>
                  <a:pt x="205" y="220"/>
                </a:cubicBezTo>
                <a:cubicBezTo>
                  <a:pt x="334" y="84"/>
                  <a:pt x="514" y="0"/>
                  <a:pt x="712" y="0"/>
                </a:cubicBezTo>
                <a:lnTo>
                  <a:pt x="8803" y="0"/>
                </a:lnTo>
                <a:lnTo>
                  <a:pt x="8803" y="459"/>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5" name="Freeform 399">
            <a:extLst>
              <a:ext uri="{FF2B5EF4-FFF2-40B4-BE49-F238E27FC236}">
                <a16:creationId xmlns:a16="http://schemas.microsoft.com/office/drawing/2014/main" id="{707942D1-1F8C-4185-8EAA-134AF303EE08}"/>
              </a:ext>
            </a:extLst>
          </p:cNvPr>
          <p:cNvSpPr>
            <a:spLocks noChangeAspect="1" noEditPoints="1"/>
          </p:cNvSpPr>
          <p:nvPr/>
        </p:nvSpPr>
        <p:spPr bwMode="auto">
          <a:xfrm>
            <a:off x="2164450" y="2480450"/>
            <a:ext cx="367214" cy="248196"/>
          </a:xfrm>
          <a:custGeom>
            <a:avLst/>
            <a:gdLst>
              <a:gd name="T0" fmla="*/ 13604 w 13604"/>
              <a:gd name="T1" fmla="*/ 8385 h 9233"/>
              <a:gd name="T2" fmla="*/ 12755 w 13604"/>
              <a:gd name="T3" fmla="*/ 9233 h 9233"/>
              <a:gd name="T4" fmla="*/ 249 w 13604"/>
              <a:gd name="T5" fmla="*/ 8984 h 9233"/>
              <a:gd name="T6" fmla="*/ 0 w 13604"/>
              <a:gd name="T7" fmla="*/ 6707 h 9233"/>
              <a:gd name="T8" fmla="*/ 459 w 13604"/>
              <a:gd name="T9" fmla="*/ 8385 h 9233"/>
              <a:gd name="T10" fmla="*/ 849 w 13604"/>
              <a:gd name="T11" fmla="*/ 8775 h 9233"/>
              <a:gd name="T12" fmla="*/ 13032 w 13604"/>
              <a:gd name="T13" fmla="*/ 8660 h 9233"/>
              <a:gd name="T14" fmla="*/ 13145 w 13604"/>
              <a:gd name="T15" fmla="*/ 3323 h 9233"/>
              <a:gd name="T16" fmla="*/ 2635 w 13604"/>
              <a:gd name="T17" fmla="*/ 5559 h 9233"/>
              <a:gd name="T18" fmla="*/ 3308 w 13604"/>
              <a:gd name="T19" fmla="*/ 6478 h 9233"/>
              <a:gd name="T20" fmla="*/ 3766 w 13604"/>
              <a:gd name="T21" fmla="*/ 4540 h 9233"/>
              <a:gd name="T22" fmla="*/ 4388 w 13604"/>
              <a:gd name="T23" fmla="*/ 6478 h 9233"/>
              <a:gd name="T24" fmla="*/ 4846 w 13604"/>
              <a:gd name="T25" fmla="*/ 3399 h 9233"/>
              <a:gd name="T26" fmla="*/ 5416 w 13604"/>
              <a:gd name="T27" fmla="*/ 6478 h 9233"/>
              <a:gd name="T28" fmla="*/ 5875 w 13604"/>
              <a:gd name="T29" fmla="*/ 4531 h 9233"/>
              <a:gd name="T30" fmla="*/ 6811 w 13604"/>
              <a:gd name="T31" fmla="*/ 6478 h 9233"/>
              <a:gd name="T32" fmla="*/ 1429 w 13604"/>
              <a:gd name="T33" fmla="*/ 6936 h 9233"/>
              <a:gd name="T34" fmla="*/ 2177 w 13604"/>
              <a:gd name="T35" fmla="*/ 6478 h 9233"/>
              <a:gd name="T36" fmla="*/ 2635 w 13604"/>
              <a:gd name="T37" fmla="*/ 5559 h 9233"/>
              <a:gd name="T38" fmla="*/ 10236 w 13604"/>
              <a:gd name="T39" fmla="*/ 4434 h 9233"/>
              <a:gd name="T40" fmla="*/ 11920 w 13604"/>
              <a:gd name="T41" fmla="*/ 4586 h 9233"/>
              <a:gd name="T42" fmla="*/ 10236 w 13604"/>
              <a:gd name="T43" fmla="*/ 2671 h 9233"/>
              <a:gd name="T44" fmla="*/ 9777 w 13604"/>
              <a:gd name="T45" fmla="*/ 4627 h 9233"/>
              <a:gd name="T46" fmla="*/ 8625 w 13604"/>
              <a:gd name="T47" fmla="*/ 3221 h 9233"/>
              <a:gd name="T48" fmla="*/ 8625 w 13604"/>
              <a:gd name="T49" fmla="*/ 5951 h 9233"/>
              <a:gd name="T50" fmla="*/ 11253 w 13604"/>
              <a:gd name="T51" fmla="*/ 6046 h 9233"/>
              <a:gd name="T52" fmla="*/ 11679 w 13604"/>
              <a:gd name="T53" fmla="*/ 6274 h 9233"/>
              <a:gd name="T54" fmla="*/ 8301 w 13604"/>
              <a:gd name="T55" fmla="*/ 6275 h 9233"/>
              <a:gd name="T56" fmla="*/ 8301 w 13604"/>
              <a:gd name="T57" fmla="*/ 2896 h 9233"/>
              <a:gd name="T58" fmla="*/ 11679 w 13604"/>
              <a:gd name="T59" fmla="*/ 2897 h 9233"/>
              <a:gd name="T60" fmla="*/ 0 w 13604"/>
              <a:gd name="T61" fmla="*/ 5575 h 9233"/>
              <a:gd name="T62" fmla="*/ 249 w 13604"/>
              <a:gd name="T63" fmla="*/ 249 h 9233"/>
              <a:gd name="T64" fmla="*/ 12755 w 13604"/>
              <a:gd name="T65" fmla="*/ 0 h 9233"/>
              <a:gd name="T66" fmla="*/ 13604 w 13604"/>
              <a:gd name="T67" fmla="*/ 848 h 9233"/>
              <a:gd name="T68" fmla="*/ 13145 w 13604"/>
              <a:gd name="T69" fmla="*/ 2298 h 9233"/>
              <a:gd name="T70" fmla="*/ 13032 w 13604"/>
              <a:gd name="T71" fmla="*/ 572 h 9233"/>
              <a:gd name="T72" fmla="*/ 849 w 13604"/>
              <a:gd name="T73" fmla="*/ 458 h 9233"/>
              <a:gd name="T74" fmla="*/ 459 w 13604"/>
              <a:gd name="T75" fmla="*/ 848 h 9233"/>
              <a:gd name="T76" fmla="*/ 0 w 13604"/>
              <a:gd name="T77" fmla="*/ 5575 h 9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604" h="9233">
                <a:moveTo>
                  <a:pt x="13604" y="3323"/>
                </a:moveTo>
                <a:lnTo>
                  <a:pt x="13604" y="8385"/>
                </a:lnTo>
                <a:cubicBezTo>
                  <a:pt x="13604" y="8618"/>
                  <a:pt x="13509" y="8831"/>
                  <a:pt x="13354" y="8985"/>
                </a:cubicBezTo>
                <a:cubicBezTo>
                  <a:pt x="13201" y="9138"/>
                  <a:pt x="12989" y="9233"/>
                  <a:pt x="12755" y="9233"/>
                </a:cubicBezTo>
                <a:lnTo>
                  <a:pt x="849" y="9233"/>
                </a:lnTo>
                <a:cubicBezTo>
                  <a:pt x="615" y="9233"/>
                  <a:pt x="403" y="9138"/>
                  <a:pt x="249" y="8984"/>
                </a:cubicBezTo>
                <a:cubicBezTo>
                  <a:pt x="95" y="8830"/>
                  <a:pt x="0" y="8618"/>
                  <a:pt x="0" y="8385"/>
                </a:cubicBezTo>
                <a:lnTo>
                  <a:pt x="0" y="6707"/>
                </a:lnTo>
                <a:lnTo>
                  <a:pt x="459" y="6707"/>
                </a:lnTo>
                <a:lnTo>
                  <a:pt x="459" y="8385"/>
                </a:lnTo>
                <a:cubicBezTo>
                  <a:pt x="459" y="8493"/>
                  <a:pt x="503" y="8591"/>
                  <a:pt x="573" y="8661"/>
                </a:cubicBezTo>
                <a:cubicBezTo>
                  <a:pt x="643" y="8731"/>
                  <a:pt x="740" y="8775"/>
                  <a:pt x="849" y="8775"/>
                </a:cubicBezTo>
                <a:lnTo>
                  <a:pt x="12755" y="8775"/>
                </a:lnTo>
                <a:cubicBezTo>
                  <a:pt x="12863" y="8775"/>
                  <a:pt x="12961" y="8731"/>
                  <a:pt x="13032" y="8660"/>
                </a:cubicBezTo>
                <a:cubicBezTo>
                  <a:pt x="13102" y="8590"/>
                  <a:pt x="13145" y="8493"/>
                  <a:pt x="13145" y="8385"/>
                </a:cubicBezTo>
                <a:lnTo>
                  <a:pt x="13145" y="3323"/>
                </a:lnTo>
                <a:lnTo>
                  <a:pt x="13604" y="3323"/>
                </a:lnTo>
                <a:close/>
                <a:moveTo>
                  <a:pt x="2635" y="5559"/>
                </a:moveTo>
                <a:lnTo>
                  <a:pt x="2635" y="6478"/>
                </a:lnTo>
                <a:lnTo>
                  <a:pt x="3308" y="6478"/>
                </a:lnTo>
                <a:lnTo>
                  <a:pt x="3308" y="4540"/>
                </a:lnTo>
                <a:lnTo>
                  <a:pt x="3766" y="4540"/>
                </a:lnTo>
                <a:lnTo>
                  <a:pt x="3766" y="6478"/>
                </a:lnTo>
                <a:lnTo>
                  <a:pt x="4388" y="6478"/>
                </a:lnTo>
                <a:lnTo>
                  <a:pt x="4388" y="3399"/>
                </a:lnTo>
                <a:lnTo>
                  <a:pt x="4846" y="3399"/>
                </a:lnTo>
                <a:lnTo>
                  <a:pt x="4846" y="6478"/>
                </a:lnTo>
                <a:lnTo>
                  <a:pt x="5416" y="6478"/>
                </a:lnTo>
                <a:lnTo>
                  <a:pt x="5416" y="4531"/>
                </a:lnTo>
                <a:lnTo>
                  <a:pt x="5875" y="4531"/>
                </a:lnTo>
                <a:lnTo>
                  <a:pt x="5875" y="6478"/>
                </a:lnTo>
                <a:lnTo>
                  <a:pt x="6811" y="6478"/>
                </a:lnTo>
                <a:lnTo>
                  <a:pt x="6811" y="6936"/>
                </a:lnTo>
                <a:lnTo>
                  <a:pt x="1429" y="6936"/>
                </a:lnTo>
                <a:lnTo>
                  <a:pt x="1429" y="6478"/>
                </a:lnTo>
                <a:lnTo>
                  <a:pt x="2177" y="6478"/>
                </a:lnTo>
                <a:lnTo>
                  <a:pt x="2177" y="5559"/>
                </a:lnTo>
                <a:lnTo>
                  <a:pt x="2635" y="5559"/>
                </a:lnTo>
                <a:close/>
                <a:moveTo>
                  <a:pt x="10236" y="2671"/>
                </a:moveTo>
                <a:lnTo>
                  <a:pt x="10236" y="4434"/>
                </a:lnTo>
                <a:lnTo>
                  <a:pt x="11561" y="5708"/>
                </a:lnTo>
                <a:cubicBezTo>
                  <a:pt x="11787" y="5391"/>
                  <a:pt x="11920" y="5004"/>
                  <a:pt x="11920" y="4586"/>
                </a:cubicBezTo>
                <a:cubicBezTo>
                  <a:pt x="11920" y="4052"/>
                  <a:pt x="11704" y="3569"/>
                  <a:pt x="11354" y="3220"/>
                </a:cubicBezTo>
                <a:cubicBezTo>
                  <a:pt x="11060" y="2926"/>
                  <a:pt x="10671" y="2726"/>
                  <a:pt x="10236" y="2671"/>
                </a:cubicBezTo>
                <a:close/>
                <a:moveTo>
                  <a:pt x="11253" y="6046"/>
                </a:moveTo>
                <a:lnTo>
                  <a:pt x="9777" y="4627"/>
                </a:lnTo>
                <a:lnTo>
                  <a:pt x="9777" y="2667"/>
                </a:lnTo>
                <a:cubicBezTo>
                  <a:pt x="9329" y="2716"/>
                  <a:pt x="8927" y="2919"/>
                  <a:pt x="8625" y="3221"/>
                </a:cubicBezTo>
                <a:cubicBezTo>
                  <a:pt x="8276" y="3570"/>
                  <a:pt x="8060" y="4053"/>
                  <a:pt x="8060" y="4586"/>
                </a:cubicBezTo>
                <a:cubicBezTo>
                  <a:pt x="8060" y="5119"/>
                  <a:pt x="8276" y="5602"/>
                  <a:pt x="8625" y="5951"/>
                </a:cubicBezTo>
                <a:cubicBezTo>
                  <a:pt x="8974" y="6300"/>
                  <a:pt x="9457" y="6516"/>
                  <a:pt x="9990" y="6516"/>
                </a:cubicBezTo>
                <a:cubicBezTo>
                  <a:pt x="10474" y="6516"/>
                  <a:pt x="10915" y="6339"/>
                  <a:pt x="11253" y="6046"/>
                </a:cubicBezTo>
                <a:close/>
                <a:moveTo>
                  <a:pt x="12378" y="4586"/>
                </a:moveTo>
                <a:cubicBezTo>
                  <a:pt x="12378" y="5245"/>
                  <a:pt x="12111" y="5842"/>
                  <a:pt x="11679" y="6274"/>
                </a:cubicBezTo>
                <a:cubicBezTo>
                  <a:pt x="11246" y="6707"/>
                  <a:pt x="10649" y="6975"/>
                  <a:pt x="9990" y="6975"/>
                </a:cubicBezTo>
                <a:cubicBezTo>
                  <a:pt x="9330" y="6975"/>
                  <a:pt x="8733" y="6708"/>
                  <a:pt x="8301" y="6275"/>
                </a:cubicBezTo>
                <a:cubicBezTo>
                  <a:pt x="7869" y="5843"/>
                  <a:pt x="7601" y="5245"/>
                  <a:pt x="7601" y="4586"/>
                </a:cubicBezTo>
                <a:cubicBezTo>
                  <a:pt x="7601" y="3926"/>
                  <a:pt x="7869" y="3329"/>
                  <a:pt x="8301" y="2896"/>
                </a:cubicBezTo>
                <a:cubicBezTo>
                  <a:pt x="8733" y="2464"/>
                  <a:pt x="9330" y="2197"/>
                  <a:pt x="9990" y="2197"/>
                </a:cubicBezTo>
                <a:cubicBezTo>
                  <a:pt x="10649" y="2197"/>
                  <a:pt x="11246" y="2465"/>
                  <a:pt x="11679" y="2897"/>
                </a:cubicBezTo>
                <a:cubicBezTo>
                  <a:pt x="12111" y="3330"/>
                  <a:pt x="12378" y="3927"/>
                  <a:pt x="12378" y="4586"/>
                </a:cubicBezTo>
                <a:close/>
                <a:moveTo>
                  <a:pt x="0" y="5575"/>
                </a:moveTo>
                <a:lnTo>
                  <a:pt x="0" y="848"/>
                </a:lnTo>
                <a:cubicBezTo>
                  <a:pt x="0" y="615"/>
                  <a:pt x="95" y="403"/>
                  <a:pt x="249" y="249"/>
                </a:cubicBezTo>
                <a:cubicBezTo>
                  <a:pt x="403" y="95"/>
                  <a:pt x="615" y="0"/>
                  <a:pt x="849" y="0"/>
                </a:cubicBezTo>
                <a:lnTo>
                  <a:pt x="12755" y="0"/>
                </a:lnTo>
                <a:cubicBezTo>
                  <a:pt x="12989" y="0"/>
                  <a:pt x="13201" y="95"/>
                  <a:pt x="13354" y="248"/>
                </a:cubicBezTo>
                <a:cubicBezTo>
                  <a:pt x="13509" y="402"/>
                  <a:pt x="13604" y="615"/>
                  <a:pt x="13604" y="848"/>
                </a:cubicBezTo>
                <a:lnTo>
                  <a:pt x="13604" y="2298"/>
                </a:lnTo>
                <a:lnTo>
                  <a:pt x="13145" y="2298"/>
                </a:lnTo>
                <a:lnTo>
                  <a:pt x="13145" y="848"/>
                </a:lnTo>
                <a:cubicBezTo>
                  <a:pt x="13145" y="740"/>
                  <a:pt x="13102" y="643"/>
                  <a:pt x="13032" y="572"/>
                </a:cubicBezTo>
                <a:cubicBezTo>
                  <a:pt x="12961" y="502"/>
                  <a:pt x="12863" y="458"/>
                  <a:pt x="12755" y="458"/>
                </a:cubicBezTo>
                <a:lnTo>
                  <a:pt x="849" y="458"/>
                </a:lnTo>
                <a:cubicBezTo>
                  <a:pt x="740" y="458"/>
                  <a:pt x="643" y="502"/>
                  <a:pt x="573" y="572"/>
                </a:cubicBezTo>
                <a:cubicBezTo>
                  <a:pt x="503" y="642"/>
                  <a:pt x="459" y="740"/>
                  <a:pt x="459" y="848"/>
                </a:cubicBezTo>
                <a:lnTo>
                  <a:pt x="459" y="5575"/>
                </a:lnTo>
                <a:lnTo>
                  <a:pt x="0" y="5575"/>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 name="Freeform 400">
            <a:extLst>
              <a:ext uri="{FF2B5EF4-FFF2-40B4-BE49-F238E27FC236}">
                <a16:creationId xmlns:a16="http://schemas.microsoft.com/office/drawing/2014/main" id="{94DCDC1C-7AF6-45F7-98D5-CA9FD4D57792}"/>
              </a:ext>
            </a:extLst>
          </p:cNvPr>
          <p:cNvSpPr>
            <a:spLocks noChangeAspect="1" noEditPoints="1"/>
          </p:cNvSpPr>
          <p:nvPr/>
        </p:nvSpPr>
        <p:spPr bwMode="auto">
          <a:xfrm>
            <a:off x="2698578" y="2460129"/>
            <a:ext cx="290287" cy="288836"/>
          </a:xfrm>
          <a:custGeom>
            <a:avLst/>
            <a:gdLst>
              <a:gd name="T0" fmla="*/ 1820 w 10739"/>
              <a:gd name="T1" fmla="*/ 1341 h 10740"/>
              <a:gd name="T2" fmla="*/ 3473 w 10739"/>
              <a:gd name="T3" fmla="*/ 345 h 10740"/>
              <a:gd name="T4" fmla="*/ 5369 w 10739"/>
              <a:gd name="T5" fmla="*/ 0 h 10740"/>
              <a:gd name="T6" fmla="*/ 9166 w 10739"/>
              <a:gd name="T7" fmla="*/ 1573 h 10740"/>
              <a:gd name="T8" fmla="*/ 10739 w 10739"/>
              <a:gd name="T9" fmla="*/ 5370 h 10740"/>
              <a:gd name="T10" fmla="*/ 10553 w 10739"/>
              <a:gd name="T11" fmla="*/ 6773 h 10740"/>
              <a:gd name="T12" fmla="*/ 10007 w 10739"/>
              <a:gd name="T13" fmla="*/ 8076 h 10740"/>
              <a:gd name="T14" fmla="*/ 10008 w 10739"/>
              <a:gd name="T15" fmla="*/ 8076 h 10740"/>
              <a:gd name="T16" fmla="*/ 8039 w 10739"/>
              <a:gd name="T17" fmla="*/ 10030 h 10740"/>
              <a:gd name="T18" fmla="*/ 5369 w 10739"/>
              <a:gd name="T19" fmla="*/ 10740 h 10740"/>
              <a:gd name="T20" fmla="*/ 1573 w 10739"/>
              <a:gd name="T21" fmla="*/ 9167 h 10740"/>
              <a:gd name="T22" fmla="*/ 0 w 10739"/>
              <a:gd name="T23" fmla="*/ 5370 h 10740"/>
              <a:gd name="T24" fmla="*/ 218 w 10739"/>
              <a:gd name="T25" fmla="*/ 3853 h 10740"/>
              <a:gd name="T26" fmla="*/ 856 w 10739"/>
              <a:gd name="T27" fmla="*/ 2461 h 10740"/>
              <a:gd name="T28" fmla="*/ 1080 w 10739"/>
              <a:gd name="T29" fmla="*/ 2141 h 10740"/>
              <a:gd name="T30" fmla="*/ 1030 w 10739"/>
              <a:gd name="T31" fmla="*/ 2141 h 10740"/>
              <a:gd name="T32" fmla="*/ 1030 w 10739"/>
              <a:gd name="T33" fmla="*/ 1682 h 10740"/>
              <a:gd name="T34" fmla="*/ 1820 w 10739"/>
              <a:gd name="T35" fmla="*/ 1682 h 10740"/>
              <a:gd name="T36" fmla="*/ 1820 w 10739"/>
              <a:gd name="T37" fmla="*/ 2459 h 10740"/>
              <a:gd name="T38" fmla="*/ 1412 w 10739"/>
              <a:gd name="T39" fmla="*/ 2459 h 10740"/>
              <a:gd name="T40" fmla="*/ 1241 w 10739"/>
              <a:gd name="T41" fmla="*/ 2708 h 10740"/>
              <a:gd name="T42" fmla="*/ 657 w 10739"/>
              <a:gd name="T43" fmla="*/ 3982 h 10740"/>
              <a:gd name="T44" fmla="*/ 458 w 10739"/>
              <a:gd name="T45" fmla="*/ 5370 h 10740"/>
              <a:gd name="T46" fmla="*/ 1897 w 10739"/>
              <a:gd name="T47" fmla="*/ 8843 h 10740"/>
              <a:gd name="T48" fmla="*/ 5369 w 10739"/>
              <a:gd name="T49" fmla="*/ 10281 h 10740"/>
              <a:gd name="T50" fmla="*/ 7811 w 10739"/>
              <a:gd name="T51" fmla="*/ 9632 h 10740"/>
              <a:gd name="T52" fmla="*/ 9612 w 10739"/>
              <a:gd name="T53" fmla="*/ 7845 h 10740"/>
              <a:gd name="T54" fmla="*/ 9613 w 10739"/>
              <a:gd name="T55" fmla="*/ 7845 h 10740"/>
              <a:gd name="T56" fmla="*/ 10111 w 10739"/>
              <a:gd name="T57" fmla="*/ 6655 h 10740"/>
              <a:gd name="T58" fmla="*/ 10280 w 10739"/>
              <a:gd name="T59" fmla="*/ 5370 h 10740"/>
              <a:gd name="T60" fmla="*/ 8842 w 10739"/>
              <a:gd name="T61" fmla="*/ 1897 h 10740"/>
              <a:gd name="T62" fmla="*/ 5369 w 10739"/>
              <a:gd name="T63" fmla="*/ 458 h 10740"/>
              <a:gd name="T64" fmla="*/ 3635 w 10739"/>
              <a:gd name="T65" fmla="*/ 773 h 10740"/>
              <a:gd name="T66" fmla="*/ 2123 w 10739"/>
              <a:gd name="T67" fmla="*/ 1685 h 10740"/>
              <a:gd name="T68" fmla="*/ 1820 w 10739"/>
              <a:gd name="T69" fmla="*/ 1341 h 10740"/>
              <a:gd name="T70" fmla="*/ 6893 w 10739"/>
              <a:gd name="T71" fmla="*/ 5829 h 10740"/>
              <a:gd name="T72" fmla="*/ 7539 w 10739"/>
              <a:gd name="T73" fmla="*/ 4760 h 10740"/>
              <a:gd name="T74" fmla="*/ 5153 w 10739"/>
              <a:gd name="T75" fmla="*/ 4772 h 10740"/>
              <a:gd name="T76" fmla="*/ 5153 w 10739"/>
              <a:gd name="T77" fmla="*/ 2734 h 10740"/>
              <a:gd name="T78" fmla="*/ 3348 w 10739"/>
              <a:gd name="T79" fmla="*/ 5888 h 10740"/>
              <a:gd name="T80" fmla="*/ 5625 w 10739"/>
              <a:gd name="T81" fmla="*/ 5888 h 10740"/>
              <a:gd name="T82" fmla="*/ 5625 w 10739"/>
              <a:gd name="T83" fmla="*/ 7925 h 10740"/>
              <a:gd name="T84" fmla="*/ 6233 w 10739"/>
              <a:gd name="T85" fmla="*/ 6920 h 10740"/>
              <a:gd name="T86" fmla="*/ 6625 w 10739"/>
              <a:gd name="T87" fmla="*/ 7157 h 10740"/>
              <a:gd name="T88" fmla="*/ 5167 w 10739"/>
              <a:gd name="T89" fmla="*/ 9570 h 10740"/>
              <a:gd name="T90" fmla="*/ 5167 w 10739"/>
              <a:gd name="T91" fmla="*/ 6347 h 10740"/>
              <a:gd name="T92" fmla="*/ 2558 w 10739"/>
              <a:gd name="T93" fmla="*/ 6347 h 10740"/>
              <a:gd name="T94" fmla="*/ 5612 w 10739"/>
              <a:gd name="T95" fmla="*/ 1011 h 10740"/>
              <a:gd name="T96" fmla="*/ 5612 w 10739"/>
              <a:gd name="T97" fmla="*/ 4313 h 10740"/>
              <a:gd name="T98" fmla="*/ 8353 w 10739"/>
              <a:gd name="T99" fmla="*/ 4299 h 10740"/>
              <a:gd name="T100" fmla="*/ 7285 w 10739"/>
              <a:gd name="T101" fmla="*/ 6066 h 10740"/>
              <a:gd name="T102" fmla="*/ 6893 w 10739"/>
              <a:gd name="T103" fmla="*/ 5829 h 10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739" h="10740">
                <a:moveTo>
                  <a:pt x="1820" y="1341"/>
                </a:moveTo>
                <a:cubicBezTo>
                  <a:pt x="2301" y="916"/>
                  <a:pt x="2860" y="577"/>
                  <a:pt x="3473" y="345"/>
                </a:cubicBezTo>
                <a:cubicBezTo>
                  <a:pt x="4064" y="122"/>
                  <a:pt x="4703" y="0"/>
                  <a:pt x="5369" y="0"/>
                </a:cubicBezTo>
                <a:cubicBezTo>
                  <a:pt x="6852" y="0"/>
                  <a:pt x="8194" y="601"/>
                  <a:pt x="9166" y="1573"/>
                </a:cubicBezTo>
                <a:cubicBezTo>
                  <a:pt x="10138" y="2544"/>
                  <a:pt x="10739" y="3887"/>
                  <a:pt x="10739" y="5370"/>
                </a:cubicBezTo>
                <a:cubicBezTo>
                  <a:pt x="10739" y="5855"/>
                  <a:pt x="10674" y="6325"/>
                  <a:pt x="10553" y="6773"/>
                </a:cubicBezTo>
                <a:cubicBezTo>
                  <a:pt x="10429" y="7234"/>
                  <a:pt x="10244" y="7672"/>
                  <a:pt x="10007" y="8076"/>
                </a:cubicBezTo>
                <a:lnTo>
                  <a:pt x="10008" y="8076"/>
                </a:lnTo>
                <a:cubicBezTo>
                  <a:pt x="9534" y="8887"/>
                  <a:pt x="8854" y="9562"/>
                  <a:pt x="8039" y="10030"/>
                </a:cubicBezTo>
                <a:cubicBezTo>
                  <a:pt x="7252" y="10481"/>
                  <a:pt x="6341" y="10740"/>
                  <a:pt x="5369" y="10740"/>
                </a:cubicBezTo>
                <a:cubicBezTo>
                  <a:pt x="3887" y="10740"/>
                  <a:pt x="2544" y="10139"/>
                  <a:pt x="1573" y="9167"/>
                </a:cubicBezTo>
                <a:cubicBezTo>
                  <a:pt x="601" y="8195"/>
                  <a:pt x="0" y="6853"/>
                  <a:pt x="0" y="5370"/>
                </a:cubicBezTo>
                <a:cubicBezTo>
                  <a:pt x="0" y="4845"/>
                  <a:pt x="76" y="4335"/>
                  <a:pt x="218" y="3853"/>
                </a:cubicBezTo>
                <a:cubicBezTo>
                  <a:pt x="364" y="3355"/>
                  <a:pt x="581" y="2887"/>
                  <a:pt x="856" y="2461"/>
                </a:cubicBezTo>
                <a:cubicBezTo>
                  <a:pt x="926" y="2352"/>
                  <a:pt x="1001" y="2245"/>
                  <a:pt x="1080" y="2141"/>
                </a:cubicBezTo>
                <a:lnTo>
                  <a:pt x="1030" y="2141"/>
                </a:lnTo>
                <a:lnTo>
                  <a:pt x="1030" y="1682"/>
                </a:lnTo>
                <a:lnTo>
                  <a:pt x="1820" y="1682"/>
                </a:lnTo>
                <a:lnTo>
                  <a:pt x="1820" y="2459"/>
                </a:lnTo>
                <a:lnTo>
                  <a:pt x="1412" y="2459"/>
                </a:lnTo>
                <a:cubicBezTo>
                  <a:pt x="1353" y="2539"/>
                  <a:pt x="1296" y="2622"/>
                  <a:pt x="1241" y="2708"/>
                </a:cubicBezTo>
                <a:cubicBezTo>
                  <a:pt x="989" y="3099"/>
                  <a:pt x="791" y="3527"/>
                  <a:pt x="657" y="3982"/>
                </a:cubicBezTo>
                <a:cubicBezTo>
                  <a:pt x="528" y="4421"/>
                  <a:pt x="458" y="4887"/>
                  <a:pt x="458" y="5370"/>
                </a:cubicBezTo>
                <a:cubicBezTo>
                  <a:pt x="458" y="6726"/>
                  <a:pt x="1008" y="7954"/>
                  <a:pt x="1897" y="8843"/>
                </a:cubicBezTo>
                <a:cubicBezTo>
                  <a:pt x="2785" y="9731"/>
                  <a:pt x="4013" y="10281"/>
                  <a:pt x="5369" y="10281"/>
                </a:cubicBezTo>
                <a:cubicBezTo>
                  <a:pt x="6259" y="10281"/>
                  <a:pt x="7092" y="10045"/>
                  <a:pt x="7811" y="9632"/>
                </a:cubicBezTo>
                <a:cubicBezTo>
                  <a:pt x="8556" y="9205"/>
                  <a:pt x="9178" y="8587"/>
                  <a:pt x="9612" y="7845"/>
                </a:cubicBezTo>
                <a:lnTo>
                  <a:pt x="9613" y="7845"/>
                </a:lnTo>
                <a:cubicBezTo>
                  <a:pt x="9828" y="7478"/>
                  <a:pt x="9997" y="7079"/>
                  <a:pt x="10111" y="6655"/>
                </a:cubicBezTo>
                <a:cubicBezTo>
                  <a:pt x="10221" y="6246"/>
                  <a:pt x="10280" y="5815"/>
                  <a:pt x="10280" y="5370"/>
                </a:cubicBezTo>
                <a:cubicBezTo>
                  <a:pt x="10280" y="4014"/>
                  <a:pt x="9731" y="2786"/>
                  <a:pt x="8842" y="1897"/>
                </a:cubicBezTo>
                <a:cubicBezTo>
                  <a:pt x="7953" y="1008"/>
                  <a:pt x="6726" y="458"/>
                  <a:pt x="5369" y="458"/>
                </a:cubicBezTo>
                <a:cubicBezTo>
                  <a:pt x="4758" y="458"/>
                  <a:pt x="4173" y="570"/>
                  <a:pt x="3635" y="773"/>
                </a:cubicBezTo>
                <a:cubicBezTo>
                  <a:pt x="3075" y="984"/>
                  <a:pt x="2564" y="1296"/>
                  <a:pt x="2123" y="1685"/>
                </a:cubicBezTo>
                <a:lnTo>
                  <a:pt x="1820" y="1341"/>
                </a:lnTo>
                <a:close/>
                <a:moveTo>
                  <a:pt x="6893" y="5829"/>
                </a:moveTo>
                <a:lnTo>
                  <a:pt x="7539" y="4760"/>
                </a:lnTo>
                <a:lnTo>
                  <a:pt x="5153" y="4772"/>
                </a:lnTo>
                <a:lnTo>
                  <a:pt x="5153" y="2734"/>
                </a:lnTo>
                <a:lnTo>
                  <a:pt x="3348" y="5888"/>
                </a:lnTo>
                <a:lnTo>
                  <a:pt x="5625" y="5888"/>
                </a:lnTo>
                <a:lnTo>
                  <a:pt x="5625" y="7925"/>
                </a:lnTo>
                <a:lnTo>
                  <a:pt x="6233" y="6920"/>
                </a:lnTo>
                <a:lnTo>
                  <a:pt x="6625" y="7157"/>
                </a:lnTo>
                <a:lnTo>
                  <a:pt x="5167" y="9570"/>
                </a:lnTo>
                <a:lnTo>
                  <a:pt x="5167" y="6347"/>
                </a:lnTo>
                <a:lnTo>
                  <a:pt x="2558" y="6347"/>
                </a:lnTo>
                <a:lnTo>
                  <a:pt x="5612" y="1011"/>
                </a:lnTo>
                <a:lnTo>
                  <a:pt x="5612" y="4313"/>
                </a:lnTo>
                <a:lnTo>
                  <a:pt x="8353" y="4299"/>
                </a:lnTo>
                <a:lnTo>
                  <a:pt x="7285" y="6066"/>
                </a:lnTo>
                <a:lnTo>
                  <a:pt x="6893" y="5829"/>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7" name="Freeform 401">
            <a:extLst>
              <a:ext uri="{FF2B5EF4-FFF2-40B4-BE49-F238E27FC236}">
                <a16:creationId xmlns:a16="http://schemas.microsoft.com/office/drawing/2014/main" id="{CB790DF6-C3A6-4714-9568-D8EA6587DE4A}"/>
              </a:ext>
            </a:extLst>
          </p:cNvPr>
          <p:cNvSpPr>
            <a:spLocks noChangeAspect="1" noEditPoints="1"/>
          </p:cNvSpPr>
          <p:nvPr/>
        </p:nvSpPr>
        <p:spPr bwMode="auto">
          <a:xfrm>
            <a:off x="656409" y="2955070"/>
            <a:ext cx="371567" cy="313510"/>
          </a:xfrm>
          <a:custGeom>
            <a:avLst/>
            <a:gdLst>
              <a:gd name="T0" fmla="*/ 11993 w 13731"/>
              <a:gd name="T1" fmla="*/ 10896 h 11626"/>
              <a:gd name="T2" fmla="*/ 12067 w 13731"/>
              <a:gd name="T3" fmla="*/ 10912 h 11626"/>
              <a:gd name="T4" fmla="*/ 12235 w 13731"/>
              <a:gd name="T5" fmla="*/ 10804 h 11626"/>
              <a:gd name="T6" fmla="*/ 12249 w 13731"/>
              <a:gd name="T7" fmla="*/ 7571 h 11626"/>
              <a:gd name="T8" fmla="*/ 12708 w 13731"/>
              <a:gd name="T9" fmla="*/ 10730 h 11626"/>
              <a:gd name="T10" fmla="*/ 12417 w 13731"/>
              <a:gd name="T11" fmla="*/ 11265 h 11626"/>
              <a:gd name="T12" fmla="*/ 11810 w 13731"/>
              <a:gd name="T13" fmla="*/ 11315 h 11626"/>
              <a:gd name="T14" fmla="*/ 3844 w 13731"/>
              <a:gd name="T15" fmla="*/ 7811 h 11626"/>
              <a:gd name="T16" fmla="*/ 3889 w 13731"/>
              <a:gd name="T17" fmla="*/ 3566 h 11626"/>
              <a:gd name="T18" fmla="*/ 11808 w 13731"/>
              <a:gd name="T19" fmla="*/ 56 h 11626"/>
              <a:gd name="T20" fmla="*/ 12416 w 13731"/>
              <a:gd name="T21" fmla="*/ 104 h 11626"/>
              <a:gd name="T22" fmla="*/ 12708 w 13731"/>
              <a:gd name="T23" fmla="*/ 641 h 11626"/>
              <a:gd name="T24" fmla="*/ 13269 w 13731"/>
              <a:gd name="T25" fmla="*/ 4479 h 11626"/>
              <a:gd name="T26" fmla="*/ 13731 w 13731"/>
              <a:gd name="T27" fmla="*/ 4941 h 11626"/>
              <a:gd name="T28" fmla="*/ 13595 w 13731"/>
              <a:gd name="T29" fmla="*/ 6790 h 11626"/>
              <a:gd name="T30" fmla="*/ 12538 w 13731"/>
              <a:gd name="T31" fmla="*/ 6926 h 11626"/>
              <a:gd name="T32" fmla="*/ 13269 w 13731"/>
              <a:gd name="T33" fmla="*/ 6467 h 11626"/>
              <a:gd name="T34" fmla="*/ 13273 w 13731"/>
              <a:gd name="T35" fmla="*/ 6464 h 11626"/>
              <a:gd name="T36" fmla="*/ 13272 w 13731"/>
              <a:gd name="T37" fmla="*/ 4939 h 11626"/>
              <a:gd name="T38" fmla="*/ 12249 w 13731"/>
              <a:gd name="T39" fmla="*/ 4938 h 11626"/>
              <a:gd name="T40" fmla="*/ 12235 w 13731"/>
              <a:gd name="T41" fmla="*/ 565 h 11626"/>
              <a:gd name="T42" fmla="*/ 12068 w 13731"/>
              <a:gd name="T43" fmla="*/ 458 h 11626"/>
              <a:gd name="T44" fmla="*/ 11992 w 13731"/>
              <a:gd name="T45" fmla="*/ 474 h 11626"/>
              <a:gd name="T46" fmla="*/ 3889 w 13731"/>
              <a:gd name="T47" fmla="*/ 3566 h 11626"/>
              <a:gd name="T48" fmla="*/ 4210 w 13731"/>
              <a:gd name="T49" fmla="*/ 11626 h 11626"/>
              <a:gd name="T50" fmla="*/ 2209 w 13731"/>
              <a:gd name="T51" fmla="*/ 11286 h 11626"/>
              <a:gd name="T52" fmla="*/ 1868 w 13731"/>
              <a:gd name="T53" fmla="*/ 7786 h 11626"/>
              <a:gd name="T54" fmla="*/ 236 w 13731"/>
              <a:gd name="T55" fmla="*/ 7549 h 11626"/>
              <a:gd name="T56" fmla="*/ 0 w 13731"/>
              <a:gd name="T57" fmla="*/ 4365 h 11626"/>
              <a:gd name="T58" fmla="*/ 805 w 13731"/>
              <a:gd name="T59" fmla="*/ 3560 h 11626"/>
              <a:gd name="T60" fmla="*/ 2327 w 13731"/>
              <a:gd name="T61" fmla="*/ 6534 h 11626"/>
              <a:gd name="T62" fmla="*/ 1868 w 13731"/>
              <a:gd name="T63" fmla="*/ 4018 h 11626"/>
              <a:gd name="T64" fmla="*/ 560 w 13731"/>
              <a:gd name="T65" fmla="*/ 4119 h 11626"/>
              <a:gd name="T66" fmla="*/ 458 w 13731"/>
              <a:gd name="T67" fmla="*/ 6980 h 11626"/>
              <a:gd name="T68" fmla="*/ 805 w 13731"/>
              <a:gd name="T69" fmla="*/ 7327 h 11626"/>
              <a:gd name="T70" fmla="*/ 2327 w 13731"/>
              <a:gd name="T71" fmla="*/ 10464 h 11626"/>
              <a:gd name="T72" fmla="*/ 3030 w 13731"/>
              <a:gd name="T73" fmla="*/ 11168 h 11626"/>
              <a:gd name="T74" fmla="*/ 3752 w 13731"/>
              <a:gd name="T75" fmla="*/ 9470 h 1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731" h="11626">
                <a:moveTo>
                  <a:pt x="4029" y="7392"/>
                </a:moveTo>
                <a:lnTo>
                  <a:pt x="11993" y="10896"/>
                </a:lnTo>
                <a:lnTo>
                  <a:pt x="11993" y="10897"/>
                </a:lnTo>
                <a:cubicBezTo>
                  <a:pt x="12017" y="10907"/>
                  <a:pt x="12042" y="10912"/>
                  <a:pt x="12067" y="10912"/>
                </a:cubicBezTo>
                <a:cubicBezTo>
                  <a:pt x="12104" y="10912"/>
                  <a:pt x="12139" y="10901"/>
                  <a:pt x="12168" y="10882"/>
                </a:cubicBezTo>
                <a:cubicBezTo>
                  <a:pt x="12197" y="10863"/>
                  <a:pt x="12221" y="10836"/>
                  <a:pt x="12235" y="10804"/>
                </a:cubicBezTo>
                <a:cubicBezTo>
                  <a:pt x="12244" y="10782"/>
                  <a:pt x="12249" y="10758"/>
                  <a:pt x="12249" y="10730"/>
                </a:cubicBezTo>
                <a:lnTo>
                  <a:pt x="12249" y="7571"/>
                </a:lnTo>
                <a:lnTo>
                  <a:pt x="12708" y="7571"/>
                </a:lnTo>
                <a:lnTo>
                  <a:pt x="12708" y="10730"/>
                </a:lnTo>
                <a:cubicBezTo>
                  <a:pt x="12708" y="10821"/>
                  <a:pt x="12688" y="10908"/>
                  <a:pt x="12654" y="10986"/>
                </a:cubicBezTo>
                <a:cubicBezTo>
                  <a:pt x="12603" y="11103"/>
                  <a:pt x="12519" y="11199"/>
                  <a:pt x="12417" y="11265"/>
                </a:cubicBezTo>
                <a:cubicBezTo>
                  <a:pt x="12314" y="11332"/>
                  <a:pt x="12193" y="11370"/>
                  <a:pt x="12067" y="11370"/>
                </a:cubicBezTo>
                <a:cubicBezTo>
                  <a:pt x="11983" y="11370"/>
                  <a:pt x="11895" y="11353"/>
                  <a:pt x="11810" y="11315"/>
                </a:cubicBezTo>
                <a:lnTo>
                  <a:pt x="11809" y="11315"/>
                </a:lnTo>
                <a:lnTo>
                  <a:pt x="3844" y="7811"/>
                </a:lnTo>
                <a:lnTo>
                  <a:pt x="4029" y="7392"/>
                </a:lnTo>
                <a:close/>
                <a:moveTo>
                  <a:pt x="3889" y="3566"/>
                </a:moveTo>
                <a:lnTo>
                  <a:pt x="11808" y="55"/>
                </a:lnTo>
                <a:lnTo>
                  <a:pt x="11808" y="56"/>
                </a:lnTo>
                <a:cubicBezTo>
                  <a:pt x="11895" y="17"/>
                  <a:pt x="11983" y="0"/>
                  <a:pt x="12068" y="0"/>
                </a:cubicBezTo>
                <a:cubicBezTo>
                  <a:pt x="12193" y="0"/>
                  <a:pt x="12313" y="37"/>
                  <a:pt x="12416" y="104"/>
                </a:cubicBezTo>
                <a:cubicBezTo>
                  <a:pt x="12517" y="170"/>
                  <a:pt x="12601" y="265"/>
                  <a:pt x="12652" y="381"/>
                </a:cubicBezTo>
                <a:cubicBezTo>
                  <a:pt x="12688" y="461"/>
                  <a:pt x="12708" y="549"/>
                  <a:pt x="12708" y="641"/>
                </a:cubicBezTo>
                <a:lnTo>
                  <a:pt x="12708" y="4479"/>
                </a:lnTo>
                <a:lnTo>
                  <a:pt x="13269" y="4479"/>
                </a:lnTo>
                <a:cubicBezTo>
                  <a:pt x="13396" y="4479"/>
                  <a:pt x="13511" y="4531"/>
                  <a:pt x="13595" y="4615"/>
                </a:cubicBezTo>
                <a:cubicBezTo>
                  <a:pt x="13679" y="4699"/>
                  <a:pt x="13731" y="4814"/>
                  <a:pt x="13731" y="4941"/>
                </a:cubicBezTo>
                <a:lnTo>
                  <a:pt x="13731" y="6464"/>
                </a:lnTo>
                <a:cubicBezTo>
                  <a:pt x="13731" y="6591"/>
                  <a:pt x="13679" y="6706"/>
                  <a:pt x="13595" y="6790"/>
                </a:cubicBezTo>
                <a:cubicBezTo>
                  <a:pt x="13511" y="6874"/>
                  <a:pt x="13396" y="6926"/>
                  <a:pt x="13269" y="6926"/>
                </a:cubicBezTo>
                <a:lnTo>
                  <a:pt x="12538" y="6926"/>
                </a:lnTo>
                <a:lnTo>
                  <a:pt x="12538" y="6467"/>
                </a:lnTo>
                <a:lnTo>
                  <a:pt x="13269" y="6467"/>
                </a:lnTo>
                <a:cubicBezTo>
                  <a:pt x="13271" y="6467"/>
                  <a:pt x="13272" y="6467"/>
                  <a:pt x="13272" y="6466"/>
                </a:cubicBezTo>
                <a:cubicBezTo>
                  <a:pt x="13272" y="6466"/>
                  <a:pt x="13273" y="6465"/>
                  <a:pt x="13273" y="6464"/>
                </a:cubicBezTo>
                <a:lnTo>
                  <a:pt x="13273" y="4941"/>
                </a:lnTo>
                <a:cubicBezTo>
                  <a:pt x="13273" y="4940"/>
                  <a:pt x="13272" y="4939"/>
                  <a:pt x="13272" y="4939"/>
                </a:cubicBezTo>
                <a:cubicBezTo>
                  <a:pt x="13272" y="4938"/>
                  <a:pt x="13271" y="4938"/>
                  <a:pt x="13269" y="4938"/>
                </a:cubicBezTo>
                <a:lnTo>
                  <a:pt x="12249" y="4938"/>
                </a:lnTo>
                <a:lnTo>
                  <a:pt x="12249" y="641"/>
                </a:lnTo>
                <a:cubicBezTo>
                  <a:pt x="12249" y="612"/>
                  <a:pt x="12244" y="586"/>
                  <a:pt x="12235" y="565"/>
                </a:cubicBezTo>
                <a:cubicBezTo>
                  <a:pt x="12221" y="534"/>
                  <a:pt x="12197" y="507"/>
                  <a:pt x="12167" y="487"/>
                </a:cubicBezTo>
                <a:cubicBezTo>
                  <a:pt x="12138" y="469"/>
                  <a:pt x="12104" y="458"/>
                  <a:pt x="12068" y="458"/>
                </a:cubicBezTo>
                <a:cubicBezTo>
                  <a:pt x="12042" y="458"/>
                  <a:pt x="12016" y="463"/>
                  <a:pt x="11992" y="474"/>
                </a:cubicBezTo>
                <a:lnTo>
                  <a:pt x="11992" y="474"/>
                </a:lnTo>
                <a:lnTo>
                  <a:pt x="4073" y="3985"/>
                </a:lnTo>
                <a:lnTo>
                  <a:pt x="3889" y="3566"/>
                </a:lnTo>
                <a:close/>
                <a:moveTo>
                  <a:pt x="4210" y="9470"/>
                </a:moveTo>
                <a:lnTo>
                  <a:pt x="4210" y="11626"/>
                </a:lnTo>
                <a:lnTo>
                  <a:pt x="3030" y="11626"/>
                </a:lnTo>
                <a:cubicBezTo>
                  <a:pt x="2710" y="11626"/>
                  <a:pt x="2419" y="11496"/>
                  <a:pt x="2209" y="11286"/>
                </a:cubicBezTo>
                <a:cubicBezTo>
                  <a:pt x="1999" y="11075"/>
                  <a:pt x="1868" y="10785"/>
                  <a:pt x="1868" y="10464"/>
                </a:cubicBezTo>
                <a:lnTo>
                  <a:pt x="1868" y="7786"/>
                </a:lnTo>
                <a:lnTo>
                  <a:pt x="805" y="7786"/>
                </a:lnTo>
                <a:cubicBezTo>
                  <a:pt x="583" y="7786"/>
                  <a:pt x="382" y="7695"/>
                  <a:pt x="236" y="7549"/>
                </a:cubicBezTo>
                <a:cubicBezTo>
                  <a:pt x="90" y="7403"/>
                  <a:pt x="0" y="7202"/>
                  <a:pt x="0" y="6980"/>
                </a:cubicBezTo>
                <a:lnTo>
                  <a:pt x="0" y="4365"/>
                </a:lnTo>
                <a:cubicBezTo>
                  <a:pt x="0" y="4143"/>
                  <a:pt x="90" y="3942"/>
                  <a:pt x="236" y="3797"/>
                </a:cubicBezTo>
                <a:cubicBezTo>
                  <a:pt x="382" y="3650"/>
                  <a:pt x="583" y="3560"/>
                  <a:pt x="805" y="3560"/>
                </a:cubicBezTo>
                <a:lnTo>
                  <a:pt x="2327" y="3560"/>
                </a:lnTo>
                <a:lnTo>
                  <a:pt x="2327" y="6534"/>
                </a:lnTo>
                <a:lnTo>
                  <a:pt x="1868" y="6534"/>
                </a:lnTo>
                <a:lnTo>
                  <a:pt x="1868" y="4018"/>
                </a:lnTo>
                <a:lnTo>
                  <a:pt x="805" y="4018"/>
                </a:lnTo>
                <a:cubicBezTo>
                  <a:pt x="709" y="4018"/>
                  <a:pt x="622" y="4057"/>
                  <a:pt x="560" y="4119"/>
                </a:cubicBezTo>
                <a:cubicBezTo>
                  <a:pt x="497" y="4182"/>
                  <a:pt x="458" y="4269"/>
                  <a:pt x="458" y="4365"/>
                </a:cubicBezTo>
                <a:lnTo>
                  <a:pt x="458" y="6980"/>
                </a:lnTo>
                <a:cubicBezTo>
                  <a:pt x="458" y="7077"/>
                  <a:pt x="497" y="7164"/>
                  <a:pt x="560" y="7226"/>
                </a:cubicBezTo>
                <a:cubicBezTo>
                  <a:pt x="622" y="7289"/>
                  <a:pt x="709" y="7327"/>
                  <a:pt x="805" y="7327"/>
                </a:cubicBezTo>
                <a:lnTo>
                  <a:pt x="2327" y="7327"/>
                </a:lnTo>
                <a:lnTo>
                  <a:pt x="2327" y="10464"/>
                </a:lnTo>
                <a:cubicBezTo>
                  <a:pt x="2327" y="10658"/>
                  <a:pt x="2406" y="10834"/>
                  <a:pt x="2533" y="10961"/>
                </a:cubicBezTo>
                <a:cubicBezTo>
                  <a:pt x="2660" y="11089"/>
                  <a:pt x="2836" y="11168"/>
                  <a:pt x="3030" y="11168"/>
                </a:cubicBezTo>
                <a:lnTo>
                  <a:pt x="3752" y="11168"/>
                </a:lnTo>
                <a:lnTo>
                  <a:pt x="3752" y="9470"/>
                </a:lnTo>
                <a:lnTo>
                  <a:pt x="4210" y="9470"/>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8" name="Freeform 402">
            <a:extLst>
              <a:ext uri="{FF2B5EF4-FFF2-40B4-BE49-F238E27FC236}">
                <a16:creationId xmlns:a16="http://schemas.microsoft.com/office/drawing/2014/main" id="{9CEA7CAA-563F-4AA7-A763-47C4844A4274}"/>
              </a:ext>
            </a:extLst>
          </p:cNvPr>
          <p:cNvSpPr>
            <a:spLocks noChangeAspect="1" noEditPoints="1"/>
          </p:cNvSpPr>
          <p:nvPr/>
        </p:nvSpPr>
        <p:spPr bwMode="auto">
          <a:xfrm>
            <a:off x="1167314" y="2934749"/>
            <a:ext cx="352699" cy="352699"/>
          </a:xfrm>
          <a:custGeom>
            <a:avLst/>
            <a:gdLst>
              <a:gd name="T0" fmla="*/ 6581 w 13068"/>
              <a:gd name="T1" fmla="*/ 10985 h 13068"/>
              <a:gd name="T2" fmla="*/ 2404 w 13068"/>
              <a:gd name="T3" fmla="*/ 4929 h 13068"/>
              <a:gd name="T4" fmla="*/ 2830 w 13068"/>
              <a:gd name="T5" fmla="*/ 5092 h 13068"/>
              <a:gd name="T6" fmla="*/ 6581 w 13068"/>
              <a:gd name="T7" fmla="*/ 10526 h 13068"/>
              <a:gd name="T8" fmla="*/ 9548 w 13068"/>
              <a:gd name="T9" fmla="*/ 9861 h 13068"/>
              <a:gd name="T10" fmla="*/ 1465 w 13068"/>
              <a:gd name="T11" fmla="*/ 6773 h 13068"/>
              <a:gd name="T12" fmla="*/ 11602 w 13068"/>
              <a:gd name="T13" fmla="*/ 6293 h 13068"/>
              <a:gd name="T14" fmla="*/ 11602 w 13068"/>
              <a:gd name="T15" fmla="*/ 6749 h 13068"/>
              <a:gd name="T16" fmla="*/ 2551 w 13068"/>
              <a:gd name="T17" fmla="*/ 9675 h 13068"/>
              <a:gd name="T18" fmla="*/ 1442 w 13068"/>
              <a:gd name="T19" fmla="*/ 10633 h 13068"/>
              <a:gd name="T20" fmla="*/ 11625 w 13068"/>
              <a:gd name="T21" fmla="*/ 2431 h 13068"/>
              <a:gd name="T22" fmla="*/ 2432 w 13068"/>
              <a:gd name="T23" fmla="*/ 1441 h 13068"/>
              <a:gd name="T24" fmla="*/ 2087 w 13068"/>
              <a:gd name="T25" fmla="*/ 1740 h 13068"/>
              <a:gd name="T26" fmla="*/ 10981 w 13068"/>
              <a:gd name="T27" fmla="*/ 11325 h 13068"/>
              <a:gd name="T28" fmla="*/ 10022 w 13068"/>
              <a:gd name="T29" fmla="*/ 10216 h 13068"/>
              <a:gd name="T30" fmla="*/ 6304 w 13068"/>
              <a:gd name="T31" fmla="*/ 1465 h 13068"/>
              <a:gd name="T32" fmla="*/ 6763 w 13068"/>
              <a:gd name="T33" fmla="*/ 11600 h 13068"/>
              <a:gd name="T34" fmla="*/ 6304 w 13068"/>
              <a:gd name="T35" fmla="*/ 11600 h 13068"/>
              <a:gd name="T36" fmla="*/ 7399 w 13068"/>
              <a:gd name="T37" fmla="*/ 5344 h 13068"/>
              <a:gd name="T38" fmla="*/ 9557 w 13068"/>
              <a:gd name="T39" fmla="*/ 5547 h 13068"/>
              <a:gd name="T40" fmla="*/ 9562 w 13068"/>
              <a:gd name="T41" fmla="*/ 5709 h 13068"/>
              <a:gd name="T42" fmla="*/ 8511 w 13068"/>
              <a:gd name="T43" fmla="*/ 8765 h 13068"/>
              <a:gd name="T44" fmla="*/ 8406 w 13068"/>
              <a:gd name="T45" fmla="*/ 9089 h 13068"/>
              <a:gd name="T46" fmla="*/ 8066 w 13068"/>
              <a:gd name="T47" fmla="*/ 9093 h 13068"/>
              <a:gd name="T48" fmla="*/ 5019 w 13068"/>
              <a:gd name="T49" fmla="*/ 9092 h 13068"/>
              <a:gd name="T50" fmla="*/ 4677 w 13068"/>
              <a:gd name="T51" fmla="*/ 9089 h 13068"/>
              <a:gd name="T52" fmla="*/ 4572 w 13068"/>
              <a:gd name="T53" fmla="*/ 8764 h 13068"/>
              <a:gd name="T54" fmla="*/ 3631 w 13068"/>
              <a:gd name="T55" fmla="*/ 5871 h 13068"/>
              <a:gd name="T56" fmla="*/ 3525 w 13068"/>
              <a:gd name="T57" fmla="*/ 5547 h 13068"/>
              <a:gd name="T58" fmla="*/ 5683 w 13068"/>
              <a:gd name="T59" fmla="*/ 5344 h 13068"/>
              <a:gd name="T60" fmla="*/ 6384 w 13068"/>
              <a:gd name="T61" fmla="*/ 3399 h 13068"/>
              <a:gd name="T62" fmla="*/ 6818 w 13068"/>
              <a:gd name="T63" fmla="*/ 3554 h 13068"/>
              <a:gd name="T64" fmla="*/ 7001 w 13068"/>
              <a:gd name="T65" fmla="*/ 5601 h 13068"/>
              <a:gd name="T66" fmla="*/ 6081 w 13068"/>
              <a:gd name="T67" fmla="*/ 5601 h 13068"/>
              <a:gd name="T68" fmla="*/ 4316 w 13068"/>
              <a:gd name="T69" fmla="*/ 5803 h 13068"/>
              <a:gd name="T70" fmla="*/ 5626 w 13068"/>
              <a:gd name="T71" fmla="*/ 6822 h 13068"/>
              <a:gd name="T72" fmla="*/ 5165 w 13068"/>
              <a:gd name="T73" fmla="*/ 8419 h 13068"/>
              <a:gd name="T74" fmla="*/ 6712 w 13068"/>
              <a:gd name="T75" fmla="*/ 7543 h 13068"/>
              <a:gd name="T76" fmla="*/ 7457 w 13068"/>
              <a:gd name="T77" fmla="*/ 7001 h 13068"/>
              <a:gd name="T78" fmla="*/ 7563 w 13068"/>
              <a:gd name="T79" fmla="*/ 6677 h 13068"/>
              <a:gd name="T80" fmla="*/ 7107 w 13068"/>
              <a:gd name="T81" fmla="*/ 5746 h 13068"/>
              <a:gd name="T82" fmla="*/ 4982 w 13068"/>
              <a:gd name="T83" fmla="*/ 2356 h 13068"/>
              <a:gd name="T84" fmla="*/ 11053 w 13068"/>
              <a:gd name="T85" fmla="*/ 6524 h 13068"/>
              <a:gd name="T86" fmla="*/ 9580 w 13068"/>
              <a:gd name="T87" fmla="*/ 9185 h 13068"/>
              <a:gd name="T88" fmla="*/ 9420 w 13068"/>
              <a:gd name="T89" fmla="*/ 3694 h 13068"/>
              <a:gd name="T90" fmla="*/ 3900 w 13068"/>
              <a:gd name="T91" fmla="*/ 3543 h 13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068" h="13068">
                <a:moveTo>
                  <a:pt x="9548" y="9861"/>
                </a:moveTo>
                <a:cubicBezTo>
                  <a:pt x="9145" y="10217"/>
                  <a:pt x="8678" y="10502"/>
                  <a:pt x="8166" y="10696"/>
                </a:cubicBezTo>
                <a:cubicBezTo>
                  <a:pt x="7673" y="10883"/>
                  <a:pt x="7138" y="10985"/>
                  <a:pt x="6581" y="10985"/>
                </a:cubicBezTo>
                <a:cubicBezTo>
                  <a:pt x="5346" y="10985"/>
                  <a:pt x="4228" y="10486"/>
                  <a:pt x="3419" y="9678"/>
                </a:cubicBezTo>
                <a:cubicBezTo>
                  <a:pt x="2609" y="8871"/>
                  <a:pt x="2108" y="7755"/>
                  <a:pt x="2108" y="6524"/>
                </a:cubicBezTo>
                <a:cubicBezTo>
                  <a:pt x="2108" y="5964"/>
                  <a:pt x="2213" y="5426"/>
                  <a:pt x="2404" y="4929"/>
                </a:cubicBezTo>
                <a:cubicBezTo>
                  <a:pt x="2602" y="4414"/>
                  <a:pt x="2891" y="3945"/>
                  <a:pt x="3253" y="3544"/>
                </a:cubicBezTo>
                <a:lnTo>
                  <a:pt x="3593" y="3850"/>
                </a:lnTo>
                <a:cubicBezTo>
                  <a:pt x="3267" y="4212"/>
                  <a:pt x="3006" y="4632"/>
                  <a:pt x="2830" y="5092"/>
                </a:cubicBezTo>
                <a:cubicBezTo>
                  <a:pt x="2660" y="5535"/>
                  <a:pt x="2567" y="6018"/>
                  <a:pt x="2567" y="6524"/>
                </a:cubicBezTo>
                <a:cubicBezTo>
                  <a:pt x="2567" y="7630"/>
                  <a:pt x="3016" y="8630"/>
                  <a:pt x="3741" y="9354"/>
                </a:cubicBezTo>
                <a:cubicBezTo>
                  <a:pt x="4468" y="10078"/>
                  <a:pt x="5471" y="10526"/>
                  <a:pt x="6581" y="10526"/>
                </a:cubicBezTo>
                <a:cubicBezTo>
                  <a:pt x="7083" y="10526"/>
                  <a:pt x="7563" y="10435"/>
                  <a:pt x="8005" y="10267"/>
                </a:cubicBezTo>
                <a:cubicBezTo>
                  <a:pt x="8465" y="10093"/>
                  <a:pt x="8884" y="9838"/>
                  <a:pt x="9245" y="9519"/>
                </a:cubicBezTo>
                <a:lnTo>
                  <a:pt x="9548" y="9861"/>
                </a:lnTo>
                <a:close/>
                <a:moveTo>
                  <a:pt x="0" y="6319"/>
                </a:moveTo>
                <a:lnTo>
                  <a:pt x="1465" y="6316"/>
                </a:lnTo>
                <a:lnTo>
                  <a:pt x="1465" y="6773"/>
                </a:lnTo>
                <a:lnTo>
                  <a:pt x="0" y="6776"/>
                </a:lnTo>
                <a:lnTo>
                  <a:pt x="0" y="6319"/>
                </a:lnTo>
                <a:close/>
                <a:moveTo>
                  <a:pt x="11602" y="6293"/>
                </a:moveTo>
                <a:lnTo>
                  <a:pt x="13068" y="6290"/>
                </a:lnTo>
                <a:lnTo>
                  <a:pt x="13068" y="6746"/>
                </a:lnTo>
                <a:lnTo>
                  <a:pt x="11602" y="6749"/>
                </a:lnTo>
                <a:lnTo>
                  <a:pt x="11602" y="6293"/>
                </a:lnTo>
                <a:close/>
                <a:moveTo>
                  <a:pt x="1442" y="10633"/>
                </a:moveTo>
                <a:lnTo>
                  <a:pt x="2551" y="9675"/>
                </a:lnTo>
                <a:lnTo>
                  <a:pt x="2850" y="10021"/>
                </a:lnTo>
                <a:lnTo>
                  <a:pt x="1741" y="10979"/>
                </a:lnTo>
                <a:lnTo>
                  <a:pt x="1442" y="10633"/>
                </a:lnTo>
                <a:close/>
                <a:moveTo>
                  <a:pt x="10217" y="3045"/>
                </a:moveTo>
                <a:lnTo>
                  <a:pt x="11326" y="2085"/>
                </a:lnTo>
                <a:lnTo>
                  <a:pt x="11625" y="2431"/>
                </a:lnTo>
                <a:lnTo>
                  <a:pt x="10517" y="3391"/>
                </a:lnTo>
                <a:lnTo>
                  <a:pt x="10217" y="3045"/>
                </a:lnTo>
                <a:close/>
                <a:moveTo>
                  <a:pt x="2432" y="1441"/>
                </a:moveTo>
                <a:lnTo>
                  <a:pt x="3391" y="2550"/>
                </a:lnTo>
                <a:lnTo>
                  <a:pt x="3045" y="2849"/>
                </a:lnTo>
                <a:lnTo>
                  <a:pt x="2087" y="1740"/>
                </a:lnTo>
                <a:lnTo>
                  <a:pt x="2432" y="1441"/>
                </a:lnTo>
                <a:close/>
                <a:moveTo>
                  <a:pt x="10022" y="10216"/>
                </a:moveTo>
                <a:lnTo>
                  <a:pt x="10981" y="11325"/>
                </a:lnTo>
                <a:lnTo>
                  <a:pt x="10635" y="11625"/>
                </a:lnTo>
                <a:lnTo>
                  <a:pt x="9676" y="10516"/>
                </a:lnTo>
                <a:lnTo>
                  <a:pt x="10022" y="10216"/>
                </a:lnTo>
                <a:close/>
                <a:moveTo>
                  <a:pt x="6763" y="0"/>
                </a:moveTo>
                <a:lnTo>
                  <a:pt x="6763" y="1465"/>
                </a:lnTo>
                <a:lnTo>
                  <a:pt x="6304" y="1465"/>
                </a:lnTo>
                <a:lnTo>
                  <a:pt x="6304" y="0"/>
                </a:lnTo>
                <a:lnTo>
                  <a:pt x="6763" y="0"/>
                </a:lnTo>
                <a:close/>
                <a:moveTo>
                  <a:pt x="6763" y="11600"/>
                </a:moveTo>
                <a:lnTo>
                  <a:pt x="6763" y="13068"/>
                </a:lnTo>
                <a:lnTo>
                  <a:pt x="6304" y="13068"/>
                </a:lnTo>
                <a:lnTo>
                  <a:pt x="6304" y="11600"/>
                </a:lnTo>
                <a:lnTo>
                  <a:pt x="6763" y="11600"/>
                </a:lnTo>
                <a:close/>
                <a:moveTo>
                  <a:pt x="6818" y="3555"/>
                </a:moveTo>
                <a:lnTo>
                  <a:pt x="7399" y="5344"/>
                </a:lnTo>
                <a:lnTo>
                  <a:pt x="9280" y="5344"/>
                </a:lnTo>
                <a:cubicBezTo>
                  <a:pt x="9354" y="5344"/>
                  <a:pt x="9418" y="5371"/>
                  <a:pt x="9468" y="5413"/>
                </a:cubicBezTo>
                <a:cubicBezTo>
                  <a:pt x="9510" y="5448"/>
                  <a:pt x="9540" y="5495"/>
                  <a:pt x="9557" y="5547"/>
                </a:cubicBezTo>
                <a:lnTo>
                  <a:pt x="9557" y="5547"/>
                </a:lnTo>
                <a:cubicBezTo>
                  <a:pt x="9574" y="5598"/>
                  <a:pt x="9576" y="5654"/>
                  <a:pt x="9562" y="5709"/>
                </a:cubicBezTo>
                <a:lnTo>
                  <a:pt x="9562" y="5709"/>
                </a:lnTo>
                <a:cubicBezTo>
                  <a:pt x="9546" y="5771"/>
                  <a:pt x="9510" y="5828"/>
                  <a:pt x="9451" y="5870"/>
                </a:cubicBezTo>
                <a:lnTo>
                  <a:pt x="7930" y="6977"/>
                </a:lnTo>
                <a:lnTo>
                  <a:pt x="8511" y="8765"/>
                </a:lnTo>
                <a:lnTo>
                  <a:pt x="8511" y="8764"/>
                </a:lnTo>
                <a:cubicBezTo>
                  <a:pt x="8533" y="8833"/>
                  <a:pt x="8529" y="8900"/>
                  <a:pt x="8507" y="8958"/>
                </a:cubicBezTo>
                <a:cubicBezTo>
                  <a:pt x="8487" y="9011"/>
                  <a:pt x="8451" y="9056"/>
                  <a:pt x="8406" y="9089"/>
                </a:cubicBezTo>
                <a:lnTo>
                  <a:pt x="8406" y="9090"/>
                </a:lnTo>
                <a:cubicBezTo>
                  <a:pt x="8363" y="9122"/>
                  <a:pt x="8310" y="9142"/>
                  <a:pt x="8254" y="9146"/>
                </a:cubicBezTo>
                <a:cubicBezTo>
                  <a:pt x="8191" y="9151"/>
                  <a:pt x="8125" y="9135"/>
                  <a:pt x="8066" y="9093"/>
                </a:cubicBezTo>
                <a:lnTo>
                  <a:pt x="8063" y="9092"/>
                </a:lnTo>
                <a:lnTo>
                  <a:pt x="6541" y="7985"/>
                </a:lnTo>
                <a:lnTo>
                  <a:pt x="5019" y="9092"/>
                </a:lnTo>
                <a:lnTo>
                  <a:pt x="5017" y="9093"/>
                </a:lnTo>
                <a:cubicBezTo>
                  <a:pt x="4957" y="9135"/>
                  <a:pt x="4892" y="9151"/>
                  <a:pt x="4829" y="9146"/>
                </a:cubicBezTo>
                <a:cubicBezTo>
                  <a:pt x="4774" y="9142"/>
                  <a:pt x="4721" y="9122"/>
                  <a:pt x="4677" y="9089"/>
                </a:cubicBezTo>
                <a:lnTo>
                  <a:pt x="4676" y="9090"/>
                </a:lnTo>
                <a:cubicBezTo>
                  <a:pt x="4632" y="9057"/>
                  <a:pt x="4596" y="9012"/>
                  <a:pt x="4576" y="8958"/>
                </a:cubicBezTo>
                <a:cubicBezTo>
                  <a:pt x="4553" y="8900"/>
                  <a:pt x="4549" y="8833"/>
                  <a:pt x="4572" y="8764"/>
                </a:cubicBezTo>
                <a:lnTo>
                  <a:pt x="4572" y="8765"/>
                </a:lnTo>
                <a:lnTo>
                  <a:pt x="5153" y="6977"/>
                </a:lnTo>
                <a:lnTo>
                  <a:pt x="3631" y="5871"/>
                </a:lnTo>
                <a:cubicBezTo>
                  <a:pt x="3573" y="5828"/>
                  <a:pt x="3537" y="5771"/>
                  <a:pt x="3520" y="5709"/>
                </a:cubicBezTo>
                <a:cubicBezTo>
                  <a:pt x="3506" y="5654"/>
                  <a:pt x="3509" y="5598"/>
                  <a:pt x="3525" y="5547"/>
                </a:cubicBezTo>
                <a:lnTo>
                  <a:pt x="3525" y="5547"/>
                </a:lnTo>
                <a:cubicBezTo>
                  <a:pt x="3542" y="5495"/>
                  <a:pt x="3572" y="5448"/>
                  <a:pt x="3614" y="5413"/>
                </a:cubicBezTo>
                <a:cubicBezTo>
                  <a:pt x="3664" y="5371"/>
                  <a:pt x="3728" y="5344"/>
                  <a:pt x="3802" y="5344"/>
                </a:cubicBezTo>
                <a:lnTo>
                  <a:pt x="5683" y="5344"/>
                </a:lnTo>
                <a:lnTo>
                  <a:pt x="6264" y="3555"/>
                </a:lnTo>
                <a:lnTo>
                  <a:pt x="6264" y="3554"/>
                </a:lnTo>
                <a:cubicBezTo>
                  <a:pt x="6287" y="3485"/>
                  <a:pt x="6331" y="3433"/>
                  <a:pt x="6384" y="3399"/>
                </a:cubicBezTo>
                <a:cubicBezTo>
                  <a:pt x="6432" y="3369"/>
                  <a:pt x="6487" y="3353"/>
                  <a:pt x="6541" y="3353"/>
                </a:cubicBezTo>
                <a:cubicBezTo>
                  <a:pt x="6595" y="3353"/>
                  <a:pt x="6650" y="3369"/>
                  <a:pt x="6698" y="3399"/>
                </a:cubicBezTo>
                <a:cubicBezTo>
                  <a:pt x="6752" y="3433"/>
                  <a:pt x="6795" y="3485"/>
                  <a:pt x="6818" y="3554"/>
                </a:cubicBezTo>
                <a:lnTo>
                  <a:pt x="6818" y="3555"/>
                </a:lnTo>
                <a:close/>
                <a:moveTo>
                  <a:pt x="7002" y="5601"/>
                </a:moveTo>
                <a:lnTo>
                  <a:pt x="7001" y="5601"/>
                </a:lnTo>
                <a:lnTo>
                  <a:pt x="6541" y="4184"/>
                </a:lnTo>
                <a:lnTo>
                  <a:pt x="6081" y="5601"/>
                </a:lnTo>
                <a:lnTo>
                  <a:pt x="6081" y="5601"/>
                </a:lnTo>
                <a:cubicBezTo>
                  <a:pt x="6061" y="5660"/>
                  <a:pt x="6024" y="5711"/>
                  <a:pt x="5976" y="5746"/>
                </a:cubicBezTo>
                <a:cubicBezTo>
                  <a:pt x="5927" y="5782"/>
                  <a:pt x="5867" y="5803"/>
                  <a:pt x="5804" y="5803"/>
                </a:cubicBezTo>
                <a:lnTo>
                  <a:pt x="4316" y="5803"/>
                </a:lnTo>
                <a:lnTo>
                  <a:pt x="5520" y="6677"/>
                </a:lnTo>
                <a:lnTo>
                  <a:pt x="5520" y="6678"/>
                </a:lnTo>
                <a:cubicBezTo>
                  <a:pt x="5571" y="6714"/>
                  <a:pt x="5607" y="6765"/>
                  <a:pt x="5626" y="6822"/>
                </a:cubicBezTo>
                <a:cubicBezTo>
                  <a:pt x="5644" y="6880"/>
                  <a:pt x="5645" y="6943"/>
                  <a:pt x="5626" y="7003"/>
                </a:cubicBezTo>
                <a:lnTo>
                  <a:pt x="5625" y="7003"/>
                </a:lnTo>
                <a:lnTo>
                  <a:pt x="5165" y="8419"/>
                </a:lnTo>
                <a:lnTo>
                  <a:pt x="6370" y="7543"/>
                </a:lnTo>
                <a:cubicBezTo>
                  <a:pt x="6422" y="7506"/>
                  <a:pt x="6481" y="7487"/>
                  <a:pt x="6541" y="7487"/>
                </a:cubicBezTo>
                <a:cubicBezTo>
                  <a:pt x="6601" y="7487"/>
                  <a:pt x="6661" y="7506"/>
                  <a:pt x="6712" y="7543"/>
                </a:cubicBezTo>
                <a:lnTo>
                  <a:pt x="7917" y="8419"/>
                </a:lnTo>
                <a:lnTo>
                  <a:pt x="7457" y="7002"/>
                </a:lnTo>
                <a:lnTo>
                  <a:pt x="7457" y="7001"/>
                </a:lnTo>
                <a:cubicBezTo>
                  <a:pt x="7437" y="6941"/>
                  <a:pt x="7438" y="6878"/>
                  <a:pt x="7457" y="6821"/>
                </a:cubicBezTo>
                <a:cubicBezTo>
                  <a:pt x="7476" y="6765"/>
                  <a:pt x="7512" y="6714"/>
                  <a:pt x="7563" y="6678"/>
                </a:cubicBezTo>
                <a:lnTo>
                  <a:pt x="7563" y="6677"/>
                </a:lnTo>
                <a:lnTo>
                  <a:pt x="8766" y="5803"/>
                </a:lnTo>
                <a:lnTo>
                  <a:pt x="7278" y="5803"/>
                </a:lnTo>
                <a:cubicBezTo>
                  <a:pt x="7215" y="5803"/>
                  <a:pt x="7155" y="5782"/>
                  <a:pt x="7107" y="5746"/>
                </a:cubicBezTo>
                <a:cubicBezTo>
                  <a:pt x="7058" y="5711"/>
                  <a:pt x="7021" y="5660"/>
                  <a:pt x="7002" y="5601"/>
                </a:cubicBezTo>
                <a:close/>
                <a:moveTo>
                  <a:pt x="3596" y="3203"/>
                </a:moveTo>
                <a:cubicBezTo>
                  <a:pt x="3999" y="2841"/>
                  <a:pt x="4468" y="2552"/>
                  <a:pt x="4982" y="2356"/>
                </a:cubicBezTo>
                <a:cubicBezTo>
                  <a:pt x="5479" y="2167"/>
                  <a:pt x="6018" y="2063"/>
                  <a:pt x="6581" y="2063"/>
                </a:cubicBezTo>
                <a:cubicBezTo>
                  <a:pt x="7815" y="2063"/>
                  <a:pt x="8933" y="2562"/>
                  <a:pt x="9742" y="3370"/>
                </a:cubicBezTo>
                <a:cubicBezTo>
                  <a:pt x="10552" y="4177"/>
                  <a:pt x="11053" y="5293"/>
                  <a:pt x="11053" y="6524"/>
                </a:cubicBezTo>
                <a:cubicBezTo>
                  <a:pt x="11053" y="7082"/>
                  <a:pt x="10950" y="7617"/>
                  <a:pt x="10761" y="8110"/>
                </a:cubicBezTo>
                <a:cubicBezTo>
                  <a:pt x="10567" y="8621"/>
                  <a:pt x="10280" y="9088"/>
                  <a:pt x="9920" y="9490"/>
                </a:cubicBezTo>
                <a:lnTo>
                  <a:pt x="9580" y="9185"/>
                </a:lnTo>
                <a:cubicBezTo>
                  <a:pt x="9901" y="8826"/>
                  <a:pt x="10158" y="8407"/>
                  <a:pt x="10333" y="7947"/>
                </a:cubicBezTo>
                <a:cubicBezTo>
                  <a:pt x="10502" y="7505"/>
                  <a:pt x="10594" y="7025"/>
                  <a:pt x="10594" y="6524"/>
                </a:cubicBezTo>
                <a:cubicBezTo>
                  <a:pt x="10594" y="5418"/>
                  <a:pt x="10145" y="4418"/>
                  <a:pt x="9420" y="3694"/>
                </a:cubicBezTo>
                <a:cubicBezTo>
                  <a:pt x="8693" y="2970"/>
                  <a:pt x="7690" y="2522"/>
                  <a:pt x="6581" y="2522"/>
                </a:cubicBezTo>
                <a:cubicBezTo>
                  <a:pt x="6074" y="2522"/>
                  <a:pt x="5590" y="2615"/>
                  <a:pt x="5145" y="2784"/>
                </a:cubicBezTo>
                <a:cubicBezTo>
                  <a:pt x="4682" y="2961"/>
                  <a:pt x="4261" y="3220"/>
                  <a:pt x="3900" y="3543"/>
                </a:cubicBezTo>
                <a:lnTo>
                  <a:pt x="3596" y="3203"/>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9" name="Freeform 403">
            <a:extLst>
              <a:ext uri="{FF2B5EF4-FFF2-40B4-BE49-F238E27FC236}">
                <a16:creationId xmlns:a16="http://schemas.microsoft.com/office/drawing/2014/main" id="{09F473F4-EBFA-445A-89EE-E810F2D881FA}"/>
              </a:ext>
            </a:extLst>
          </p:cNvPr>
          <p:cNvSpPr>
            <a:spLocks noChangeAspect="1" noEditPoints="1"/>
          </p:cNvSpPr>
          <p:nvPr/>
        </p:nvSpPr>
        <p:spPr bwMode="auto">
          <a:xfrm>
            <a:off x="1698539" y="2959423"/>
            <a:ext cx="303350" cy="303351"/>
          </a:xfrm>
          <a:custGeom>
            <a:avLst/>
            <a:gdLst>
              <a:gd name="T0" fmla="*/ 7223 w 11251"/>
              <a:gd name="T1" fmla="*/ 6870 h 11250"/>
              <a:gd name="T2" fmla="*/ 9003 w 11251"/>
              <a:gd name="T3" fmla="*/ 5625 h 11250"/>
              <a:gd name="T4" fmla="*/ 5625 w 11251"/>
              <a:gd name="T5" fmla="*/ 2247 h 11250"/>
              <a:gd name="T6" fmla="*/ 2248 w 11251"/>
              <a:gd name="T7" fmla="*/ 5625 h 11250"/>
              <a:gd name="T8" fmla="*/ 5625 w 11251"/>
              <a:gd name="T9" fmla="*/ 9002 h 11250"/>
              <a:gd name="T10" fmla="*/ 6901 w 11251"/>
              <a:gd name="T11" fmla="*/ 7197 h 11250"/>
              <a:gd name="T12" fmla="*/ 4194 w 11251"/>
              <a:gd name="T13" fmla="*/ 7057 h 11250"/>
              <a:gd name="T14" fmla="*/ 4193 w 11251"/>
              <a:gd name="T15" fmla="*/ 4193 h 11250"/>
              <a:gd name="T16" fmla="*/ 7058 w 11251"/>
              <a:gd name="T17" fmla="*/ 4193 h 11250"/>
              <a:gd name="T18" fmla="*/ 6207 w 11251"/>
              <a:gd name="T19" fmla="*/ 5854 h 11250"/>
              <a:gd name="T20" fmla="*/ 7192 w 11251"/>
              <a:gd name="T21" fmla="*/ 5625 h 11250"/>
              <a:gd name="T22" fmla="*/ 5625 w 11251"/>
              <a:gd name="T23" fmla="*/ 4057 h 11250"/>
              <a:gd name="T24" fmla="*/ 4058 w 11251"/>
              <a:gd name="T25" fmla="*/ 5625 h 11250"/>
              <a:gd name="T26" fmla="*/ 5625 w 11251"/>
              <a:gd name="T27" fmla="*/ 7191 h 11250"/>
              <a:gd name="T28" fmla="*/ 5883 w 11251"/>
              <a:gd name="T29" fmla="*/ 6178 h 11250"/>
              <a:gd name="T30" fmla="*/ 5424 w 11251"/>
              <a:gd name="T31" fmla="*/ 6425 h 11250"/>
              <a:gd name="T32" fmla="*/ 6481 w 11251"/>
              <a:gd name="T33" fmla="*/ 5396 h 11250"/>
              <a:gd name="T34" fmla="*/ 6207 w 11251"/>
              <a:gd name="T35" fmla="*/ 5854 h 11250"/>
              <a:gd name="T36" fmla="*/ 8991 w 11251"/>
              <a:gd name="T37" fmla="*/ 8638 h 11250"/>
              <a:gd name="T38" fmla="*/ 9751 w 11251"/>
              <a:gd name="T39" fmla="*/ 8988 h 11250"/>
              <a:gd name="T40" fmla="*/ 10032 w 11251"/>
              <a:gd name="T41" fmla="*/ 9256 h 11250"/>
              <a:gd name="T42" fmla="*/ 10355 w 11251"/>
              <a:gd name="T43" fmla="*/ 9714 h 11250"/>
              <a:gd name="T44" fmla="*/ 9756 w 11251"/>
              <a:gd name="T45" fmla="*/ 10285 h 11250"/>
              <a:gd name="T46" fmla="*/ 9298 w 11251"/>
              <a:gd name="T47" fmla="*/ 10018 h 11250"/>
              <a:gd name="T48" fmla="*/ 8975 w 11251"/>
              <a:gd name="T49" fmla="*/ 9667 h 11250"/>
              <a:gd name="T50" fmla="*/ 8694 w 11251"/>
              <a:gd name="T51" fmla="*/ 8989 h 11250"/>
              <a:gd name="T52" fmla="*/ 5625 w 11251"/>
              <a:gd name="T53" fmla="*/ 9460 h 11250"/>
              <a:gd name="T54" fmla="*/ 1789 w 11251"/>
              <a:gd name="T55" fmla="*/ 5625 h 11250"/>
              <a:gd name="T56" fmla="*/ 5625 w 11251"/>
              <a:gd name="T57" fmla="*/ 1788 h 11250"/>
              <a:gd name="T58" fmla="*/ 9461 w 11251"/>
              <a:gd name="T59" fmla="*/ 5625 h 11250"/>
              <a:gd name="T60" fmla="*/ 8502 w 11251"/>
              <a:gd name="T61" fmla="*/ 10459 h 11250"/>
              <a:gd name="T62" fmla="*/ 5625 w 11251"/>
              <a:gd name="T63" fmla="*/ 11250 h 11250"/>
              <a:gd name="T64" fmla="*/ 0 w 11251"/>
              <a:gd name="T65" fmla="*/ 5625 h 11250"/>
              <a:gd name="T66" fmla="*/ 5625 w 11251"/>
              <a:gd name="T67" fmla="*/ 0 h 11250"/>
              <a:gd name="T68" fmla="*/ 11251 w 11251"/>
              <a:gd name="T69" fmla="*/ 5625 h 11250"/>
              <a:gd name="T70" fmla="*/ 10513 w 11251"/>
              <a:gd name="T71" fmla="*/ 8411 h 11250"/>
              <a:gd name="T72" fmla="*/ 10621 w 11251"/>
              <a:gd name="T73" fmla="*/ 6951 h 11250"/>
              <a:gd name="T74" fmla="*/ 9279 w 11251"/>
              <a:gd name="T75" fmla="*/ 1972 h 11250"/>
              <a:gd name="T76" fmla="*/ 1972 w 11251"/>
              <a:gd name="T77" fmla="*/ 1972 h 11250"/>
              <a:gd name="T78" fmla="*/ 1972 w 11251"/>
              <a:gd name="T79" fmla="*/ 9278 h 11250"/>
              <a:gd name="T80" fmla="*/ 6998 w 11251"/>
              <a:gd name="T81" fmla="*/ 10608 h 11250"/>
              <a:gd name="T82" fmla="*/ 8502 w 11251"/>
              <a:gd name="T83" fmla="*/ 10459 h 1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251" h="11250">
                <a:moveTo>
                  <a:pt x="7651" y="5625"/>
                </a:moveTo>
                <a:cubicBezTo>
                  <a:pt x="7651" y="6094"/>
                  <a:pt x="7491" y="6526"/>
                  <a:pt x="7223" y="6870"/>
                </a:cubicBezTo>
                <a:lnTo>
                  <a:pt x="8183" y="7830"/>
                </a:lnTo>
                <a:cubicBezTo>
                  <a:pt x="8694" y="7239"/>
                  <a:pt x="9003" y="6468"/>
                  <a:pt x="9003" y="5625"/>
                </a:cubicBezTo>
                <a:cubicBezTo>
                  <a:pt x="9003" y="4691"/>
                  <a:pt x="8625" y="3846"/>
                  <a:pt x="8013" y="3235"/>
                </a:cubicBezTo>
                <a:cubicBezTo>
                  <a:pt x="7403" y="2624"/>
                  <a:pt x="6559" y="2247"/>
                  <a:pt x="5625" y="2247"/>
                </a:cubicBezTo>
                <a:cubicBezTo>
                  <a:pt x="4692" y="2247"/>
                  <a:pt x="3848" y="2624"/>
                  <a:pt x="3237" y="3235"/>
                </a:cubicBezTo>
                <a:cubicBezTo>
                  <a:pt x="2626" y="3846"/>
                  <a:pt x="2248" y="4691"/>
                  <a:pt x="2248" y="5625"/>
                </a:cubicBezTo>
                <a:cubicBezTo>
                  <a:pt x="2248" y="6558"/>
                  <a:pt x="2626" y="7402"/>
                  <a:pt x="3237" y="8013"/>
                </a:cubicBezTo>
                <a:cubicBezTo>
                  <a:pt x="3848" y="8624"/>
                  <a:pt x="4693" y="9002"/>
                  <a:pt x="5625" y="9002"/>
                </a:cubicBezTo>
                <a:cubicBezTo>
                  <a:pt x="6483" y="9002"/>
                  <a:pt x="7265" y="8683"/>
                  <a:pt x="7861" y="8156"/>
                </a:cubicBezTo>
                <a:lnTo>
                  <a:pt x="6901" y="7197"/>
                </a:lnTo>
                <a:cubicBezTo>
                  <a:pt x="6553" y="7480"/>
                  <a:pt x="6109" y="7650"/>
                  <a:pt x="5625" y="7650"/>
                </a:cubicBezTo>
                <a:cubicBezTo>
                  <a:pt x="5066" y="7650"/>
                  <a:pt x="4560" y="7423"/>
                  <a:pt x="4194" y="7057"/>
                </a:cubicBezTo>
                <a:cubicBezTo>
                  <a:pt x="3827" y="6690"/>
                  <a:pt x="3600" y="6184"/>
                  <a:pt x="3600" y="5625"/>
                </a:cubicBezTo>
                <a:cubicBezTo>
                  <a:pt x="3600" y="5066"/>
                  <a:pt x="3827" y="4560"/>
                  <a:pt x="4193" y="4193"/>
                </a:cubicBezTo>
                <a:cubicBezTo>
                  <a:pt x="4560" y="3826"/>
                  <a:pt x="5067" y="3599"/>
                  <a:pt x="5625" y="3599"/>
                </a:cubicBezTo>
                <a:cubicBezTo>
                  <a:pt x="6184" y="3599"/>
                  <a:pt x="6691" y="3826"/>
                  <a:pt x="7058" y="4193"/>
                </a:cubicBezTo>
                <a:cubicBezTo>
                  <a:pt x="7424" y="4560"/>
                  <a:pt x="7651" y="5066"/>
                  <a:pt x="7651" y="5625"/>
                </a:cubicBezTo>
                <a:close/>
                <a:moveTo>
                  <a:pt x="6207" y="5854"/>
                </a:moveTo>
                <a:lnTo>
                  <a:pt x="6896" y="6543"/>
                </a:lnTo>
                <a:cubicBezTo>
                  <a:pt x="7083" y="6286"/>
                  <a:pt x="7192" y="5968"/>
                  <a:pt x="7192" y="5625"/>
                </a:cubicBezTo>
                <a:cubicBezTo>
                  <a:pt x="7192" y="5191"/>
                  <a:pt x="7017" y="4799"/>
                  <a:pt x="6734" y="4515"/>
                </a:cubicBezTo>
                <a:cubicBezTo>
                  <a:pt x="6450" y="4232"/>
                  <a:pt x="6059" y="4057"/>
                  <a:pt x="5625" y="4057"/>
                </a:cubicBezTo>
                <a:cubicBezTo>
                  <a:pt x="5192" y="4057"/>
                  <a:pt x="4800" y="4232"/>
                  <a:pt x="4517" y="4515"/>
                </a:cubicBezTo>
                <a:cubicBezTo>
                  <a:pt x="4234" y="4799"/>
                  <a:pt x="4058" y="5191"/>
                  <a:pt x="4058" y="5625"/>
                </a:cubicBezTo>
                <a:cubicBezTo>
                  <a:pt x="4058" y="6058"/>
                  <a:pt x="4233" y="6450"/>
                  <a:pt x="4516" y="6733"/>
                </a:cubicBezTo>
                <a:cubicBezTo>
                  <a:pt x="4800" y="7016"/>
                  <a:pt x="5192" y="7191"/>
                  <a:pt x="5625" y="7191"/>
                </a:cubicBezTo>
                <a:cubicBezTo>
                  <a:pt x="5983" y="7191"/>
                  <a:pt x="6312" y="7072"/>
                  <a:pt x="6576" y="6871"/>
                </a:cubicBezTo>
                <a:lnTo>
                  <a:pt x="5883" y="6178"/>
                </a:lnTo>
                <a:lnTo>
                  <a:pt x="5883" y="6425"/>
                </a:lnTo>
                <a:lnTo>
                  <a:pt x="5424" y="6425"/>
                </a:lnTo>
                <a:lnTo>
                  <a:pt x="5424" y="5396"/>
                </a:lnTo>
                <a:lnTo>
                  <a:pt x="6481" y="5396"/>
                </a:lnTo>
                <a:lnTo>
                  <a:pt x="6481" y="5854"/>
                </a:lnTo>
                <a:lnTo>
                  <a:pt x="6207" y="5854"/>
                </a:lnTo>
                <a:close/>
                <a:moveTo>
                  <a:pt x="8508" y="8155"/>
                </a:moveTo>
                <a:lnTo>
                  <a:pt x="8991" y="8638"/>
                </a:lnTo>
                <a:lnTo>
                  <a:pt x="9751" y="8638"/>
                </a:lnTo>
                <a:lnTo>
                  <a:pt x="9751" y="8988"/>
                </a:lnTo>
                <a:lnTo>
                  <a:pt x="10032" y="8988"/>
                </a:lnTo>
                <a:lnTo>
                  <a:pt x="10032" y="9256"/>
                </a:lnTo>
                <a:lnTo>
                  <a:pt x="10355" y="9256"/>
                </a:lnTo>
                <a:lnTo>
                  <a:pt x="10355" y="9714"/>
                </a:lnTo>
                <a:lnTo>
                  <a:pt x="9756" y="9714"/>
                </a:lnTo>
                <a:lnTo>
                  <a:pt x="9756" y="10285"/>
                </a:lnTo>
                <a:lnTo>
                  <a:pt x="9298" y="10285"/>
                </a:lnTo>
                <a:lnTo>
                  <a:pt x="9298" y="10018"/>
                </a:lnTo>
                <a:lnTo>
                  <a:pt x="8975" y="10018"/>
                </a:lnTo>
                <a:lnTo>
                  <a:pt x="8975" y="9667"/>
                </a:lnTo>
                <a:lnTo>
                  <a:pt x="8694" y="9667"/>
                </a:lnTo>
                <a:lnTo>
                  <a:pt x="8694" y="8989"/>
                </a:lnTo>
                <a:lnTo>
                  <a:pt x="8186" y="8481"/>
                </a:lnTo>
                <a:cubicBezTo>
                  <a:pt x="7507" y="9090"/>
                  <a:pt x="6609" y="9460"/>
                  <a:pt x="5625" y="9460"/>
                </a:cubicBezTo>
                <a:cubicBezTo>
                  <a:pt x="4566" y="9460"/>
                  <a:pt x="3607" y="9031"/>
                  <a:pt x="2913" y="8337"/>
                </a:cubicBezTo>
                <a:cubicBezTo>
                  <a:pt x="2219" y="7643"/>
                  <a:pt x="1789" y="6684"/>
                  <a:pt x="1789" y="5625"/>
                </a:cubicBezTo>
                <a:cubicBezTo>
                  <a:pt x="1789" y="4566"/>
                  <a:pt x="2219" y="3607"/>
                  <a:pt x="2913" y="2913"/>
                </a:cubicBezTo>
                <a:cubicBezTo>
                  <a:pt x="3608" y="2218"/>
                  <a:pt x="4567" y="1788"/>
                  <a:pt x="5625" y="1788"/>
                </a:cubicBezTo>
                <a:cubicBezTo>
                  <a:pt x="6684" y="1788"/>
                  <a:pt x="7643" y="2218"/>
                  <a:pt x="8338" y="2913"/>
                </a:cubicBezTo>
                <a:cubicBezTo>
                  <a:pt x="9032" y="3607"/>
                  <a:pt x="9461" y="4566"/>
                  <a:pt x="9461" y="5625"/>
                </a:cubicBezTo>
                <a:cubicBezTo>
                  <a:pt x="9461" y="6595"/>
                  <a:pt x="9102" y="7480"/>
                  <a:pt x="8508" y="8155"/>
                </a:cubicBezTo>
                <a:close/>
                <a:moveTo>
                  <a:pt x="8502" y="10459"/>
                </a:moveTo>
                <a:cubicBezTo>
                  <a:pt x="8075" y="10714"/>
                  <a:pt x="7610" y="10914"/>
                  <a:pt x="7118" y="11049"/>
                </a:cubicBezTo>
                <a:cubicBezTo>
                  <a:pt x="6641" y="11180"/>
                  <a:pt x="6140" y="11250"/>
                  <a:pt x="5625" y="11250"/>
                </a:cubicBezTo>
                <a:cubicBezTo>
                  <a:pt x="4072" y="11250"/>
                  <a:pt x="2666" y="10621"/>
                  <a:pt x="1648" y="9603"/>
                </a:cubicBezTo>
                <a:cubicBezTo>
                  <a:pt x="630" y="8585"/>
                  <a:pt x="0" y="7179"/>
                  <a:pt x="0" y="5625"/>
                </a:cubicBezTo>
                <a:cubicBezTo>
                  <a:pt x="0" y="4071"/>
                  <a:pt x="630" y="2665"/>
                  <a:pt x="1648" y="1647"/>
                </a:cubicBezTo>
                <a:cubicBezTo>
                  <a:pt x="2666" y="629"/>
                  <a:pt x="4072" y="0"/>
                  <a:pt x="5625" y="0"/>
                </a:cubicBezTo>
                <a:cubicBezTo>
                  <a:pt x="7179" y="0"/>
                  <a:pt x="8585" y="629"/>
                  <a:pt x="9603" y="1647"/>
                </a:cubicBezTo>
                <a:cubicBezTo>
                  <a:pt x="10621" y="2665"/>
                  <a:pt x="11251" y="4071"/>
                  <a:pt x="11251" y="5625"/>
                </a:cubicBezTo>
                <a:cubicBezTo>
                  <a:pt x="11251" y="6122"/>
                  <a:pt x="11186" y="6606"/>
                  <a:pt x="11064" y="7067"/>
                </a:cubicBezTo>
                <a:cubicBezTo>
                  <a:pt x="10938" y="7543"/>
                  <a:pt x="10751" y="7994"/>
                  <a:pt x="10513" y="8411"/>
                </a:cubicBezTo>
                <a:lnTo>
                  <a:pt x="10115" y="8185"/>
                </a:lnTo>
                <a:cubicBezTo>
                  <a:pt x="10334" y="7802"/>
                  <a:pt x="10505" y="7388"/>
                  <a:pt x="10621" y="6951"/>
                </a:cubicBezTo>
                <a:cubicBezTo>
                  <a:pt x="10733" y="6529"/>
                  <a:pt x="10792" y="6085"/>
                  <a:pt x="10792" y="5625"/>
                </a:cubicBezTo>
                <a:cubicBezTo>
                  <a:pt x="10792" y="4198"/>
                  <a:pt x="10214" y="2906"/>
                  <a:pt x="9279" y="1972"/>
                </a:cubicBezTo>
                <a:cubicBezTo>
                  <a:pt x="8344" y="1037"/>
                  <a:pt x="7052" y="458"/>
                  <a:pt x="5625" y="458"/>
                </a:cubicBezTo>
                <a:cubicBezTo>
                  <a:pt x="4199" y="458"/>
                  <a:pt x="2907" y="1037"/>
                  <a:pt x="1972" y="1972"/>
                </a:cubicBezTo>
                <a:cubicBezTo>
                  <a:pt x="1037" y="2906"/>
                  <a:pt x="459" y="4198"/>
                  <a:pt x="459" y="5625"/>
                </a:cubicBezTo>
                <a:cubicBezTo>
                  <a:pt x="459" y="7052"/>
                  <a:pt x="1037" y="8344"/>
                  <a:pt x="1972" y="9278"/>
                </a:cubicBezTo>
                <a:cubicBezTo>
                  <a:pt x="2907" y="10213"/>
                  <a:pt x="4199" y="10792"/>
                  <a:pt x="5625" y="10792"/>
                </a:cubicBezTo>
                <a:cubicBezTo>
                  <a:pt x="6103" y="10792"/>
                  <a:pt x="6563" y="10728"/>
                  <a:pt x="6998" y="10608"/>
                </a:cubicBezTo>
                <a:cubicBezTo>
                  <a:pt x="7448" y="10485"/>
                  <a:pt x="7874" y="10301"/>
                  <a:pt x="8267" y="10066"/>
                </a:cubicBezTo>
                <a:lnTo>
                  <a:pt x="8502" y="10459"/>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0" name="Freeform 404">
            <a:extLst>
              <a:ext uri="{FF2B5EF4-FFF2-40B4-BE49-F238E27FC236}">
                <a16:creationId xmlns:a16="http://schemas.microsoft.com/office/drawing/2014/main" id="{A34E5DB9-AC92-467E-8C7D-2FA748EAB92F}"/>
              </a:ext>
            </a:extLst>
          </p:cNvPr>
          <p:cNvSpPr>
            <a:spLocks noChangeAspect="1" noEditPoints="1"/>
          </p:cNvSpPr>
          <p:nvPr/>
        </p:nvSpPr>
        <p:spPr bwMode="auto">
          <a:xfrm>
            <a:off x="2202188" y="2949264"/>
            <a:ext cx="290287" cy="330927"/>
          </a:xfrm>
          <a:custGeom>
            <a:avLst/>
            <a:gdLst>
              <a:gd name="T0" fmla="*/ 10730 w 10730"/>
              <a:gd name="T1" fmla="*/ 4962 h 12305"/>
              <a:gd name="T2" fmla="*/ 9864 w 10730"/>
              <a:gd name="T3" fmla="*/ 5421 h 12305"/>
              <a:gd name="T4" fmla="*/ 8384 w 10730"/>
              <a:gd name="T5" fmla="*/ 1850 h 12305"/>
              <a:gd name="T6" fmla="*/ 9321 w 10730"/>
              <a:gd name="T7" fmla="*/ 1559 h 12305"/>
              <a:gd name="T8" fmla="*/ 8384 w 10730"/>
              <a:gd name="T9" fmla="*/ 1850 h 12305"/>
              <a:gd name="T10" fmla="*/ 2022 w 10730"/>
              <a:gd name="T11" fmla="*/ 8211 h 12305"/>
              <a:gd name="T12" fmla="*/ 1733 w 10730"/>
              <a:gd name="T13" fmla="*/ 9147 h 12305"/>
              <a:gd name="T14" fmla="*/ 8708 w 10730"/>
              <a:gd name="T15" fmla="*/ 8211 h 12305"/>
              <a:gd name="T16" fmla="*/ 8997 w 10730"/>
              <a:gd name="T17" fmla="*/ 9147 h 12305"/>
              <a:gd name="T18" fmla="*/ 8708 w 10730"/>
              <a:gd name="T19" fmla="*/ 8211 h 12305"/>
              <a:gd name="T20" fmla="*/ 2346 w 10730"/>
              <a:gd name="T21" fmla="*/ 1850 h 12305"/>
              <a:gd name="T22" fmla="*/ 1409 w 10730"/>
              <a:gd name="T23" fmla="*/ 1559 h 12305"/>
              <a:gd name="T24" fmla="*/ 5581 w 10730"/>
              <a:gd name="T25" fmla="*/ 0 h 12305"/>
              <a:gd name="T26" fmla="*/ 5122 w 10730"/>
              <a:gd name="T27" fmla="*/ 867 h 12305"/>
              <a:gd name="T28" fmla="*/ 5581 w 10730"/>
              <a:gd name="T29" fmla="*/ 0 h 12305"/>
              <a:gd name="T30" fmla="*/ 866 w 10730"/>
              <a:gd name="T31" fmla="*/ 4962 h 12305"/>
              <a:gd name="T32" fmla="*/ 0 w 10730"/>
              <a:gd name="T33" fmla="*/ 5421 h 12305"/>
              <a:gd name="T34" fmla="*/ 5953 w 10730"/>
              <a:gd name="T35" fmla="*/ 11874 h 12305"/>
              <a:gd name="T36" fmla="*/ 4745 w 10730"/>
              <a:gd name="T37" fmla="*/ 12305 h 12305"/>
              <a:gd name="T38" fmla="*/ 4073 w 10730"/>
              <a:gd name="T39" fmla="*/ 11874 h 12305"/>
              <a:gd name="T40" fmla="*/ 4073 w 10730"/>
              <a:gd name="T41" fmla="*/ 11415 h 12305"/>
              <a:gd name="T42" fmla="*/ 6625 w 10730"/>
              <a:gd name="T43" fmla="*/ 11000 h 12305"/>
              <a:gd name="T44" fmla="*/ 6625 w 10730"/>
              <a:gd name="T45" fmla="*/ 11459 h 12305"/>
              <a:gd name="T46" fmla="*/ 5953 w 10730"/>
              <a:gd name="T47" fmla="*/ 11874 h 12305"/>
              <a:gd name="T48" fmla="*/ 6937 w 10730"/>
              <a:gd name="T49" fmla="*/ 9327 h 12305"/>
              <a:gd name="T50" fmla="*/ 6764 w 10730"/>
              <a:gd name="T51" fmla="*/ 9684 h 12305"/>
              <a:gd name="T52" fmla="*/ 6305 w 10730"/>
              <a:gd name="T53" fmla="*/ 10353 h 12305"/>
              <a:gd name="T54" fmla="*/ 6397 w 10730"/>
              <a:gd name="T55" fmla="*/ 9286 h 12305"/>
              <a:gd name="T56" fmla="*/ 7101 w 10730"/>
              <a:gd name="T57" fmla="*/ 8616 h 12305"/>
              <a:gd name="T58" fmla="*/ 7920 w 10730"/>
              <a:gd name="T59" fmla="*/ 7982 h 12305"/>
              <a:gd name="T60" fmla="*/ 8906 w 10730"/>
              <a:gd name="T61" fmla="*/ 5532 h 12305"/>
              <a:gd name="T62" fmla="*/ 8905 w 10730"/>
              <a:gd name="T63" fmla="*/ 5524 h 12305"/>
              <a:gd name="T64" fmla="*/ 5359 w 10730"/>
              <a:gd name="T65" fmla="*/ 1969 h 12305"/>
              <a:gd name="T66" fmla="*/ 5351 w 10730"/>
              <a:gd name="T67" fmla="*/ 1970 h 12305"/>
              <a:gd name="T68" fmla="*/ 1796 w 10730"/>
              <a:gd name="T69" fmla="*/ 5524 h 12305"/>
              <a:gd name="T70" fmla="*/ 2768 w 10730"/>
              <a:gd name="T71" fmla="*/ 7968 h 12305"/>
              <a:gd name="T72" fmla="*/ 3456 w 10730"/>
              <a:gd name="T73" fmla="*/ 8533 h 12305"/>
              <a:gd name="T74" fmla="*/ 3573 w 10730"/>
              <a:gd name="T75" fmla="*/ 8611 h 12305"/>
              <a:gd name="T76" fmla="*/ 3687 w 10730"/>
              <a:gd name="T77" fmla="*/ 8695 h 12305"/>
              <a:gd name="T78" fmla="*/ 4291 w 10730"/>
              <a:gd name="T79" fmla="*/ 9279 h 12305"/>
              <a:gd name="T80" fmla="*/ 4385 w 10730"/>
              <a:gd name="T81" fmla="*/ 10346 h 12305"/>
              <a:gd name="T82" fmla="*/ 3927 w 10730"/>
              <a:gd name="T83" fmla="*/ 9681 h 12305"/>
              <a:gd name="T84" fmla="*/ 3750 w 10730"/>
              <a:gd name="T85" fmla="*/ 9321 h 12305"/>
              <a:gd name="T86" fmla="*/ 3410 w 10730"/>
              <a:gd name="T87" fmla="*/ 9058 h 12305"/>
              <a:gd name="T88" fmla="*/ 3212 w 10730"/>
              <a:gd name="T89" fmla="*/ 8920 h 12305"/>
              <a:gd name="T90" fmla="*/ 2803 w 10730"/>
              <a:gd name="T91" fmla="*/ 8624 h 12305"/>
              <a:gd name="T92" fmla="*/ 1622 w 10730"/>
              <a:gd name="T93" fmla="*/ 7008 h 12305"/>
              <a:gd name="T94" fmla="*/ 2513 w 10730"/>
              <a:gd name="T95" fmla="*/ 2687 h 12305"/>
              <a:gd name="T96" fmla="*/ 5351 w 10730"/>
              <a:gd name="T97" fmla="*/ 1512 h 12305"/>
              <a:gd name="T98" fmla="*/ 8189 w 10730"/>
              <a:gd name="T99" fmla="*/ 2693 h 12305"/>
              <a:gd name="T100" fmla="*/ 9363 w 10730"/>
              <a:gd name="T101" fmla="*/ 5524 h 12305"/>
              <a:gd name="T102" fmla="*/ 9075 w 10730"/>
              <a:gd name="T103" fmla="*/ 7021 h 12305"/>
              <a:gd name="T104" fmla="*/ 7920 w 10730"/>
              <a:gd name="T105" fmla="*/ 7982 h 12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30" h="12305">
                <a:moveTo>
                  <a:pt x="9864" y="4962"/>
                </a:moveTo>
                <a:lnTo>
                  <a:pt x="10730" y="4962"/>
                </a:lnTo>
                <a:lnTo>
                  <a:pt x="10730" y="5421"/>
                </a:lnTo>
                <a:lnTo>
                  <a:pt x="9864" y="5421"/>
                </a:lnTo>
                <a:lnTo>
                  <a:pt x="9864" y="4962"/>
                </a:lnTo>
                <a:close/>
                <a:moveTo>
                  <a:pt x="8384" y="1850"/>
                </a:moveTo>
                <a:lnTo>
                  <a:pt x="8997" y="1236"/>
                </a:lnTo>
                <a:lnTo>
                  <a:pt x="9321" y="1559"/>
                </a:lnTo>
                <a:lnTo>
                  <a:pt x="8708" y="2172"/>
                </a:lnTo>
                <a:lnTo>
                  <a:pt x="8384" y="1850"/>
                </a:lnTo>
                <a:close/>
                <a:moveTo>
                  <a:pt x="1409" y="8825"/>
                </a:moveTo>
                <a:lnTo>
                  <a:pt x="2022" y="8211"/>
                </a:lnTo>
                <a:lnTo>
                  <a:pt x="2346" y="8534"/>
                </a:lnTo>
                <a:lnTo>
                  <a:pt x="1733" y="9147"/>
                </a:lnTo>
                <a:lnTo>
                  <a:pt x="1409" y="8825"/>
                </a:lnTo>
                <a:close/>
                <a:moveTo>
                  <a:pt x="8708" y="8211"/>
                </a:moveTo>
                <a:lnTo>
                  <a:pt x="9321" y="8825"/>
                </a:lnTo>
                <a:lnTo>
                  <a:pt x="8997" y="9147"/>
                </a:lnTo>
                <a:lnTo>
                  <a:pt x="8384" y="8534"/>
                </a:lnTo>
                <a:lnTo>
                  <a:pt x="8708" y="8211"/>
                </a:lnTo>
                <a:close/>
                <a:moveTo>
                  <a:pt x="1733" y="1236"/>
                </a:moveTo>
                <a:lnTo>
                  <a:pt x="2346" y="1850"/>
                </a:lnTo>
                <a:lnTo>
                  <a:pt x="2022" y="2172"/>
                </a:lnTo>
                <a:lnTo>
                  <a:pt x="1409" y="1559"/>
                </a:lnTo>
                <a:lnTo>
                  <a:pt x="1733" y="1236"/>
                </a:lnTo>
                <a:close/>
                <a:moveTo>
                  <a:pt x="5581" y="0"/>
                </a:moveTo>
                <a:lnTo>
                  <a:pt x="5581" y="867"/>
                </a:lnTo>
                <a:lnTo>
                  <a:pt x="5122" y="867"/>
                </a:lnTo>
                <a:lnTo>
                  <a:pt x="5122" y="0"/>
                </a:lnTo>
                <a:lnTo>
                  <a:pt x="5581" y="0"/>
                </a:lnTo>
                <a:close/>
                <a:moveTo>
                  <a:pt x="0" y="4962"/>
                </a:moveTo>
                <a:lnTo>
                  <a:pt x="866" y="4962"/>
                </a:lnTo>
                <a:lnTo>
                  <a:pt x="866" y="5421"/>
                </a:lnTo>
                <a:lnTo>
                  <a:pt x="0" y="5421"/>
                </a:lnTo>
                <a:lnTo>
                  <a:pt x="0" y="4962"/>
                </a:lnTo>
                <a:close/>
                <a:moveTo>
                  <a:pt x="5953" y="11874"/>
                </a:moveTo>
                <a:lnTo>
                  <a:pt x="5953" y="12305"/>
                </a:lnTo>
                <a:lnTo>
                  <a:pt x="4745" y="12305"/>
                </a:lnTo>
                <a:lnTo>
                  <a:pt x="4745" y="11874"/>
                </a:lnTo>
                <a:lnTo>
                  <a:pt x="4073" y="11874"/>
                </a:lnTo>
                <a:lnTo>
                  <a:pt x="4073" y="11459"/>
                </a:lnTo>
                <a:lnTo>
                  <a:pt x="4073" y="11415"/>
                </a:lnTo>
                <a:lnTo>
                  <a:pt x="4073" y="11000"/>
                </a:lnTo>
                <a:lnTo>
                  <a:pt x="6625" y="11000"/>
                </a:lnTo>
                <a:lnTo>
                  <a:pt x="6625" y="11415"/>
                </a:lnTo>
                <a:lnTo>
                  <a:pt x="6625" y="11459"/>
                </a:lnTo>
                <a:lnTo>
                  <a:pt x="6625" y="11874"/>
                </a:lnTo>
                <a:lnTo>
                  <a:pt x="5953" y="11874"/>
                </a:lnTo>
                <a:close/>
                <a:moveTo>
                  <a:pt x="7384" y="8976"/>
                </a:moveTo>
                <a:lnTo>
                  <a:pt x="6937" y="9327"/>
                </a:lnTo>
                <a:cubicBezTo>
                  <a:pt x="6882" y="9371"/>
                  <a:pt x="6839" y="9425"/>
                  <a:pt x="6809" y="9485"/>
                </a:cubicBezTo>
                <a:cubicBezTo>
                  <a:pt x="6780" y="9546"/>
                  <a:pt x="6764" y="9614"/>
                  <a:pt x="6764" y="9684"/>
                </a:cubicBezTo>
                <a:lnTo>
                  <a:pt x="6764" y="10353"/>
                </a:lnTo>
                <a:lnTo>
                  <a:pt x="6305" y="10353"/>
                </a:lnTo>
                <a:lnTo>
                  <a:pt x="6305" y="9684"/>
                </a:lnTo>
                <a:cubicBezTo>
                  <a:pt x="6305" y="9546"/>
                  <a:pt x="6337" y="9410"/>
                  <a:pt x="6397" y="9286"/>
                </a:cubicBezTo>
                <a:cubicBezTo>
                  <a:pt x="6457" y="9163"/>
                  <a:pt x="6545" y="9053"/>
                  <a:pt x="6654" y="8967"/>
                </a:cubicBezTo>
                <a:lnTo>
                  <a:pt x="7101" y="8616"/>
                </a:lnTo>
                <a:lnTo>
                  <a:pt x="7384" y="8976"/>
                </a:lnTo>
                <a:close/>
                <a:moveTo>
                  <a:pt x="7920" y="7982"/>
                </a:moveTo>
                <a:cubicBezTo>
                  <a:pt x="8230" y="7657"/>
                  <a:pt x="8480" y="7274"/>
                  <a:pt x="8650" y="6851"/>
                </a:cubicBezTo>
                <a:cubicBezTo>
                  <a:pt x="8814" y="6443"/>
                  <a:pt x="8905" y="5998"/>
                  <a:pt x="8906" y="5532"/>
                </a:cubicBezTo>
                <a:lnTo>
                  <a:pt x="8906" y="5524"/>
                </a:lnTo>
                <a:lnTo>
                  <a:pt x="8905" y="5524"/>
                </a:lnTo>
                <a:cubicBezTo>
                  <a:pt x="8905" y="4546"/>
                  <a:pt x="8507" y="3659"/>
                  <a:pt x="7865" y="3015"/>
                </a:cubicBezTo>
                <a:cubicBezTo>
                  <a:pt x="7222" y="2371"/>
                  <a:pt x="6336" y="1971"/>
                  <a:pt x="5359" y="1969"/>
                </a:cubicBezTo>
                <a:lnTo>
                  <a:pt x="5351" y="1969"/>
                </a:lnTo>
                <a:lnTo>
                  <a:pt x="5351" y="1970"/>
                </a:lnTo>
                <a:cubicBezTo>
                  <a:pt x="4369" y="1970"/>
                  <a:pt x="3481" y="2368"/>
                  <a:pt x="2837" y="3011"/>
                </a:cubicBezTo>
                <a:cubicBezTo>
                  <a:pt x="2194" y="3654"/>
                  <a:pt x="1796" y="4543"/>
                  <a:pt x="1796" y="5524"/>
                </a:cubicBezTo>
                <a:cubicBezTo>
                  <a:pt x="1796" y="5991"/>
                  <a:pt x="1885" y="6434"/>
                  <a:pt x="2046" y="6839"/>
                </a:cubicBezTo>
                <a:cubicBezTo>
                  <a:pt x="2214" y="7261"/>
                  <a:pt x="2461" y="7644"/>
                  <a:pt x="2768" y="7968"/>
                </a:cubicBezTo>
                <a:cubicBezTo>
                  <a:pt x="2868" y="8074"/>
                  <a:pt x="2977" y="8175"/>
                  <a:pt x="3093" y="8271"/>
                </a:cubicBezTo>
                <a:cubicBezTo>
                  <a:pt x="3205" y="8363"/>
                  <a:pt x="3327" y="8451"/>
                  <a:pt x="3456" y="8533"/>
                </a:cubicBezTo>
                <a:lnTo>
                  <a:pt x="3456" y="8533"/>
                </a:lnTo>
                <a:cubicBezTo>
                  <a:pt x="3493" y="8556"/>
                  <a:pt x="3532" y="8583"/>
                  <a:pt x="3573" y="8611"/>
                </a:cubicBezTo>
                <a:cubicBezTo>
                  <a:pt x="3621" y="8645"/>
                  <a:pt x="3657" y="8671"/>
                  <a:pt x="3686" y="8693"/>
                </a:cubicBezTo>
                <a:lnTo>
                  <a:pt x="3687" y="8695"/>
                </a:lnTo>
                <a:lnTo>
                  <a:pt x="4029" y="8959"/>
                </a:lnTo>
                <a:cubicBezTo>
                  <a:pt x="4141" y="9045"/>
                  <a:pt x="4230" y="9155"/>
                  <a:pt x="4291" y="9279"/>
                </a:cubicBezTo>
                <a:cubicBezTo>
                  <a:pt x="4352" y="9403"/>
                  <a:pt x="4385" y="9541"/>
                  <a:pt x="4385" y="9681"/>
                </a:cubicBezTo>
                <a:lnTo>
                  <a:pt x="4385" y="10346"/>
                </a:lnTo>
                <a:lnTo>
                  <a:pt x="3927" y="10346"/>
                </a:lnTo>
                <a:lnTo>
                  <a:pt x="3927" y="9681"/>
                </a:lnTo>
                <a:cubicBezTo>
                  <a:pt x="3927" y="9610"/>
                  <a:pt x="3911" y="9542"/>
                  <a:pt x="3881" y="9481"/>
                </a:cubicBezTo>
                <a:cubicBezTo>
                  <a:pt x="3850" y="9419"/>
                  <a:pt x="3806" y="9364"/>
                  <a:pt x="3750" y="9321"/>
                </a:cubicBezTo>
                <a:lnTo>
                  <a:pt x="3410" y="9058"/>
                </a:lnTo>
                <a:lnTo>
                  <a:pt x="3410" y="9058"/>
                </a:lnTo>
                <a:cubicBezTo>
                  <a:pt x="3369" y="9027"/>
                  <a:pt x="3335" y="9002"/>
                  <a:pt x="3311" y="8986"/>
                </a:cubicBezTo>
                <a:cubicBezTo>
                  <a:pt x="3281" y="8965"/>
                  <a:pt x="3248" y="8943"/>
                  <a:pt x="3212" y="8920"/>
                </a:cubicBezTo>
                <a:lnTo>
                  <a:pt x="3211" y="8920"/>
                </a:lnTo>
                <a:cubicBezTo>
                  <a:pt x="3071" y="8831"/>
                  <a:pt x="2935" y="8732"/>
                  <a:pt x="2803" y="8624"/>
                </a:cubicBezTo>
                <a:cubicBezTo>
                  <a:pt x="2675" y="8519"/>
                  <a:pt x="2553" y="8404"/>
                  <a:pt x="2436" y="8281"/>
                </a:cubicBezTo>
                <a:cubicBezTo>
                  <a:pt x="2090" y="7915"/>
                  <a:pt x="1811" y="7484"/>
                  <a:pt x="1622" y="7008"/>
                </a:cubicBezTo>
                <a:cubicBezTo>
                  <a:pt x="1438" y="6547"/>
                  <a:pt x="1338" y="6047"/>
                  <a:pt x="1338" y="5524"/>
                </a:cubicBezTo>
                <a:cubicBezTo>
                  <a:pt x="1338" y="4416"/>
                  <a:pt x="1787" y="3413"/>
                  <a:pt x="2513" y="2687"/>
                </a:cubicBezTo>
                <a:cubicBezTo>
                  <a:pt x="3239" y="1961"/>
                  <a:pt x="4243" y="1511"/>
                  <a:pt x="5351" y="1511"/>
                </a:cubicBezTo>
                <a:lnTo>
                  <a:pt x="5351" y="1512"/>
                </a:lnTo>
                <a:lnTo>
                  <a:pt x="5359" y="1512"/>
                </a:lnTo>
                <a:cubicBezTo>
                  <a:pt x="6463" y="1515"/>
                  <a:pt x="7464" y="1966"/>
                  <a:pt x="8189" y="2693"/>
                </a:cubicBezTo>
                <a:cubicBezTo>
                  <a:pt x="8914" y="3419"/>
                  <a:pt x="9363" y="4421"/>
                  <a:pt x="9363" y="5524"/>
                </a:cubicBezTo>
                <a:lnTo>
                  <a:pt x="9363" y="5524"/>
                </a:lnTo>
                <a:lnTo>
                  <a:pt x="9362" y="5532"/>
                </a:lnTo>
                <a:cubicBezTo>
                  <a:pt x="9362" y="6059"/>
                  <a:pt x="9260" y="6561"/>
                  <a:pt x="9075" y="7021"/>
                </a:cubicBezTo>
                <a:cubicBezTo>
                  <a:pt x="8882" y="7499"/>
                  <a:pt x="8601" y="7931"/>
                  <a:pt x="8251" y="8297"/>
                </a:cubicBezTo>
                <a:lnTo>
                  <a:pt x="7920" y="7982"/>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1" name="Freeform 405">
            <a:extLst>
              <a:ext uri="{FF2B5EF4-FFF2-40B4-BE49-F238E27FC236}">
                <a16:creationId xmlns:a16="http://schemas.microsoft.com/office/drawing/2014/main" id="{54CB8A70-B5AF-4A99-BF96-802F2733CD68}"/>
              </a:ext>
            </a:extLst>
          </p:cNvPr>
          <p:cNvSpPr>
            <a:spLocks noChangeAspect="1" noEditPoints="1"/>
          </p:cNvSpPr>
          <p:nvPr/>
        </p:nvSpPr>
        <p:spPr bwMode="auto">
          <a:xfrm>
            <a:off x="2697127" y="2965229"/>
            <a:ext cx="294642" cy="293190"/>
          </a:xfrm>
          <a:custGeom>
            <a:avLst/>
            <a:gdLst>
              <a:gd name="T0" fmla="*/ 10910 w 10910"/>
              <a:gd name="T1" fmla="*/ 5458 h 10916"/>
              <a:gd name="T2" fmla="*/ 3233 w 10910"/>
              <a:gd name="T3" fmla="*/ 10444 h 10916"/>
              <a:gd name="T4" fmla="*/ 1360 w 10910"/>
              <a:gd name="T5" fmla="*/ 8800 h 10916"/>
              <a:gd name="T6" fmla="*/ 1117 w 10910"/>
              <a:gd name="T7" fmla="*/ 8341 h 10916"/>
              <a:gd name="T8" fmla="*/ 201 w 10910"/>
              <a:gd name="T9" fmla="*/ 6929 h 10916"/>
              <a:gd name="T10" fmla="*/ 5455 w 10910"/>
              <a:gd name="T11" fmla="*/ 0 h 10916"/>
              <a:gd name="T12" fmla="*/ 9715 w 10910"/>
              <a:gd name="T13" fmla="*/ 2041 h 10916"/>
              <a:gd name="T14" fmla="*/ 10104 w 10910"/>
              <a:gd name="T15" fmla="*/ 2625 h 10916"/>
              <a:gd name="T16" fmla="*/ 10120 w 10910"/>
              <a:gd name="T17" fmla="*/ 2629 h 10916"/>
              <a:gd name="T18" fmla="*/ 8356 w 10910"/>
              <a:gd name="T19" fmla="*/ 5208 h 10916"/>
              <a:gd name="T20" fmla="*/ 9756 w 10910"/>
              <a:gd name="T21" fmla="*/ 2912 h 10916"/>
              <a:gd name="T22" fmla="*/ 1576 w 10910"/>
              <a:gd name="T23" fmla="*/ 8682 h 10916"/>
              <a:gd name="T24" fmla="*/ 463 w 10910"/>
              <a:gd name="T25" fmla="*/ 5667 h 10916"/>
              <a:gd name="T26" fmla="*/ 1181 w 10910"/>
              <a:gd name="T27" fmla="*/ 8053 h 10916"/>
              <a:gd name="T28" fmla="*/ 2555 w 10910"/>
              <a:gd name="T29" fmla="*/ 5208 h 10916"/>
              <a:gd name="T30" fmla="*/ 2833 w 10910"/>
              <a:gd name="T31" fmla="*/ 3096 h 10916"/>
              <a:gd name="T32" fmla="*/ 465 w 10910"/>
              <a:gd name="T33" fmla="*/ 5208 h 10916"/>
              <a:gd name="T34" fmla="*/ 8320 w 10910"/>
              <a:gd name="T35" fmla="*/ 6366 h 10916"/>
              <a:gd name="T36" fmla="*/ 7987 w 10910"/>
              <a:gd name="T37" fmla="*/ 8152 h 10916"/>
              <a:gd name="T38" fmla="*/ 8357 w 10910"/>
              <a:gd name="T39" fmla="*/ 5667 h 10916"/>
              <a:gd name="T40" fmla="*/ 5226 w 10910"/>
              <a:gd name="T41" fmla="*/ 3151 h 10916"/>
              <a:gd name="T42" fmla="*/ 3157 w 10910"/>
              <a:gd name="T43" fmla="*/ 3761 h 10916"/>
              <a:gd name="T44" fmla="*/ 5685 w 10910"/>
              <a:gd name="T45" fmla="*/ 5208 h 10916"/>
              <a:gd name="T46" fmla="*/ 7537 w 10910"/>
              <a:gd name="T47" fmla="*/ 2902 h 10916"/>
              <a:gd name="T48" fmla="*/ 7898 w 10910"/>
              <a:gd name="T49" fmla="*/ 5667 h 10916"/>
              <a:gd name="T50" fmla="*/ 7474 w 10910"/>
              <a:gd name="T51" fmla="*/ 8006 h 10916"/>
              <a:gd name="T52" fmla="*/ 7752 w 10910"/>
              <a:gd name="T53" fmla="*/ 7164 h 10916"/>
              <a:gd name="T54" fmla="*/ 5226 w 10910"/>
              <a:gd name="T55" fmla="*/ 5667 h 10916"/>
              <a:gd name="T56" fmla="*/ 3402 w 10910"/>
              <a:gd name="T57" fmla="*/ 7995 h 10916"/>
              <a:gd name="T58" fmla="*/ 5685 w 10910"/>
              <a:gd name="T59" fmla="*/ 482 h 10916"/>
              <a:gd name="T60" fmla="*/ 7143 w 10910"/>
              <a:gd name="T61" fmla="*/ 1865 h 10916"/>
              <a:gd name="T62" fmla="*/ 5685 w 10910"/>
              <a:gd name="T63" fmla="*/ 10435 h 10916"/>
              <a:gd name="T64" fmla="*/ 7363 w 10910"/>
              <a:gd name="T65" fmla="*/ 8451 h 10916"/>
              <a:gd name="T66" fmla="*/ 5226 w 10910"/>
              <a:gd name="T67" fmla="*/ 8212 h 10916"/>
              <a:gd name="T68" fmla="*/ 3768 w 10910"/>
              <a:gd name="T69" fmla="*/ 9052 h 10916"/>
              <a:gd name="T70" fmla="*/ 5226 w 10910"/>
              <a:gd name="T71" fmla="*/ 482 h 10916"/>
              <a:gd name="T72" fmla="*/ 5226 w 10910"/>
              <a:gd name="T73" fmla="*/ 2692 h 10916"/>
              <a:gd name="T74" fmla="*/ 6851 w 10910"/>
              <a:gd name="T75" fmla="*/ 10260 h 10916"/>
              <a:gd name="T76" fmla="*/ 4061 w 10910"/>
              <a:gd name="T77" fmla="*/ 10261 h 10916"/>
              <a:gd name="T78" fmla="*/ 1939 w 10910"/>
              <a:gd name="T79" fmla="*/ 9012 h 10916"/>
              <a:gd name="T80" fmla="*/ 3054 w 10910"/>
              <a:gd name="T81" fmla="*/ 2371 h 10916"/>
              <a:gd name="T82" fmla="*/ 1923 w 10910"/>
              <a:gd name="T83" fmla="*/ 1922 h 10916"/>
              <a:gd name="T84" fmla="*/ 6851 w 10910"/>
              <a:gd name="T85" fmla="*/ 658 h 10916"/>
              <a:gd name="T86" fmla="*/ 8966 w 10910"/>
              <a:gd name="T87" fmla="*/ 1906 h 10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910" h="10916">
                <a:moveTo>
                  <a:pt x="10120" y="2629"/>
                </a:moveTo>
                <a:cubicBezTo>
                  <a:pt x="10374" y="3047"/>
                  <a:pt x="10574" y="3504"/>
                  <a:pt x="10709" y="3988"/>
                </a:cubicBezTo>
                <a:cubicBezTo>
                  <a:pt x="10840" y="4457"/>
                  <a:pt x="10910" y="4951"/>
                  <a:pt x="10910" y="5458"/>
                </a:cubicBezTo>
                <a:cubicBezTo>
                  <a:pt x="10910" y="6965"/>
                  <a:pt x="10300" y="8329"/>
                  <a:pt x="9313" y="9317"/>
                </a:cubicBezTo>
                <a:cubicBezTo>
                  <a:pt x="8325" y="10305"/>
                  <a:pt x="6961" y="10916"/>
                  <a:pt x="5455" y="10916"/>
                </a:cubicBezTo>
                <a:cubicBezTo>
                  <a:pt x="4665" y="10916"/>
                  <a:pt x="3913" y="10747"/>
                  <a:pt x="3233" y="10444"/>
                </a:cubicBezTo>
                <a:cubicBezTo>
                  <a:pt x="2528" y="10129"/>
                  <a:pt x="1902" y="9668"/>
                  <a:pt x="1393" y="9100"/>
                </a:cubicBezTo>
                <a:lnTo>
                  <a:pt x="1203" y="8888"/>
                </a:lnTo>
                <a:lnTo>
                  <a:pt x="1360" y="8800"/>
                </a:lnTo>
                <a:lnTo>
                  <a:pt x="802" y="8800"/>
                </a:lnTo>
                <a:lnTo>
                  <a:pt x="802" y="8341"/>
                </a:lnTo>
                <a:lnTo>
                  <a:pt x="1117" y="8341"/>
                </a:lnTo>
                <a:lnTo>
                  <a:pt x="1117" y="8091"/>
                </a:lnTo>
                <a:lnTo>
                  <a:pt x="791" y="8289"/>
                </a:lnTo>
                <a:cubicBezTo>
                  <a:pt x="536" y="7869"/>
                  <a:pt x="336" y="7412"/>
                  <a:pt x="201" y="6929"/>
                </a:cubicBezTo>
                <a:cubicBezTo>
                  <a:pt x="70" y="6459"/>
                  <a:pt x="0" y="5966"/>
                  <a:pt x="0" y="5458"/>
                </a:cubicBezTo>
                <a:cubicBezTo>
                  <a:pt x="0" y="3952"/>
                  <a:pt x="611" y="2588"/>
                  <a:pt x="1598" y="1600"/>
                </a:cubicBezTo>
                <a:cubicBezTo>
                  <a:pt x="2586" y="612"/>
                  <a:pt x="3950" y="0"/>
                  <a:pt x="5455" y="0"/>
                </a:cubicBezTo>
                <a:cubicBezTo>
                  <a:pt x="6244" y="0"/>
                  <a:pt x="6995" y="170"/>
                  <a:pt x="7674" y="474"/>
                </a:cubicBezTo>
                <a:cubicBezTo>
                  <a:pt x="8381" y="791"/>
                  <a:pt x="9008" y="1253"/>
                  <a:pt x="9517" y="1820"/>
                </a:cubicBezTo>
                <a:lnTo>
                  <a:pt x="9715" y="2041"/>
                </a:lnTo>
                <a:lnTo>
                  <a:pt x="9470" y="2166"/>
                </a:lnTo>
                <a:lnTo>
                  <a:pt x="10104" y="2166"/>
                </a:lnTo>
                <a:lnTo>
                  <a:pt x="10104" y="2625"/>
                </a:lnTo>
                <a:lnTo>
                  <a:pt x="9788" y="2625"/>
                </a:lnTo>
                <a:lnTo>
                  <a:pt x="9788" y="2831"/>
                </a:lnTo>
                <a:lnTo>
                  <a:pt x="10120" y="2629"/>
                </a:lnTo>
                <a:close/>
                <a:moveTo>
                  <a:pt x="9330" y="2237"/>
                </a:moveTo>
                <a:cubicBezTo>
                  <a:pt x="8893" y="2454"/>
                  <a:pt x="8448" y="2634"/>
                  <a:pt x="7990" y="2776"/>
                </a:cubicBezTo>
                <a:cubicBezTo>
                  <a:pt x="8204" y="3499"/>
                  <a:pt x="8335" y="4327"/>
                  <a:pt x="8356" y="5208"/>
                </a:cubicBezTo>
                <a:lnTo>
                  <a:pt x="10446" y="5208"/>
                </a:lnTo>
                <a:cubicBezTo>
                  <a:pt x="10427" y="4828"/>
                  <a:pt x="10367" y="4461"/>
                  <a:pt x="10269" y="4110"/>
                </a:cubicBezTo>
                <a:cubicBezTo>
                  <a:pt x="10150" y="3685"/>
                  <a:pt x="9977" y="3283"/>
                  <a:pt x="9756" y="2912"/>
                </a:cubicBezTo>
                <a:lnTo>
                  <a:pt x="9330" y="2912"/>
                </a:lnTo>
                <a:lnTo>
                  <a:pt x="9330" y="2237"/>
                </a:lnTo>
                <a:close/>
                <a:moveTo>
                  <a:pt x="1576" y="8682"/>
                </a:moveTo>
                <a:cubicBezTo>
                  <a:pt x="2007" y="8460"/>
                  <a:pt x="2455" y="8276"/>
                  <a:pt x="2918" y="8131"/>
                </a:cubicBezTo>
                <a:cubicBezTo>
                  <a:pt x="2702" y="7398"/>
                  <a:pt x="2571" y="6560"/>
                  <a:pt x="2554" y="5667"/>
                </a:cubicBezTo>
                <a:lnTo>
                  <a:pt x="463" y="5667"/>
                </a:lnTo>
                <a:cubicBezTo>
                  <a:pt x="479" y="6061"/>
                  <a:pt x="541" y="6443"/>
                  <a:pt x="642" y="6807"/>
                </a:cubicBezTo>
                <a:cubicBezTo>
                  <a:pt x="766" y="7250"/>
                  <a:pt x="949" y="7668"/>
                  <a:pt x="1182" y="8052"/>
                </a:cubicBezTo>
                <a:lnTo>
                  <a:pt x="1181" y="8053"/>
                </a:lnTo>
                <a:lnTo>
                  <a:pt x="1576" y="8053"/>
                </a:lnTo>
                <a:lnTo>
                  <a:pt x="1576" y="8682"/>
                </a:lnTo>
                <a:close/>
                <a:moveTo>
                  <a:pt x="2555" y="5208"/>
                </a:moveTo>
                <a:cubicBezTo>
                  <a:pt x="2560" y="4987"/>
                  <a:pt x="2572" y="4769"/>
                  <a:pt x="2591" y="4555"/>
                </a:cubicBezTo>
                <a:cubicBezTo>
                  <a:pt x="2616" y="4260"/>
                  <a:pt x="2656" y="3968"/>
                  <a:pt x="2707" y="3681"/>
                </a:cubicBezTo>
                <a:cubicBezTo>
                  <a:pt x="2745" y="3474"/>
                  <a:pt x="2786" y="3279"/>
                  <a:pt x="2833" y="3096"/>
                </a:cubicBezTo>
                <a:cubicBezTo>
                  <a:pt x="2857" y="2999"/>
                  <a:pt x="2884" y="2903"/>
                  <a:pt x="2912" y="2807"/>
                </a:cubicBezTo>
                <a:cubicBezTo>
                  <a:pt x="2457" y="2674"/>
                  <a:pt x="2016" y="2504"/>
                  <a:pt x="1585" y="2296"/>
                </a:cubicBezTo>
                <a:cubicBezTo>
                  <a:pt x="930" y="3098"/>
                  <a:pt x="520" y="4106"/>
                  <a:pt x="465" y="5208"/>
                </a:cubicBezTo>
                <a:lnTo>
                  <a:pt x="2555" y="5208"/>
                </a:lnTo>
                <a:close/>
                <a:moveTo>
                  <a:pt x="8357" y="5667"/>
                </a:moveTo>
                <a:cubicBezTo>
                  <a:pt x="8352" y="5904"/>
                  <a:pt x="8340" y="6138"/>
                  <a:pt x="8320" y="6366"/>
                </a:cubicBezTo>
                <a:cubicBezTo>
                  <a:pt x="8294" y="6663"/>
                  <a:pt x="8254" y="6956"/>
                  <a:pt x="8201" y="7245"/>
                </a:cubicBezTo>
                <a:cubicBezTo>
                  <a:pt x="8166" y="7444"/>
                  <a:pt x="8126" y="7632"/>
                  <a:pt x="8081" y="7809"/>
                </a:cubicBezTo>
                <a:cubicBezTo>
                  <a:pt x="8052" y="7925"/>
                  <a:pt x="8021" y="8040"/>
                  <a:pt x="7987" y="8152"/>
                </a:cubicBezTo>
                <a:cubicBezTo>
                  <a:pt x="8435" y="8294"/>
                  <a:pt x="8866" y="8471"/>
                  <a:pt x="9278" y="8679"/>
                </a:cubicBezTo>
                <a:cubicBezTo>
                  <a:pt x="9969" y="7859"/>
                  <a:pt x="10401" y="6813"/>
                  <a:pt x="10448" y="5667"/>
                </a:cubicBezTo>
                <a:lnTo>
                  <a:pt x="8357" y="5667"/>
                </a:lnTo>
                <a:close/>
                <a:moveTo>
                  <a:pt x="3013" y="5208"/>
                </a:moveTo>
                <a:lnTo>
                  <a:pt x="5226" y="5208"/>
                </a:lnTo>
                <a:lnTo>
                  <a:pt x="5226" y="3151"/>
                </a:lnTo>
                <a:cubicBezTo>
                  <a:pt x="4573" y="3138"/>
                  <a:pt x="3952" y="3061"/>
                  <a:pt x="3354" y="2922"/>
                </a:cubicBezTo>
                <a:cubicBezTo>
                  <a:pt x="3328" y="3014"/>
                  <a:pt x="3302" y="3109"/>
                  <a:pt x="3277" y="3207"/>
                </a:cubicBezTo>
                <a:cubicBezTo>
                  <a:pt x="3231" y="3391"/>
                  <a:pt x="3190" y="3576"/>
                  <a:pt x="3157" y="3761"/>
                </a:cubicBezTo>
                <a:cubicBezTo>
                  <a:pt x="3110" y="4023"/>
                  <a:pt x="3073" y="4302"/>
                  <a:pt x="3047" y="4594"/>
                </a:cubicBezTo>
                <a:cubicBezTo>
                  <a:pt x="3030" y="4795"/>
                  <a:pt x="3018" y="5000"/>
                  <a:pt x="3013" y="5208"/>
                </a:cubicBezTo>
                <a:close/>
                <a:moveTo>
                  <a:pt x="5685" y="5208"/>
                </a:moveTo>
                <a:lnTo>
                  <a:pt x="7897" y="5208"/>
                </a:lnTo>
                <a:cubicBezTo>
                  <a:pt x="7876" y="4367"/>
                  <a:pt x="7752" y="3581"/>
                  <a:pt x="7549" y="2899"/>
                </a:cubicBezTo>
                <a:lnTo>
                  <a:pt x="7537" y="2902"/>
                </a:lnTo>
                <a:cubicBezTo>
                  <a:pt x="6946" y="3048"/>
                  <a:pt x="6332" y="3133"/>
                  <a:pt x="5685" y="3150"/>
                </a:cubicBezTo>
                <a:lnTo>
                  <a:pt x="5685" y="5208"/>
                </a:lnTo>
                <a:close/>
                <a:moveTo>
                  <a:pt x="7898" y="5667"/>
                </a:moveTo>
                <a:lnTo>
                  <a:pt x="5685" y="5667"/>
                </a:lnTo>
                <a:lnTo>
                  <a:pt x="5685" y="7756"/>
                </a:lnTo>
                <a:cubicBezTo>
                  <a:pt x="6297" y="7775"/>
                  <a:pt x="6896" y="7862"/>
                  <a:pt x="7474" y="8006"/>
                </a:cubicBezTo>
                <a:cubicBezTo>
                  <a:pt x="7499" y="8013"/>
                  <a:pt x="7523" y="8019"/>
                  <a:pt x="7547" y="8025"/>
                </a:cubicBezTo>
                <a:cubicBezTo>
                  <a:pt x="7579" y="7919"/>
                  <a:pt x="7609" y="7809"/>
                  <a:pt x="7637" y="7697"/>
                </a:cubicBezTo>
                <a:cubicBezTo>
                  <a:pt x="7681" y="7520"/>
                  <a:pt x="7720" y="7342"/>
                  <a:pt x="7752" y="7164"/>
                </a:cubicBezTo>
                <a:cubicBezTo>
                  <a:pt x="7800" y="6901"/>
                  <a:pt x="7837" y="6621"/>
                  <a:pt x="7863" y="6327"/>
                </a:cubicBezTo>
                <a:cubicBezTo>
                  <a:pt x="7882" y="6112"/>
                  <a:pt x="7894" y="5891"/>
                  <a:pt x="7898" y="5667"/>
                </a:cubicBezTo>
                <a:close/>
                <a:moveTo>
                  <a:pt x="5226" y="5667"/>
                </a:moveTo>
                <a:lnTo>
                  <a:pt x="3012" y="5667"/>
                </a:lnTo>
                <a:cubicBezTo>
                  <a:pt x="3030" y="6519"/>
                  <a:pt x="3153" y="7315"/>
                  <a:pt x="3357" y="8006"/>
                </a:cubicBezTo>
                <a:cubicBezTo>
                  <a:pt x="3372" y="8002"/>
                  <a:pt x="3387" y="7999"/>
                  <a:pt x="3402" y="7995"/>
                </a:cubicBezTo>
                <a:cubicBezTo>
                  <a:pt x="3987" y="7850"/>
                  <a:pt x="4595" y="7768"/>
                  <a:pt x="5226" y="7754"/>
                </a:cubicBezTo>
                <a:lnTo>
                  <a:pt x="5226" y="5667"/>
                </a:lnTo>
                <a:close/>
                <a:moveTo>
                  <a:pt x="5685" y="482"/>
                </a:moveTo>
                <a:lnTo>
                  <a:pt x="5685" y="2691"/>
                </a:lnTo>
                <a:cubicBezTo>
                  <a:pt x="6288" y="2674"/>
                  <a:pt x="6858" y="2597"/>
                  <a:pt x="7404" y="2463"/>
                </a:cubicBezTo>
                <a:cubicBezTo>
                  <a:pt x="7325" y="2250"/>
                  <a:pt x="7238" y="2051"/>
                  <a:pt x="7143" y="1865"/>
                </a:cubicBezTo>
                <a:cubicBezTo>
                  <a:pt x="6752" y="1100"/>
                  <a:pt x="6242" y="592"/>
                  <a:pt x="5685" y="482"/>
                </a:cubicBezTo>
                <a:close/>
                <a:moveTo>
                  <a:pt x="5685" y="8215"/>
                </a:moveTo>
                <a:lnTo>
                  <a:pt x="5685" y="10435"/>
                </a:lnTo>
                <a:cubicBezTo>
                  <a:pt x="5999" y="10372"/>
                  <a:pt x="6299" y="10182"/>
                  <a:pt x="6571" y="9891"/>
                </a:cubicBezTo>
                <a:cubicBezTo>
                  <a:pt x="6897" y="9542"/>
                  <a:pt x="7181" y="9052"/>
                  <a:pt x="7402" y="8461"/>
                </a:cubicBezTo>
                <a:cubicBezTo>
                  <a:pt x="7389" y="8457"/>
                  <a:pt x="7376" y="8454"/>
                  <a:pt x="7363" y="8451"/>
                </a:cubicBezTo>
                <a:cubicBezTo>
                  <a:pt x="6822" y="8315"/>
                  <a:pt x="6260" y="8234"/>
                  <a:pt x="5685" y="8215"/>
                </a:cubicBezTo>
                <a:close/>
                <a:moveTo>
                  <a:pt x="5226" y="10435"/>
                </a:moveTo>
                <a:lnTo>
                  <a:pt x="5226" y="8212"/>
                </a:lnTo>
                <a:cubicBezTo>
                  <a:pt x="4631" y="8226"/>
                  <a:pt x="4059" y="8304"/>
                  <a:pt x="3511" y="8439"/>
                </a:cubicBezTo>
                <a:lnTo>
                  <a:pt x="3502" y="8442"/>
                </a:lnTo>
                <a:cubicBezTo>
                  <a:pt x="3582" y="8659"/>
                  <a:pt x="3671" y="8863"/>
                  <a:pt x="3768" y="9052"/>
                </a:cubicBezTo>
                <a:cubicBezTo>
                  <a:pt x="4159" y="9817"/>
                  <a:pt x="4669" y="10325"/>
                  <a:pt x="5226" y="10435"/>
                </a:cubicBezTo>
                <a:close/>
                <a:moveTo>
                  <a:pt x="5226" y="2692"/>
                </a:moveTo>
                <a:lnTo>
                  <a:pt x="5226" y="482"/>
                </a:lnTo>
                <a:cubicBezTo>
                  <a:pt x="4915" y="544"/>
                  <a:pt x="4618" y="731"/>
                  <a:pt x="4348" y="1017"/>
                </a:cubicBezTo>
                <a:cubicBezTo>
                  <a:pt x="4013" y="1373"/>
                  <a:pt x="3722" y="1876"/>
                  <a:pt x="3498" y="2486"/>
                </a:cubicBezTo>
                <a:cubicBezTo>
                  <a:pt x="4048" y="2611"/>
                  <a:pt x="4622" y="2680"/>
                  <a:pt x="5226" y="2692"/>
                </a:cubicBezTo>
                <a:close/>
                <a:moveTo>
                  <a:pt x="7843" y="8587"/>
                </a:moveTo>
                <a:cubicBezTo>
                  <a:pt x="7599" y="9249"/>
                  <a:pt x="7279" y="9804"/>
                  <a:pt x="6906" y="10203"/>
                </a:cubicBezTo>
                <a:cubicBezTo>
                  <a:pt x="6888" y="10222"/>
                  <a:pt x="6870" y="10242"/>
                  <a:pt x="6851" y="10260"/>
                </a:cubicBezTo>
                <a:cubicBezTo>
                  <a:pt x="7654" y="10027"/>
                  <a:pt x="8373" y="9599"/>
                  <a:pt x="8954" y="9029"/>
                </a:cubicBezTo>
                <a:cubicBezTo>
                  <a:pt x="8598" y="8856"/>
                  <a:pt x="8226" y="8708"/>
                  <a:pt x="7843" y="8587"/>
                </a:cubicBezTo>
                <a:close/>
                <a:moveTo>
                  <a:pt x="4061" y="10261"/>
                </a:moveTo>
                <a:cubicBezTo>
                  <a:pt x="3800" y="9996"/>
                  <a:pt x="3564" y="9657"/>
                  <a:pt x="3361" y="9260"/>
                </a:cubicBezTo>
                <a:cubicBezTo>
                  <a:pt x="3251" y="9045"/>
                  <a:pt x="3151" y="8813"/>
                  <a:pt x="3060" y="8565"/>
                </a:cubicBezTo>
                <a:cubicBezTo>
                  <a:pt x="2675" y="8686"/>
                  <a:pt x="2301" y="8835"/>
                  <a:pt x="1939" y="9012"/>
                </a:cubicBezTo>
                <a:cubicBezTo>
                  <a:pt x="2364" y="9433"/>
                  <a:pt x="2865" y="9779"/>
                  <a:pt x="3419" y="10026"/>
                </a:cubicBezTo>
                <a:cubicBezTo>
                  <a:pt x="3626" y="10119"/>
                  <a:pt x="3841" y="10197"/>
                  <a:pt x="4061" y="10261"/>
                </a:cubicBezTo>
                <a:close/>
                <a:moveTo>
                  <a:pt x="3054" y="2371"/>
                </a:moveTo>
                <a:cubicBezTo>
                  <a:pt x="3302" y="1684"/>
                  <a:pt x="3631" y="1111"/>
                  <a:pt x="4015" y="703"/>
                </a:cubicBezTo>
                <a:cubicBezTo>
                  <a:pt x="4030" y="687"/>
                  <a:pt x="4045" y="672"/>
                  <a:pt x="4060" y="657"/>
                </a:cubicBezTo>
                <a:cubicBezTo>
                  <a:pt x="3241" y="894"/>
                  <a:pt x="2509" y="1336"/>
                  <a:pt x="1923" y="1922"/>
                </a:cubicBezTo>
                <a:lnTo>
                  <a:pt x="1904" y="1941"/>
                </a:lnTo>
                <a:cubicBezTo>
                  <a:pt x="2278" y="2114"/>
                  <a:pt x="2660" y="2258"/>
                  <a:pt x="3054" y="2371"/>
                </a:cubicBezTo>
                <a:close/>
                <a:moveTo>
                  <a:pt x="6851" y="658"/>
                </a:moveTo>
                <a:cubicBezTo>
                  <a:pt x="7111" y="923"/>
                  <a:pt x="7347" y="1261"/>
                  <a:pt x="7549" y="1657"/>
                </a:cubicBezTo>
                <a:cubicBezTo>
                  <a:pt x="7658" y="1869"/>
                  <a:pt x="7757" y="2098"/>
                  <a:pt x="7846" y="2341"/>
                </a:cubicBezTo>
                <a:cubicBezTo>
                  <a:pt x="8229" y="2224"/>
                  <a:pt x="8601" y="2078"/>
                  <a:pt x="8966" y="1906"/>
                </a:cubicBezTo>
                <a:cubicBezTo>
                  <a:pt x="8540" y="1485"/>
                  <a:pt x="8040" y="1140"/>
                  <a:pt x="7487" y="892"/>
                </a:cubicBezTo>
                <a:cubicBezTo>
                  <a:pt x="7282" y="800"/>
                  <a:pt x="7070" y="722"/>
                  <a:pt x="6851" y="658"/>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407">
            <a:extLst>
              <a:ext uri="{FF2B5EF4-FFF2-40B4-BE49-F238E27FC236}">
                <a16:creationId xmlns:a16="http://schemas.microsoft.com/office/drawing/2014/main" id="{15BC2F3A-17FB-46D0-9640-6047FA3EDEEA}"/>
              </a:ext>
            </a:extLst>
          </p:cNvPr>
          <p:cNvSpPr>
            <a:spLocks noChangeAspect="1"/>
          </p:cNvSpPr>
          <p:nvPr/>
        </p:nvSpPr>
        <p:spPr bwMode="auto">
          <a:xfrm>
            <a:off x="685437" y="3484843"/>
            <a:ext cx="326573" cy="274322"/>
          </a:xfrm>
          <a:custGeom>
            <a:avLst/>
            <a:gdLst>
              <a:gd name="T0" fmla="*/ 0 w 12081"/>
              <a:gd name="T1" fmla="*/ 0 h 10188"/>
              <a:gd name="T2" fmla="*/ 12081 w 12081"/>
              <a:gd name="T3" fmla="*/ 0 h 10188"/>
              <a:gd name="T4" fmla="*/ 6998 w 12081"/>
              <a:gd name="T5" fmla="*/ 6114 h 10188"/>
              <a:gd name="T6" fmla="*/ 6998 w 12081"/>
              <a:gd name="T7" fmla="*/ 10188 h 10188"/>
              <a:gd name="T8" fmla="*/ 4715 w 12081"/>
              <a:gd name="T9" fmla="*/ 9038 h 10188"/>
              <a:gd name="T10" fmla="*/ 4715 w 12081"/>
              <a:gd name="T11" fmla="*/ 6086 h 10188"/>
              <a:gd name="T12" fmla="*/ 744 w 12081"/>
              <a:gd name="T13" fmla="*/ 1356 h 10188"/>
              <a:gd name="T14" fmla="*/ 1095 w 12081"/>
              <a:gd name="T15" fmla="*/ 1062 h 10188"/>
              <a:gd name="T16" fmla="*/ 5174 w 12081"/>
              <a:gd name="T17" fmla="*/ 5920 h 10188"/>
              <a:gd name="T18" fmla="*/ 5174 w 12081"/>
              <a:gd name="T19" fmla="*/ 8757 h 10188"/>
              <a:gd name="T20" fmla="*/ 6540 w 12081"/>
              <a:gd name="T21" fmla="*/ 9445 h 10188"/>
              <a:gd name="T22" fmla="*/ 6540 w 12081"/>
              <a:gd name="T23" fmla="*/ 5952 h 10188"/>
              <a:gd name="T24" fmla="*/ 11105 w 12081"/>
              <a:gd name="T25" fmla="*/ 459 h 10188"/>
              <a:gd name="T26" fmla="*/ 0 w 12081"/>
              <a:gd name="T27" fmla="*/ 459 h 10188"/>
              <a:gd name="T28" fmla="*/ 0 w 12081"/>
              <a:gd name="T29" fmla="*/ 0 h 10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81" h="10188">
                <a:moveTo>
                  <a:pt x="0" y="0"/>
                </a:moveTo>
                <a:lnTo>
                  <a:pt x="12081" y="0"/>
                </a:lnTo>
                <a:lnTo>
                  <a:pt x="6998" y="6114"/>
                </a:lnTo>
                <a:lnTo>
                  <a:pt x="6998" y="10188"/>
                </a:lnTo>
                <a:lnTo>
                  <a:pt x="4715" y="9038"/>
                </a:lnTo>
                <a:lnTo>
                  <a:pt x="4715" y="6086"/>
                </a:lnTo>
                <a:lnTo>
                  <a:pt x="744" y="1356"/>
                </a:lnTo>
                <a:lnTo>
                  <a:pt x="1095" y="1062"/>
                </a:lnTo>
                <a:lnTo>
                  <a:pt x="5174" y="5920"/>
                </a:lnTo>
                <a:lnTo>
                  <a:pt x="5174" y="8757"/>
                </a:lnTo>
                <a:lnTo>
                  <a:pt x="6540" y="9445"/>
                </a:lnTo>
                <a:lnTo>
                  <a:pt x="6540" y="5952"/>
                </a:lnTo>
                <a:lnTo>
                  <a:pt x="11105" y="459"/>
                </a:lnTo>
                <a:lnTo>
                  <a:pt x="0" y="459"/>
                </a:lnTo>
                <a:lnTo>
                  <a:pt x="0" y="0"/>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408">
            <a:extLst>
              <a:ext uri="{FF2B5EF4-FFF2-40B4-BE49-F238E27FC236}">
                <a16:creationId xmlns:a16="http://schemas.microsoft.com/office/drawing/2014/main" id="{2CA45D8B-7FBC-4536-8F9D-2C09DE3A2A23}"/>
              </a:ext>
            </a:extLst>
          </p:cNvPr>
          <p:cNvSpPr>
            <a:spLocks noChangeAspect="1" noEditPoints="1"/>
          </p:cNvSpPr>
          <p:nvPr/>
        </p:nvSpPr>
        <p:spPr bwMode="auto">
          <a:xfrm>
            <a:off x="1180377" y="3505163"/>
            <a:ext cx="333830" cy="230779"/>
          </a:xfrm>
          <a:custGeom>
            <a:avLst/>
            <a:gdLst>
              <a:gd name="T0" fmla="*/ 3135 w 12386"/>
              <a:gd name="T1" fmla="*/ 946 h 8532"/>
              <a:gd name="T2" fmla="*/ 7124 w 12386"/>
              <a:gd name="T3" fmla="*/ 4007 h 8532"/>
              <a:gd name="T4" fmla="*/ 11499 w 12386"/>
              <a:gd name="T5" fmla="*/ 459 h 8532"/>
              <a:gd name="T6" fmla="*/ 0 w 12386"/>
              <a:gd name="T7" fmla="*/ 459 h 8532"/>
              <a:gd name="T8" fmla="*/ 0 w 12386"/>
              <a:gd name="T9" fmla="*/ 0 h 8532"/>
              <a:gd name="T10" fmla="*/ 11862 w 12386"/>
              <a:gd name="T11" fmla="*/ 0 h 8532"/>
              <a:gd name="T12" fmla="*/ 12115 w 12386"/>
              <a:gd name="T13" fmla="*/ 120 h 8532"/>
              <a:gd name="T14" fmla="*/ 12171 w 12386"/>
              <a:gd name="T15" fmla="*/ 219 h 8532"/>
              <a:gd name="T16" fmla="*/ 12172 w 12386"/>
              <a:gd name="T17" fmla="*/ 219 h 8532"/>
              <a:gd name="T18" fmla="*/ 12192 w 12386"/>
              <a:gd name="T19" fmla="*/ 330 h 8532"/>
              <a:gd name="T20" fmla="*/ 12071 w 12386"/>
              <a:gd name="T21" fmla="*/ 583 h 8532"/>
              <a:gd name="T22" fmla="*/ 12070 w 12386"/>
              <a:gd name="T23" fmla="*/ 584 h 8532"/>
              <a:gd name="T24" fmla="*/ 7131 w 12386"/>
              <a:gd name="T25" fmla="*/ 4589 h 8532"/>
              <a:gd name="T26" fmla="*/ 2857 w 12386"/>
              <a:gd name="T27" fmla="*/ 1310 h 8532"/>
              <a:gd name="T28" fmla="*/ 3135 w 12386"/>
              <a:gd name="T29" fmla="*/ 946 h 8532"/>
              <a:gd name="T30" fmla="*/ 111 w 12386"/>
              <a:gd name="T31" fmla="*/ 2034 h 8532"/>
              <a:gd name="T32" fmla="*/ 2066 w 12386"/>
              <a:gd name="T33" fmla="*/ 2034 h 8532"/>
              <a:gd name="T34" fmla="*/ 2066 w 12386"/>
              <a:gd name="T35" fmla="*/ 2493 h 8532"/>
              <a:gd name="T36" fmla="*/ 111 w 12386"/>
              <a:gd name="T37" fmla="*/ 2493 h 8532"/>
              <a:gd name="T38" fmla="*/ 111 w 12386"/>
              <a:gd name="T39" fmla="*/ 2034 h 8532"/>
              <a:gd name="T40" fmla="*/ 47 w 12386"/>
              <a:gd name="T41" fmla="*/ 6039 h 8532"/>
              <a:gd name="T42" fmla="*/ 2066 w 12386"/>
              <a:gd name="T43" fmla="*/ 6039 h 8532"/>
              <a:gd name="T44" fmla="*/ 2066 w 12386"/>
              <a:gd name="T45" fmla="*/ 6498 h 8532"/>
              <a:gd name="T46" fmla="*/ 47 w 12386"/>
              <a:gd name="T47" fmla="*/ 6498 h 8532"/>
              <a:gd name="T48" fmla="*/ 47 w 12386"/>
              <a:gd name="T49" fmla="*/ 6039 h 8532"/>
              <a:gd name="T50" fmla="*/ 24 w 12386"/>
              <a:gd name="T51" fmla="*/ 4038 h 8532"/>
              <a:gd name="T52" fmla="*/ 3217 w 12386"/>
              <a:gd name="T53" fmla="*/ 4038 h 8532"/>
              <a:gd name="T54" fmla="*/ 3217 w 12386"/>
              <a:gd name="T55" fmla="*/ 4496 h 8532"/>
              <a:gd name="T56" fmla="*/ 24 w 12386"/>
              <a:gd name="T57" fmla="*/ 4496 h 8532"/>
              <a:gd name="T58" fmla="*/ 24 w 12386"/>
              <a:gd name="T59" fmla="*/ 4038 h 8532"/>
              <a:gd name="T60" fmla="*/ 6260 w 12386"/>
              <a:gd name="T61" fmla="*/ 4447 h 8532"/>
              <a:gd name="T62" fmla="*/ 3248 w 12386"/>
              <a:gd name="T63" fmla="*/ 7321 h 8532"/>
              <a:gd name="T64" fmla="*/ 2933 w 12386"/>
              <a:gd name="T65" fmla="*/ 6989 h 8532"/>
              <a:gd name="T66" fmla="*/ 5945 w 12386"/>
              <a:gd name="T67" fmla="*/ 4116 h 8532"/>
              <a:gd name="T68" fmla="*/ 6260 w 12386"/>
              <a:gd name="T69" fmla="*/ 4447 h 8532"/>
              <a:gd name="T70" fmla="*/ 8278 w 12386"/>
              <a:gd name="T71" fmla="*/ 4116 h 8532"/>
              <a:gd name="T72" fmla="*/ 11290 w 12386"/>
              <a:gd name="T73" fmla="*/ 6989 h 8532"/>
              <a:gd name="T74" fmla="*/ 10974 w 12386"/>
              <a:gd name="T75" fmla="*/ 7321 h 8532"/>
              <a:gd name="T76" fmla="*/ 7963 w 12386"/>
              <a:gd name="T77" fmla="*/ 4447 h 8532"/>
              <a:gd name="T78" fmla="*/ 8278 w 12386"/>
              <a:gd name="T79" fmla="*/ 4116 h 8532"/>
              <a:gd name="T80" fmla="*/ 12386 w 12386"/>
              <a:gd name="T81" fmla="*/ 1279 h 8532"/>
              <a:gd name="T82" fmla="*/ 12386 w 12386"/>
              <a:gd name="T83" fmla="*/ 8030 h 8532"/>
              <a:gd name="T84" fmla="*/ 12238 w 12386"/>
              <a:gd name="T85" fmla="*/ 8385 h 8532"/>
              <a:gd name="T86" fmla="*/ 11884 w 12386"/>
              <a:gd name="T87" fmla="*/ 8532 h 8532"/>
              <a:gd name="T88" fmla="*/ 16 w 12386"/>
              <a:gd name="T89" fmla="*/ 8532 h 8532"/>
              <a:gd name="T90" fmla="*/ 16 w 12386"/>
              <a:gd name="T91" fmla="*/ 8074 h 8532"/>
              <a:gd name="T92" fmla="*/ 11884 w 12386"/>
              <a:gd name="T93" fmla="*/ 8074 h 8532"/>
              <a:gd name="T94" fmla="*/ 11916 w 12386"/>
              <a:gd name="T95" fmla="*/ 8061 h 8532"/>
              <a:gd name="T96" fmla="*/ 11928 w 12386"/>
              <a:gd name="T97" fmla="*/ 8030 h 8532"/>
              <a:gd name="T98" fmla="*/ 11928 w 12386"/>
              <a:gd name="T99" fmla="*/ 1279 h 8532"/>
              <a:gd name="T100" fmla="*/ 12386 w 12386"/>
              <a:gd name="T101" fmla="*/ 1279 h 8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386" h="8532">
                <a:moveTo>
                  <a:pt x="3135" y="946"/>
                </a:moveTo>
                <a:lnTo>
                  <a:pt x="7124" y="4007"/>
                </a:lnTo>
                <a:lnTo>
                  <a:pt x="11499" y="459"/>
                </a:lnTo>
                <a:lnTo>
                  <a:pt x="0" y="459"/>
                </a:lnTo>
                <a:lnTo>
                  <a:pt x="0" y="0"/>
                </a:lnTo>
                <a:lnTo>
                  <a:pt x="11862" y="0"/>
                </a:lnTo>
                <a:cubicBezTo>
                  <a:pt x="11969" y="0"/>
                  <a:pt x="12056" y="48"/>
                  <a:pt x="12115" y="120"/>
                </a:cubicBezTo>
                <a:cubicBezTo>
                  <a:pt x="12139" y="149"/>
                  <a:pt x="12158" y="183"/>
                  <a:pt x="12171" y="219"/>
                </a:cubicBezTo>
                <a:lnTo>
                  <a:pt x="12172" y="219"/>
                </a:lnTo>
                <a:cubicBezTo>
                  <a:pt x="12185" y="254"/>
                  <a:pt x="12192" y="292"/>
                  <a:pt x="12192" y="330"/>
                </a:cubicBezTo>
                <a:cubicBezTo>
                  <a:pt x="12192" y="422"/>
                  <a:pt x="12154" y="515"/>
                  <a:pt x="12071" y="583"/>
                </a:cubicBezTo>
                <a:lnTo>
                  <a:pt x="12070" y="584"/>
                </a:lnTo>
                <a:lnTo>
                  <a:pt x="7131" y="4589"/>
                </a:lnTo>
                <a:lnTo>
                  <a:pt x="2857" y="1310"/>
                </a:lnTo>
                <a:lnTo>
                  <a:pt x="3135" y="946"/>
                </a:lnTo>
                <a:close/>
                <a:moveTo>
                  <a:pt x="111" y="2034"/>
                </a:moveTo>
                <a:lnTo>
                  <a:pt x="2066" y="2034"/>
                </a:lnTo>
                <a:lnTo>
                  <a:pt x="2066" y="2493"/>
                </a:lnTo>
                <a:lnTo>
                  <a:pt x="111" y="2493"/>
                </a:lnTo>
                <a:lnTo>
                  <a:pt x="111" y="2034"/>
                </a:lnTo>
                <a:close/>
                <a:moveTo>
                  <a:pt x="47" y="6039"/>
                </a:moveTo>
                <a:lnTo>
                  <a:pt x="2066" y="6039"/>
                </a:lnTo>
                <a:lnTo>
                  <a:pt x="2066" y="6498"/>
                </a:lnTo>
                <a:lnTo>
                  <a:pt x="47" y="6498"/>
                </a:lnTo>
                <a:lnTo>
                  <a:pt x="47" y="6039"/>
                </a:lnTo>
                <a:close/>
                <a:moveTo>
                  <a:pt x="24" y="4038"/>
                </a:moveTo>
                <a:lnTo>
                  <a:pt x="3217" y="4038"/>
                </a:lnTo>
                <a:lnTo>
                  <a:pt x="3217" y="4496"/>
                </a:lnTo>
                <a:lnTo>
                  <a:pt x="24" y="4496"/>
                </a:lnTo>
                <a:lnTo>
                  <a:pt x="24" y="4038"/>
                </a:lnTo>
                <a:close/>
                <a:moveTo>
                  <a:pt x="6260" y="4447"/>
                </a:moveTo>
                <a:lnTo>
                  <a:pt x="3248" y="7321"/>
                </a:lnTo>
                <a:lnTo>
                  <a:pt x="2933" y="6989"/>
                </a:lnTo>
                <a:lnTo>
                  <a:pt x="5945" y="4116"/>
                </a:lnTo>
                <a:lnTo>
                  <a:pt x="6260" y="4447"/>
                </a:lnTo>
                <a:close/>
                <a:moveTo>
                  <a:pt x="8278" y="4116"/>
                </a:moveTo>
                <a:lnTo>
                  <a:pt x="11290" y="6989"/>
                </a:lnTo>
                <a:lnTo>
                  <a:pt x="10974" y="7321"/>
                </a:lnTo>
                <a:lnTo>
                  <a:pt x="7963" y="4447"/>
                </a:lnTo>
                <a:lnTo>
                  <a:pt x="8278" y="4116"/>
                </a:lnTo>
                <a:close/>
                <a:moveTo>
                  <a:pt x="12386" y="1279"/>
                </a:moveTo>
                <a:lnTo>
                  <a:pt x="12386" y="8030"/>
                </a:lnTo>
                <a:cubicBezTo>
                  <a:pt x="12386" y="8168"/>
                  <a:pt x="12330" y="8294"/>
                  <a:pt x="12238" y="8385"/>
                </a:cubicBezTo>
                <a:cubicBezTo>
                  <a:pt x="12147" y="8476"/>
                  <a:pt x="12022" y="8532"/>
                  <a:pt x="11884" y="8532"/>
                </a:cubicBezTo>
                <a:lnTo>
                  <a:pt x="16" y="8532"/>
                </a:lnTo>
                <a:lnTo>
                  <a:pt x="16" y="8074"/>
                </a:lnTo>
                <a:lnTo>
                  <a:pt x="11884" y="8074"/>
                </a:lnTo>
                <a:cubicBezTo>
                  <a:pt x="11896" y="8074"/>
                  <a:pt x="11908" y="8069"/>
                  <a:pt x="11916" y="8061"/>
                </a:cubicBezTo>
                <a:cubicBezTo>
                  <a:pt x="11923" y="8053"/>
                  <a:pt x="11928" y="8042"/>
                  <a:pt x="11928" y="8030"/>
                </a:cubicBezTo>
                <a:lnTo>
                  <a:pt x="11928" y="1279"/>
                </a:lnTo>
                <a:lnTo>
                  <a:pt x="12386" y="1279"/>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409">
            <a:extLst>
              <a:ext uri="{FF2B5EF4-FFF2-40B4-BE49-F238E27FC236}">
                <a16:creationId xmlns:a16="http://schemas.microsoft.com/office/drawing/2014/main" id="{FC314CE4-B67B-4DEE-A372-34CD7B18F2A5}"/>
              </a:ext>
            </a:extLst>
          </p:cNvPr>
          <p:cNvSpPr>
            <a:spLocks noChangeAspect="1" noEditPoints="1"/>
          </p:cNvSpPr>
          <p:nvPr/>
        </p:nvSpPr>
        <p:spPr bwMode="auto">
          <a:xfrm>
            <a:off x="1681122" y="3450009"/>
            <a:ext cx="338185" cy="333830"/>
          </a:xfrm>
          <a:custGeom>
            <a:avLst/>
            <a:gdLst>
              <a:gd name="T0" fmla="*/ 1718 w 12495"/>
              <a:gd name="T1" fmla="*/ 1289 h 12348"/>
              <a:gd name="T2" fmla="*/ 6497 w 12495"/>
              <a:gd name="T3" fmla="*/ 6072 h 12348"/>
              <a:gd name="T4" fmla="*/ 6497 w 12495"/>
              <a:gd name="T5" fmla="*/ 12348 h 12348"/>
              <a:gd name="T6" fmla="*/ 6038 w 12495"/>
              <a:gd name="T7" fmla="*/ 12348 h 12348"/>
              <a:gd name="T8" fmla="*/ 6038 w 12495"/>
              <a:gd name="T9" fmla="*/ 6260 h 12348"/>
              <a:gd name="T10" fmla="*/ 1393 w 12495"/>
              <a:gd name="T11" fmla="*/ 1612 h 12348"/>
              <a:gd name="T12" fmla="*/ 1718 w 12495"/>
              <a:gd name="T13" fmla="*/ 1289 h 12348"/>
              <a:gd name="T14" fmla="*/ 6819 w 12495"/>
              <a:gd name="T15" fmla="*/ 6267 h 12348"/>
              <a:gd name="T16" fmla="*/ 6819 w 12495"/>
              <a:gd name="T17" fmla="*/ 5394 h 12348"/>
              <a:gd name="T18" fmla="*/ 6820 w 12495"/>
              <a:gd name="T19" fmla="*/ 5372 h 12348"/>
              <a:gd name="T20" fmla="*/ 8022 w 12495"/>
              <a:gd name="T21" fmla="*/ 3004 h 12348"/>
              <a:gd name="T22" fmla="*/ 10497 w 12495"/>
              <a:gd name="T23" fmla="*/ 2053 h 12348"/>
              <a:gd name="T24" fmla="*/ 12495 w 12495"/>
              <a:gd name="T25" fmla="*/ 2053 h 12348"/>
              <a:gd name="T26" fmla="*/ 12495 w 12495"/>
              <a:gd name="T27" fmla="*/ 4105 h 12348"/>
              <a:gd name="T28" fmla="*/ 11548 w 12495"/>
              <a:gd name="T29" fmla="*/ 6575 h 12348"/>
              <a:gd name="T30" fmla="*/ 9190 w 12495"/>
              <a:gd name="T31" fmla="*/ 7780 h 12348"/>
              <a:gd name="T32" fmla="*/ 9167 w 12495"/>
              <a:gd name="T33" fmla="*/ 7782 h 12348"/>
              <a:gd name="T34" fmla="*/ 8250 w 12495"/>
              <a:gd name="T35" fmla="*/ 7782 h 12348"/>
              <a:gd name="T36" fmla="*/ 8250 w 12495"/>
              <a:gd name="T37" fmla="*/ 7323 h 12348"/>
              <a:gd name="T38" fmla="*/ 9160 w 12495"/>
              <a:gd name="T39" fmla="*/ 7323 h 12348"/>
              <a:gd name="T40" fmla="*/ 11208 w 12495"/>
              <a:gd name="T41" fmla="*/ 6269 h 12348"/>
              <a:gd name="T42" fmla="*/ 12037 w 12495"/>
              <a:gd name="T43" fmla="*/ 4105 h 12348"/>
              <a:gd name="T44" fmla="*/ 12037 w 12495"/>
              <a:gd name="T45" fmla="*/ 2511 h 12348"/>
              <a:gd name="T46" fmla="*/ 10497 w 12495"/>
              <a:gd name="T47" fmla="*/ 2511 h 12348"/>
              <a:gd name="T48" fmla="*/ 8329 w 12495"/>
              <a:gd name="T49" fmla="*/ 3344 h 12348"/>
              <a:gd name="T50" fmla="*/ 7277 w 12495"/>
              <a:gd name="T51" fmla="*/ 5400 h 12348"/>
              <a:gd name="T52" fmla="*/ 7277 w 12495"/>
              <a:gd name="T53" fmla="*/ 6267 h 12348"/>
              <a:gd name="T54" fmla="*/ 6819 w 12495"/>
              <a:gd name="T55" fmla="*/ 6267 h 12348"/>
              <a:gd name="T56" fmla="*/ 11525 w 12495"/>
              <a:gd name="T57" fmla="*/ 3398 h 12348"/>
              <a:gd name="T58" fmla="*/ 7179 w 12495"/>
              <a:gd name="T59" fmla="*/ 7709 h 12348"/>
              <a:gd name="T60" fmla="*/ 6857 w 12495"/>
              <a:gd name="T61" fmla="*/ 7384 h 12348"/>
              <a:gd name="T62" fmla="*/ 11203 w 12495"/>
              <a:gd name="T63" fmla="*/ 3074 h 12348"/>
              <a:gd name="T64" fmla="*/ 11525 w 12495"/>
              <a:gd name="T65" fmla="*/ 3398 h 12348"/>
              <a:gd name="T66" fmla="*/ 6011 w 12495"/>
              <a:gd name="T67" fmla="*/ 4736 h 12348"/>
              <a:gd name="T68" fmla="*/ 6011 w 12495"/>
              <a:gd name="T69" fmla="*/ 3636 h 12348"/>
              <a:gd name="T70" fmla="*/ 4856 w 12495"/>
              <a:gd name="T71" fmla="*/ 1375 h 12348"/>
              <a:gd name="T72" fmla="*/ 2473 w 12495"/>
              <a:gd name="T73" fmla="*/ 459 h 12348"/>
              <a:gd name="T74" fmla="*/ 458 w 12495"/>
              <a:gd name="T75" fmla="*/ 459 h 12348"/>
              <a:gd name="T76" fmla="*/ 458 w 12495"/>
              <a:gd name="T77" fmla="*/ 2503 h 12348"/>
              <a:gd name="T78" fmla="*/ 585 w 12495"/>
              <a:gd name="T79" fmla="*/ 3450 h 12348"/>
              <a:gd name="T80" fmla="*/ 959 w 12495"/>
              <a:gd name="T81" fmla="*/ 4325 h 12348"/>
              <a:gd name="T82" fmla="*/ 2252 w 12495"/>
              <a:gd name="T83" fmla="*/ 5580 h 12348"/>
              <a:gd name="T84" fmla="*/ 4015 w 12495"/>
              <a:gd name="T85" fmla="*/ 6040 h 12348"/>
              <a:gd name="T86" fmla="*/ 4804 w 12495"/>
              <a:gd name="T87" fmla="*/ 6040 h 12348"/>
              <a:gd name="T88" fmla="*/ 4804 w 12495"/>
              <a:gd name="T89" fmla="*/ 6498 h 12348"/>
              <a:gd name="T90" fmla="*/ 4015 w 12495"/>
              <a:gd name="T91" fmla="*/ 6498 h 12348"/>
              <a:gd name="T92" fmla="*/ 2028 w 12495"/>
              <a:gd name="T93" fmla="*/ 5979 h 12348"/>
              <a:gd name="T94" fmla="*/ 566 w 12495"/>
              <a:gd name="T95" fmla="*/ 4559 h 12348"/>
              <a:gd name="T96" fmla="*/ 144 w 12495"/>
              <a:gd name="T97" fmla="*/ 3570 h 12348"/>
              <a:gd name="T98" fmla="*/ 0 w 12495"/>
              <a:gd name="T99" fmla="*/ 2503 h 12348"/>
              <a:gd name="T100" fmla="*/ 0 w 12495"/>
              <a:gd name="T101" fmla="*/ 0 h 12348"/>
              <a:gd name="T102" fmla="*/ 2473 w 12495"/>
              <a:gd name="T103" fmla="*/ 0 h 12348"/>
              <a:gd name="T104" fmla="*/ 5163 w 12495"/>
              <a:gd name="T105" fmla="*/ 1034 h 12348"/>
              <a:gd name="T106" fmla="*/ 6468 w 12495"/>
              <a:gd name="T107" fmla="*/ 3608 h 12348"/>
              <a:gd name="T108" fmla="*/ 6470 w 12495"/>
              <a:gd name="T109" fmla="*/ 3630 h 12348"/>
              <a:gd name="T110" fmla="*/ 6470 w 12495"/>
              <a:gd name="T111" fmla="*/ 4736 h 12348"/>
              <a:gd name="T112" fmla="*/ 6011 w 12495"/>
              <a:gd name="T113" fmla="*/ 4736 h 12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495" h="12348">
                <a:moveTo>
                  <a:pt x="1718" y="1289"/>
                </a:moveTo>
                <a:lnTo>
                  <a:pt x="6497" y="6072"/>
                </a:lnTo>
                <a:lnTo>
                  <a:pt x="6497" y="12348"/>
                </a:lnTo>
                <a:lnTo>
                  <a:pt x="6038" y="12348"/>
                </a:lnTo>
                <a:lnTo>
                  <a:pt x="6038" y="6260"/>
                </a:lnTo>
                <a:lnTo>
                  <a:pt x="1393" y="1612"/>
                </a:lnTo>
                <a:lnTo>
                  <a:pt x="1718" y="1289"/>
                </a:lnTo>
                <a:close/>
                <a:moveTo>
                  <a:pt x="6819" y="6267"/>
                </a:moveTo>
                <a:lnTo>
                  <a:pt x="6819" y="5394"/>
                </a:lnTo>
                <a:lnTo>
                  <a:pt x="6820" y="5372"/>
                </a:lnTo>
                <a:cubicBezTo>
                  <a:pt x="6916" y="4435"/>
                  <a:pt x="7360" y="3601"/>
                  <a:pt x="8022" y="3004"/>
                </a:cubicBezTo>
                <a:cubicBezTo>
                  <a:pt x="8678" y="2413"/>
                  <a:pt x="9546" y="2053"/>
                  <a:pt x="10497" y="2053"/>
                </a:cubicBezTo>
                <a:lnTo>
                  <a:pt x="12495" y="2053"/>
                </a:lnTo>
                <a:lnTo>
                  <a:pt x="12495" y="4105"/>
                </a:lnTo>
                <a:cubicBezTo>
                  <a:pt x="12495" y="5054"/>
                  <a:pt x="12137" y="5920"/>
                  <a:pt x="11548" y="6575"/>
                </a:cubicBezTo>
                <a:cubicBezTo>
                  <a:pt x="10954" y="7236"/>
                  <a:pt x="10124" y="7682"/>
                  <a:pt x="9190" y="7780"/>
                </a:cubicBezTo>
                <a:lnTo>
                  <a:pt x="9167" y="7782"/>
                </a:lnTo>
                <a:lnTo>
                  <a:pt x="8250" y="7782"/>
                </a:lnTo>
                <a:lnTo>
                  <a:pt x="8250" y="7323"/>
                </a:lnTo>
                <a:lnTo>
                  <a:pt x="9160" y="7323"/>
                </a:lnTo>
                <a:cubicBezTo>
                  <a:pt x="9970" y="7234"/>
                  <a:pt x="10690" y="6845"/>
                  <a:pt x="11208" y="6269"/>
                </a:cubicBezTo>
                <a:cubicBezTo>
                  <a:pt x="11723" y="5696"/>
                  <a:pt x="12037" y="4937"/>
                  <a:pt x="12037" y="4105"/>
                </a:cubicBezTo>
                <a:lnTo>
                  <a:pt x="12037" y="2511"/>
                </a:lnTo>
                <a:lnTo>
                  <a:pt x="10497" y="2511"/>
                </a:lnTo>
                <a:cubicBezTo>
                  <a:pt x="9663" y="2511"/>
                  <a:pt x="8902" y="2827"/>
                  <a:pt x="8329" y="3344"/>
                </a:cubicBezTo>
                <a:cubicBezTo>
                  <a:pt x="7752" y="3864"/>
                  <a:pt x="7364" y="4587"/>
                  <a:pt x="7277" y="5400"/>
                </a:cubicBezTo>
                <a:lnTo>
                  <a:pt x="7277" y="6267"/>
                </a:lnTo>
                <a:lnTo>
                  <a:pt x="6819" y="6267"/>
                </a:lnTo>
                <a:close/>
                <a:moveTo>
                  <a:pt x="11525" y="3398"/>
                </a:moveTo>
                <a:lnTo>
                  <a:pt x="7179" y="7709"/>
                </a:lnTo>
                <a:lnTo>
                  <a:pt x="6857" y="7384"/>
                </a:lnTo>
                <a:lnTo>
                  <a:pt x="11203" y="3074"/>
                </a:lnTo>
                <a:lnTo>
                  <a:pt x="11525" y="3398"/>
                </a:lnTo>
                <a:close/>
                <a:moveTo>
                  <a:pt x="6011" y="4736"/>
                </a:moveTo>
                <a:lnTo>
                  <a:pt x="6011" y="3636"/>
                </a:lnTo>
                <a:cubicBezTo>
                  <a:pt x="5916" y="2741"/>
                  <a:pt x="5489" y="1946"/>
                  <a:pt x="4856" y="1375"/>
                </a:cubicBezTo>
                <a:cubicBezTo>
                  <a:pt x="4226" y="805"/>
                  <a:pt x="3390" y="459"/>
                  <a:pt x="2473" y="459"/>
                </a:cubicBezTo>
                <a:lnTo>
                  <a:pt x="458" y="459"/>
                </a:lnTo>
                <a:lnTo>
                  <a:pt x="458" y="2503"/>
                </a:lnTo>
                <a:cubicBezTo>
                  <a:pt x="458" y="2833"/>
                  <a:pt x="502" y="3150"/>
                  <a:pt x="585" y="3450"/>
                </a:cubicBezTo>
                <a:cubicBezTo>
                  <a:pt x="670" y="3760"/>
                  <a:pt x="797" y="4054"/>
                  <a:pt x="959" y="4325"/>
                </a:cubicBezTo>
                <a:cubicBezTo>
                  <a:pt x="1277" y="4857"/>
                  <a:pt x="1726" y="5285"/>
                  <a:pt x="2252" y="5580"/>
                </a:cubicBezTo>
                <a:cubicBezTo>
                  <a:pt x="2781" y="5877"/>
                  <a:pt x="3388" y="6040"/>
                  <a:pt x="4015" y="6040"/>
                </a:cubicBezTo>
                <a:lnTo>
                  <a:pt x="4804" y="6040"/>
                </a:lnTo>
                <a:lnTo>
                  <a:pt x="4804" y="6498"/>
                </a:lnTo>
                <a:lnTo>
                  <a:pt x="4015" y="6498"/>
                </a:lnTo>
                <a:cubicBezTo>
                  <a:pt x="3309" y="6498"/>
                  <a:pt x="2625" y="6315"/>
                  <a:pt x="2028" y="5979"/>
                </a:cubicBezTo>
                <a:cubicBezTo>
                  <a:pt x="1435" y="5646"/>
                  <a:pt x="927" y="5163"/>
                  <a:pt x="566" y="4559"/>
                </a:cubicBezTo>
                <a:cubicBezTo>
                  <a:pt x="384" y="4254"/>
                  <a:pt x="241" y="3922"/>
                  <a:pt x="144" y="3570"/>
                </a:cubicBezTo>
                <a:cubicBezTo>
                  <a:pt x="50" y="3228"/>
                  <a:pt x="0" y="2870"/>
                  <a:pt x="0" y="2503"/>
                </a:cubicBezTo>
                <a:lnTo>
                  <a:pt x="0" y="0"/>
                </a:lnTo>
                <a:lnTo>
                  <a:pt x="2473" y="0"/>
                </a:lnTo>
                <a:cubicBezTo>
                  <a:pt x="3507" y="0"/>
                  <a:pt x="4451" y="392"/>
                  <a:pt x="5163" y="1034"/>
                </a:cubicBezTo>
                <a:cubicBezTo>
                  <a:pt x="5881" y="1683"/>
                  <a:pt x="6364" y="2589"/>
                  <a:pt x="6468" y="3608"/>
                </a:cubicBezTo>
                <a:lnTo>
                  <a:pt x="6470" y="3630"/>
                </a:lnTo>
                <a:lnTo>
                  <a:pt x="6470" y="4736"/>
                </a:lnTo>
                <a:lnTo>
                  <a:pt x="6011" y="4736"/>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410">
            <a:extLst>
              <a:ext uri="{FF2B5EF4-FFF2-40B4-BE49-F238E27FC236}">
                <a16:creationId xmlns:a16="http://schemas.microsoft.com/office/drawing/2014/main" id="{D61192AC-05F7-4F16-BA09-17779F63D79D}"/>
              </a:ext>
            </a:extLst>
          </p:cNvPr>
          <p:cNvSpPr>
            <a:spLocks noChangeAspect="1" noEditPoints="1"/>
          </p:cNvSpPr>
          <p:nvPr/>
        </p:nvSpPr>
        <p:spPr bwMode="auto">
          <a:xfrm>
            <a:off x="2173159" y="3439849"/>
            <a:ext cx="348344" cy="361408"/>
          </a:xfrm>
          <a:custGeom>
            <a:avLst/>
            <a:gdLst>
              <a:gd name="T0" fmla="*/ 1965 w 12931"/>
              <a:gd name="T1" fmla="*/ 9535 h 13416"/>
              <a:gd name="T2" fmla="*/ 253 w 12931"/>
              <a:gd name="T3" fmla="*/ 9284 h 13416"/>
              <a:gd name="T4" fmla="*/ 0 w 12931"/>
              <a:gd name="T5" fmla="*/ 6286 h 13416"/>
              <a:gd name="T6" fmla="*/ 815 w 12931"/>
              <a:gd name="T7" fmla="*/ 5428 h 13416"/>
              <a:gd name="T8" fmla="*/ 6480 w 12931"/>
              <a:gd name="T9" fmla="*/ 0 h 13416"/>
              <a:gd name="T10" fmla="*/ 12145 w 12931"/>
              <a:gd name="T11" fmla="*/ 5430 h 13416"/>
              <a:gd name="T12" fmla="*/ 12931 w 12931"/>
              <a:gd name="T13" fmla="*/ 6285 h 13416"/>
              <a:gd name="T14" fmla="*/ 12680 w 12931"/>
              <a:gd name="T15" fmla="*/ 9269 h 13416"/>
              <a:gd name="T16" fmla="*/ 12073 w 12931"/>
              <a:gd name="T17" fmla="*/ 9063 h 13416"/>
              <a:gd name="T18" fmla="*/ 12473 w 12931"/>
              <a:gd name="T19" fmla="*/ 8663 h 13416"/>
              <a:gd name="T20" fmla="*/ 12357 w 12931"/>
              <a:gd name="T21" fmla="*/ 6003 h 13416"/>
              <a:gd name="T22" fmla="*/ 11426 w 12931"/>
              <a:gd name="T23" fmla="*/ 5886 h 13416"/>
              <a:gd name="T24" fmla="*/ 10967 w 12931"/>
              <a:gd name="T25" fmla="*/ 9293 h 13416"/>
              <a:gd name="T26" fmla="*/ 11686 w 12931"/>
              <a:gd name="T27" fmla="*/ 5427 h 13416"/>
              <a:gd name="T28" fmla="*/ 6480 w 12931"/>
              <a:gd name="T29" fmla="*/ 459 h 13416"/>
              <a:gd name="T30" fmla="*/ 1269 w 12931"/>
              <a:gd name="T31" fmla="*/ 5657 h 13416"/>
              <a:gd name="T32" fmla="*/ 860 w 12931"/>
              <a:gd name="T33" fmla="*/ 5886 h 13416"/>
              <a:gd name="T34" fmla="*/ 459 w 12931"/>
              <a:gd name="T35" fmla="*/ 6286 h 13416"/>
              <a:gd name="T36" fmla="*/ 576 w 12931"/>
              <a:gd name="T37" fmla="*/ 8959 h 13416"/>
              <a:gd name="T38" fmla="*/ 1506 w 12931"/>
              <a:gd name="T39" fmla="*/ 9077 h 13416"/>
              <a:gd name="T40" fmla="*/ 1965 w 12931"/>
              <a:gd name="T41" fmla="*/ 5657 h 13416"/>
              <a:gd name="T42" fmla="*/ 6005 w 12931"/>
              <a:gd name="T43" fmla="*/ 13197 h 13416"/>
              <a:gd name="T44" fmla="*/ 4949 w 12931"/>
              <a:gd name="T45" fmla="*/ 13197 h 13416"/>
              <a:gd name="T46" fmla="*/ 4948 w 12931"/>
              <a:gd name="T47" fmla="*/ 12140 h 13416"/>
              <a:gd name="T48" fmla="*/ 6006 w 12931"/>
              <a:gd name="T49" fmla="*/ 12140 h 13416"/>
              <a:gd name="T50" fmla="*/ 5682 w 12931"/>
              <a:gd name="T51" fmla="*/ 12873 h 13416"/>
              <a:gd name="T52" fmla="*/ 5681 w 12931"/>
              <a:gd name="T53" fmla="*/ 12463 h 13416"/>
              <a:gd name="T54" fmla="*/ 5273 w 12931"/>
              <a:gd name="T55" fmla="*/ 12463 h 13416"/>
              <a:gd name="T56" fmla="*/ 5272 w 12931"/>
              <a:gd name="T57" fmla="*/ 12873 h 13416"/>
              <a:gd name="T58" fmla="*/ 5682 w 12931"/>
              <a:gd name="T59" fmla="*/ 12873 h 13416"/>
              <a:gd name="T60" fmla="*/ 2727 w 12931"/>
              <a:gd name="T61" fmla="*/ 12897 h 13416"/>
              <a:gd name="T62" fmla="*/ 1377 w 12931"/>
              <a:gd name="T63" fmla="*/ 12301 h 13416"/>
              <a:gd name="T64" fmla="*/ 823 w 12931"/>
              <a:gd name="T65" fmla="*/ 9867 h 13416"/>
              <a:gd name="T66" fmla="*/ 1282 w 12931"/>
              <a:gd name="T67" fmla="*/ 10927 h 13416"/>
              <a:gd name="T68" fmla="*/ 2727 w 12931"/>
              <a:gd name="T69" fmla="*/ 12439 h 13416"/>
              <a:gd name="T70" fmla="*/ 4433 w 12931"/>
              <a:gd name="T71" fmla="*/ 12438 h 13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931" h="13416">
                <a:moveTo>
                  <a:pt x="1965" y="5657"/>
                </a:moveTo>
                <a:lnTo>
                  <a:pt x="1965" y="9535"/>
                </a:lnTo>
                <a:lnTo>
                  <a:pt x="860" y="9535"/>
                </a:lnTo>
                <a:cubicBezTo>
                  <a:pt x="623" y="9535"/>
                  <a:pt x="409" y="9439"/>
                  <a:pt x="253" y="9284"/>
                </a:cubicBezTo>
                <a:cubicBezTo>
                  <a:pt x="97" y="9128"/>
                  <a:pt x="0" y="8913"/>
                  <a:pt x="0" y="8676"/>
                </a:cubicBezTo>
                <a:lnTo>
                  <a:pt x="0" y="6286"/>
                </a:lnTo>
                <a:cubicBezTo>
                  <a:pt x="0" y="6050"/>
                  <a:pt x="97" y="5835"/>
                  <a:pt x="253" y="5679"/>
                </a:cubicBezTo>
                <a:cubicBezTo>
                  <a:pt x="399" y="5533"/>
                  <a:pt x="596" y="5440"/>
                  <a:pt x="815" y="5428"/>
                </a:cubicBezTo>
                <a:cubicBezTo>
                  <a:pt x="873" y="3955"/>
                  <a:pt x="1495" y="2629"/>
                  <a:pt x="2470" y="1656"/>
                </a:cubicBezTo>
                <a:cubicBezTo>
                  <a:pt x="3496" y="632"/>
                  <a:pt x="4914" y="0"/>
                  <a:pt x="6480" y="0"/>
                </a:cubicBezTo>
                <a:cubicBezTo>
                  <a:pt x="8046" y="0"/>
                  <a:pt x="9463" y="635"/>
                  <a:pt x="10490" y="1661"/>
                </a:cubicBezTo>
                <a:cubicBezTo>
                  <a:pt x="11463" y="2634"/>
                  <a:pt x="12084" y="3960"/>
                  <a:pt x="12145" y="5430"/>
                </a:cubicBezTo>
                <a:cubicBezTo>
                  <a:pt x="12353" y="5448"/>
                  <a:pt x="12540" y="5539"/>
                  <a:pt x="12679" y="5678"/>
                </a:cubicBezTo>
                <a:cubicBezTo>
                  <a:pt x="12835" y="5834"/>
                  <a:pt x="12931" y="6048"/>
                  <a:pt x="12931" y="6285"/>
                </a:cubicBezTo>
                <a:lnTo>
                  <a:pt x="12931" y="8663"/>
                </a:lnTo>
                <a:cubicBezTo>
                  <a:pt x="12931" y="8899"/>
                  <a:pt x="12835" y="9114"/>
                  <a:pt x="12680" y="9269"/>
                </a:cubicBezTo>
                <a:cubicBezTo>
                  <a:pt x="12524" y="9425"/>
                  <a:pt x="12310" y="9522"/>
                  <a:pt x="12073" y="9522"/>
                </a:cubicBezTo>
                <a:lnTo>
                  <a:pt x="12073" y="9063"/>
                </a:lnTo>
                <a:cubicBezTo>
                  <a:pt x="12184" y="9063"/>
                  <a:pt x="12284" y="9019"/>
                  <a:pt x="12356" y="8947"/>
                </a:cubicBezTo>
                <a:cubicBezTo>
                  <a:pt x="12428" y="8874"/>
                  <a:pt x="12473" y="8774"/>
                  <a:pt x="12473" y="8663"/>
                </a:cubicBezTo>
                <a:lnTo>
                  <a:pt x="12473" y="6285"/>
                </a:lnTo>
                <a:cubicBezTo>
                  <a:pt x="12473" y="6174"/>
                  <a:pt x="12428" y="6074"/>
                  <a:pt x="12357" y="6003"/>
                </a:cubicBezTo>
                <a:cubicBezTo>
                  <a:pt x="12285" y="5930"/>
                  <a:pt x="12184" y="5886"/>
                  <a:pt x="12073" y="5886"/>
                </a:cubicBezTo>
                <a:lnTo>
                  <a:pt x="11426" y="5886"/>
                </a:lnTo>
                <a:lnTo>
                  <a:pt x="11426" y="9293"/>
                </a:lnTo>
                <a:lnTo>
                  <a:pt x="10967" y="9293"/>
                </a:lnTo>
                <a:lnTo>
                  <a:pt x="10967" y="5427"/>
                </a:lnTo>
                <a:lnTo>
                  <a:pt x="11686" y="5427"/>
                </a:lnTo>
                <a:cubicBezTo>
                  <a:pt x="11624" y="4085"/>
                  <a:pt x="11055" y="2875"/>
                  <a:pt x="10165" y="1985"/>
                </a:cubicBezTo>
                <a:cubicBezTo>
                  <a:pt x="9222" y="1042"/>
                  <a:pt x="7919" y="459"/>
                  <a:pt x="6480" y="459"/>
                </a:cubicBezTo>
                <a:cubicBezTo>
                  <a:pt x="5039" y="459"/>
                  <a:pt x="3735" y="1039"/>
                  <a:pt x="2792" y="1980"/>
                </a:cubicBezTo>
                <a:cubicBezTo>
                  <a:pt x="1851" y="2919"/>
                  <a:pt x="1269" y="4217"/>
                  <a:pt x="1269" y="5657"/>
                </a:cubicBezTo>
                <a:lnTo>
                  <a:pt x="1269" y="5886"/>
                </a:lnTo>
                <a:lnTo>
                  <a:pt x="860" y="5886"/>
                </a:lnTo>
                <a:cubicBezTo>
                  <a:pt x="749" y="5886"/>
                  <a:pt x="648" y="5931"/>
                  <a:pt x="576" y="6003"/>
                </a:cubicBezTo>
                <a:cubicBezTo>
                  <a:pt x="504" y="6075"/>
                  <a:pt x="459" y="6175"/>
                  <a:pt x="459" y="6286"/>
                </a:cubicBezTo>
                <a:lnTo>
                  <a:pt x="459" y="8676"/>
                </a:lnTo>
                <a:cubicBezTo>
                  <a:pt x="459" y="8787"/>
                  <a:pt x="504" y="8887"/>
                  <a:pt x="576" y="8959"/>
                </a:cubicBezTo>
                <a:cubicBezTo>
                  <a:pt x="648" y="9032"/>
                  <a:pt x="749" y="9077"/>
                  <a:pt x="860" y="9077"/>
                </a:cubicBezTo>
                <a:lnTo>
                  <a:pt x="1506" y="9077"/>
                </a:lnTo>
                <a:lnTo>
                  <a:pt x="1506" y="5657"/>
                </a:lnTo>
                <a:lnTo>
                  <a:pt x="1965" y="5657"/>
                </a:lnTo>
                <a:close/>
                <a:moveTo>
                  <a:pt x="6225" y="12669"/>
                </a:moveTo>
                <a:cubicBezTo>
                  <a:pt x="6225" y="12875"/>
                  <a:pt x="6141" y="13062"/>
                  <a:pt x="6005" y="13197"/>
                </a:cubicBezTo>
                <a:cubicBezTo>
                  <a:pt x="5869" y="13333"/>
                  <a:pt x="5683" y="13416"/>
                  <a:pt x="5477" y="13416"/>
                </a:cubicBezTo>
                <a:cubicBezTo>
                  <a:pt x="5271" y="13416"/>
                  <a:pt x="5084" y="13333"/>
                  <a:pt x="4949" y="13197"/>
                </a:cubicBezTo>
                <a:cubicBezTo>
                  <a:pt x="4813" y="13062"/>
                  <a:pt x="4729" y="12875"/>
                  <a:pt x="4729" y="12669"/>
                </a:cubicBezTo>
                <a:cubicBezTo>
                  <a:pt x="4729" y="12463"/>
                  <a:pt x="4813" y="12276"/>
                  <a:pt x="4948" y="12140"/>
                </a:cubicBezTo>
                <a:cubicBezTo>
                  <a:pt x="5084" y="12004"/>
                  <a:pt x="5271" y="11920"/>
                  <a:pt x="5477" y="11920"/>
                </a:cubicBezTo>
                <a:cubicBezTo>
                  <a:pt x="5683" y="11920"/>
                  <a:pt x="5870" y="12004"/>
                  <a:pt x="6006" y="12140"/>
                </a:cubicBezTo>
                <a:cubicBezTo>
                  <a:pt x="6141" y="12276"/>
                  <a:pt x="6225" y="12463"/>
                  <a:pt x="6225" y="12669"/>
                </a:cubicBezTo>
                <a:close/>
                <a:moveTo>
                  <a:pt x="5682" y="12873"/>
                </a:moveTo>
                <a:cubicBezTo>
                  <a:pt x="5734" y="12821"/>
                  <a:pt x="5766" y="12749"/>
                  <a:pt x="5766" y="12669"/>
                </a:cubicBezTo>
                <a:cubicBezTo>
                  <a:pt x="5766" y="12588"/>
                  <a:pt x="5734" y="12515"/>
                  <a:pt x="5681" y="12463"/>
                </a:cubicBezTo>
                <a:cubicBezTo>
                  <a:pt x="5630" y="12411"/>
                  <a:pt x="5557" y="12379"/>
                  <a:pt x="5477" y="12379"/>
                </a:cubicBezTo>
                <a:cubicBezTo>
                  <a:pt x="5397" y="12379"/>
                  <a:pt x="5324" y="12411"/>
                  <a:pt x="5273" y="12463"/>
                </a:cubicBezTo>
                <a:cubicBezTo>
                  <a:pt x="5220" y="12515"/>
                  <a:pt x="5188" y="12588"/>
                  <a:pt x="5188" y="12669"/>
                </a:cubicBezTo>
                <a:cubicBezTo>
                  <a:pt x="5188" y="12749"/>
                  <a:pt x="5220" y="12821"/>
                  <a:pt x="5272" y="12873"/>
                </a:cubicBezTo>
                <a:cubicBezTo>
                  <a:pt x="5324" y="12925"/>
                  <a:pt x="5396" y="12958"/>
                  <a:pt x="5477" y="12958"/>
                </a:cubicBezTo>
                <a:cubicBezTo>
                  <a:pt x="5558" y="12958"/>
                  <a:pt x="5630" y="12925"/>
                  <a:pt x="5682" y="12873"/>
                </a:cubicBezTo>
                <a:close/>
                <a:moveTo>
                  <a:pt x="4433" y="12897"/>
                </a:moveTo>
                <a:lnTo>
                  <a:pt x="2727" y="12897"/>
                </a:lnTo>
                <a:lnTo>
                  <a:pt x="2722" y="12896"/>
                </a:lnTo>
                <a:cubicBezTo>
                  <a:pt x="2193" y="12882"/>
                  <a:pt x="1719" y="12656"/>
                  <a:pt x="1377" y="12301"/>
                </a:cubicBezTo>
                <a:cubicBezTo>
                  <a:pt x="1034" y="11944"/>
                  <a:pt x="823" y="11457"/>
                  <a:pt x="823" y="10927"/>
                </a:cubicBezTo>
                <a:lnTo>
                  <a:pt x="823" y="9867"/>
                </a:lnTo>
                <a:lnTo>
                  <a:pt x="1282" y="9867"/>
                </a:lnTo>
                <a:lnTo>
                  <a:pt x="1282" y="10927"/>
                </a:lnTo>
                <a:cubicBezTo>
                  <a:pt x="1282" y="11336"/>
                  <a:pt x="1444" y="11710"/>
                  <a:pt x="1707" y="11984"/>
                </a:cubicBezTo>
                <a:cubicBezTo>
                  <a:pt x="1967" y="12254"/>
                  <a:pt x="2327" y="12427"/>
                  <a:pt x="2727" y="12439"/>
                </a:cubicBezTo>
                <a:lnTo>
                  <a:pt x="2727" y="12438"/>
                </a:lnTo>
                <a:lnTo>
                  <a:pt x="4433" y="12438"/>
                </a:lnTo>
                <a:lnTo>
                  <a:pt x="4433" y="12897"/>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411">
            <a:extLst>
              <a:ext uri="{FF2B5EF4-FFF2-40B4-BE49-F238E27FC236}">
                <a16:creationId xmlns:a16="http://schemas.microsoft.com/office/drawing/2014/main" id="{A449D3DA-B1DE-4EA5-A6CA-EB1794788E04}"/>
              </a:ext>
            </a:extLst>
          </p:cNvPr>
          <p:cNvSpPr>
            <a:spLocks noChangeAspect="1" noEditPoints="1"/>
          </p:cNvSpPr>
          <p:nvPr/>
        </p:nvSpPr>
        <p:spPr bwMode="auto">
          <a:xfrm>
            <a:off x="2721801" y="3465975"/>
            <a:ext cx="245293" cy="309156"/>
          </a:xfrm>
          <a:custGeom>
            <a:avLst/>
            <a:gdLst>
              <a:gd name="T0" fmla="*/ 7115 w 9106"/>
              <a:gd name="T1" fmla="*/ 581 h 11458"/>
              <a:gd name="T2" fmla="*/ 9106 w 9106"/>
              <a:gd name="T3" fmla="*/ 2738 h 11458"/>
              <a:gd name="T4" fmla="*/ 9106 w 9106"/>
              <a:gd name="T5" fmla="*/ 10809 h 11458"/>
              <a:gd name="T6" fmla="*/ 1756 w 9106"/>
              <a:gd name="T7" fmla="*/ 10809 h 11458"/>
              <a:gd name="T8" fmla="*/ 1119 w 9106"/>
              <a:gd name="T9" fmla="*/ 10544 h 11458"/>
              <a:gd name="T10" fmla="*/ 856 w 9106"/>
              <a:gd name="T11" fmla="*/ 9908 h 11458"/>
              <a:gd name="T12" fmla="*/ 856 w 9106"/>
              <a:gd name="T13" fmla="*/ 0 h 11458"/>
              <a:gd name="T14" fmla="*/ 6524 w 9106"/>
              <a:gd name="T15" fmla="*/ 0 h 11458"/>
              <a:gd name="T16" fmla="*/ 6528 w 9106"/>
              <a:gd name="T17" fmla="*/ 2608 h 11458"/>
              <a:gd name="T18" fmla="*/ 8038 w 9106"/>
              <a:gd name="T19" fmla="*/ 2608 h 11458"/>
              <a:gd name="T20" fmla="*/ 8038 w 9106"/>
              <a:gd name="T21" fmla="*/ 3066 h 11458"/>
              <a:gd name="T22" fmla="*/ 6072 w 9106"/>
              <a:gd name="T23" fmla="*/ 3066 h 11458"/>
              <a:gd name="T24" fmla="*/ 6068 w 9106"/>
              <a:gd name="T25" fmla="*/ 459 h 11458"/>
              <a:gd name="T26" fmla="*/ 1314 w 9106"/>
              <a:gd name="T27" fmla="*/ 459 h 11458"/>
              <a:gd name="T28" fmla="*/ 1314 w 9106"/>
              <a:gd name="T29" fmla="*/ 9908 h 11458"/>
              <a:gd name="T30" fmla="*/ 1444 w 9106"/>
              <a:gd name="T31" fmla="*/ 10221 h 11458"/>
              <a:gd name="T32" fmla="*/ 1756 w 9106"/>
              <a:gd name="T33" fmla="*/ 10350 h 11458"/>
              <a:gd name="T34" fmla="*/ 8647 w 9106"/>
              <a:gd name="T35" fmla="*/ 10350 h 11458"/>
              <a:gd name="T36" fmla="*/ 8647 w 9106"/>
              <a:gd name="T37" fmla="*/ 2916 h 11458"/>
              <a:gd name="T38" fmla="*/ 6778 w 9106"/>
              <a:gd name="T39" fmla="*/ 890 h 11458"/>
              <a:gd name="T40" fmla="*/ 7115 w 9106"/>
              <a:gd name="T41" fmla="*/ 581 h 11458"/>
              <a:gd name="T42" fmla="*/ 8903 w 9106"/>
              <a:gd name="T43" fmla="*/ 10814 h 11458"/>
              <a:gd name="T44" fmla="*/ 8903 w 9106"/>
              <a:gd name="T45" fmla="*/ 11458 h 11458"/>
              <a:gd name="T46" fmla="*/ 766 w 9106"/>
              <a:gd name="T47" fmla="*/ 11458 h 11458"/>
              <a:gd name="T48" fmla="*/ 225 w 9106"/>
              <a:gd name="T49" fmla="*/ 11232 h 11458"/>
              <a:gd name="T50" fmla="*/ 0 w 9106"/>
              <a:gd name="T51" fmla="*/ 10691 h 11458"/>
              <a:gd name="T52" fmla="*/ 0 w 9106"/>
              <a:gd name="T53" fmla="*/ 844 h 11458"/>
              <a:gd name="T54" fmla="*/ 730 w 9106"/>
              <a:gd name="T55" fmla="*/ 844 h 11458"/>
              <a:gd name="T56" fmla="*/ 730 w 9106"/>
              <a:gd name="T57" fmla="*/ 1302 h 11458"/>
              <a:gd name="T58" fmla="*/ 459 w 9106"/>
              <a:gd name="T59" fmla="*/ 1302 h 11458"/>
              <a:gd name="T60" fmla="*/ 459 w 9106"/>
              <a:gd name="T61" fmla="*/ 10691 h 11458"/>
              <a:gd name="T62" fmla="*/ 549 w 9106"/>
              <a:gd name="T63" fmla="*/ 10910 h 11458"/>
              <a:gd name="T64" fmla="*/ 766 w 9106"/>
              <a:gd name="T65" fmla="*/ 10999 h 11458"/>
              <a:gd name="T66" fmla="*/ 8445 w 9106"/>
              <a:gd name="T67" fmla="*/ 10999 h 11458"/>
              <a:gd name="T68" fmla="*/ 8445 w 9106"/>
              <a:gd name="T69" fmla="*/ 10814 h 11458"/>
              <a:gd name="T70" fmla="*/ 8903 w 9106"/>
              <a:gd name="T71" fmla="*/ 10814 h 1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106" h="11458">
                <a:moveTo>
                  <a:pt x="7115" y="581"/>
                </a:moveTo>
                <a:lnTo>
                  <a:pt x="9106" y="2738"/>
                </a:lnTo>
                <a:lnTo>
                  <a:pt x="9106" y="10809"/>
                </a:lnTo>
                <a:lnTo>
                  <a:pt x="1756" y="10809"/>
                </a:lnTo>
                <a:cubicBezTo>
                  <a:pt x="1508" y="10809"/>
                  <a:pt x="1283" y="10707"/>
                  <a:pt x="1119" y="10544"/>
                </a:cubicBezTo>
                <a:cubicBezTo>
                  <a:pt x="956" y="10381"/>
                  <a:pt x="856" y="10155"/>
                  <a:pt x="856" y="9908"/>
                </a:cubicBezTo>
                <a:lnTo>
                  <a:pt x="856" y="0"/>
                </a:lnTo>
                <a:lnTo>
                  <a:pt x="6524" y="0"/>
                </a:lnTo>
                <a:lnTo>
                  <a:pt x="6528" y="2608"/>
                </a:lnTo>
                <a:lnTo>
                  <a:pt x="8038" y="2608"/>
                </a:lnTo>
                <a:lnTo>
                  <a:pt x="8038" y="3066"/>
                </a:lnTo>
                <a:lnTo>
                  <a:pt x="6072" y="3066"/>
                </a:lnTo>
                <a:lnTo>
                  <a:pt x="6068" y="459"/>
                </a:lnTo>
                <a:lnTo>
                  <a:pt x="1314" y="459"/>
                </a:lnTo>
                <a:lnTo>
                  <a:pt x="1314" y="9908"/>
                </a:lnTo>
                <a:cubicBezTo>
                  <a:pt x="1314" y="10030"/>
                  <a:pt x="1364" y="10141"/>
                  <a:pt x="1444" y="10221"/>
                </a:cubicBezTo>
                <a:cubicBezTo>
                  <a:pt x="1523" y="10301"/>
                  <a:pt x="1633" y="10350"/>
                  <a:pt x="1756" y="10350"/>
                </a:cubicBezTo>
                <a:lnTo>
                  <a:pt x="8647" y="10350"/>
                </a:lnTo>
                <a:lnTo>
                  <a:pt x="8647" y="2916"/>
                </a:lnTo>
                <a:lnTo>
                  <a:pt x="6778" y="890"/>
                </a:lnTo>
                <a:lnTo>
                  <a:pt x="7115" y="581"/>
                </a:lnTo>
                <a:close/>
                <a:moveTo>
                  <a:pt x="8903" y="10814"/>
                </a:moveTo>
                <a:lnTo>
                  <a:pt x="8903" y="11458"/>
                </a:lnTo>
                <a:lnTo>
                  <a:pt x="766" y="11458"/>
                </a:lnTo>
                <a:cubicBezTo>
                  <a:pt x="556" y="11458"/>
                  <a:pt x="364" y="11372"/>
                  <a:pt x="225" y="11232"/>
                </a:cubicBezTo>
                <a:cubicBezTo>
                  <a:pt x="86" y="11094"/>
                  <a:pt x="0" y="10902"/>
                  <a:pt x="0" y="10691"/>
                </a:cubicBezTo>
                <a:lnTo>
                  <a:pt x="0" y="844"/>
                </a:lnTo>
                <a:lnTo>
                  <a:pt x="730" y="844"/>
                </a:lnTo>
                <a:lnTo>
                  <a:pt x="730" y="1302"/>
                </a:lnTo>
                <a:lnTo>
                  <a:pt x="459" y="1302"/>
                </a:lnTo>
                <a:lnTo>
                  <a:pt x="459" y="10691"/>
                </a:lnTo>
                <a:cubicBezTo>
                  <a:pt x="459" y="10777"/>
                  <a:pt x="493" y="10854"/>
                  <a:pt x="549" y="10910"/>
                </a:cubicBezTo>
                <a:cubicBezTo>
                  <a:pt x="604" y="10965"/>
                  <a:pt x="681" y="10999"/>
                  <a:pt x="766" y="10999"/>
                </a:cubicBezTo>
                <a:lnTo>
                  <a:pt x="8445" y="10999"/>
                </a:lnTo>
                <a:lnTo>
                  <a:pt x="8445" y="10814"/>
                </a:lnTo>
                <a:lnTo>
                  <a:pt x="8903" y="10814"/>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412">
            <a:extLst>
              <a:ext uri="{FF2B5EF4-FFF2-40B4-BE49-F238E27FC236}">
                <a16:creationId xmlns:a16="http://schemas.microsoft.com/office/drawing/2014/main" id="{6F897407-2345-42A6-BA24-3E94EE6E91F4}"/>
              </a:ext>
            </a:extLst>
          </p:cNvPr>
          <p:cNvSpPr>
            <a:spLocks noChangeAspect="1" noEditPoints="1"/>
          </p:cNvSpPr>
          <p:nvPr/>
        </p:nvSpPr>
        <p:spPr bwMode="auto">
          <a:xfrm>
            <a:off x="689792" y="3944949"/>
            <a:ext cx="304801" cy="357053"/>
          </a:xfrm>
          <a:custGeom>
            <a:avLst/>
            <a:gdLst>
              <a:gd name="T0" fmla="*/ 7244 w 11273"/>
              <a:gd name="T1" fmla="*/ 12779 h 13238"/>
              <a:gd name="T2" fmla="*/ 9486 w 11273"/>
              <a:gd name="T3" fmla="*/ 10754 h 13238"/>
              <a:gd name="T4" fmla="*/ 10760 w 11273"/>
              <a:gd name="T5" fmla="*/ 7286 h 13238"/>
              <a:gd name="T6" fmla="*/ 10814 w 11273"/>
              <a:gd name="T7" fmla="*/ 7232 h 13238"/>
              <a:gd name="T8" fmla="*/ 9727 w 11273"/>
              <a:gd name="T9" fmla="*/ 4858 h 13238"/>
              <a:gd name="T10" fmla="*/ 9166 w 11273"/>
              <a:gd name="T11" fmla="*/ 2870 h 13238"/>
              <a:gd name="T12" fmla="*/ 10178 w 11273"/>
              <a:gd name="T13" fmla="*/ 4744 h 13238"/>
              <a:gd name="T14" fmla="*/ 11273 w 11273"/>
              <a:gd name="T15" fmla="*/ 7232 h 13238"/>
              <a:gd name="T16" fmla="*/ 10760 w 11273"/>
              <a:gd name="T17" fmla="*/ 7745 h 13238"/>
              <a:gd name="T18" fmla="*/ 9789 w 11273"/>
              <a:gd name="T19" fmla="*/ 11096 h 13238"/>
              <a:gd name="T20" fmla="*/ 7703 w 11273"/>
              <a:gd name="T21" fmla="*/ 13238 h 13238"/>
              <a:gd name="T22" fmla="*/ 2238 w 11273"/>
              <a:gd name="T23" fmla="*/ 11179 h 13238"/>
              <a:gd name="T24" fmla="*/ 7737 w 11273"/>
              <a:gd name="T25" fmla="*/ 2192 h 13238"/>
              <a:gd name="T26" fmla="*/ 1928 w 11273"/>
              <a:gd name="T27" fmla="*/ 7354 h 13238"/>
              <a:gd name="T28" fmla="*/ 2252 w 11273"/>
              <a:gd name="T29" fmla="*/ 7679 h 13238"/>
              <a:gd name="T30" fmla="*/ 7737 w 11273"/>
              <a:gd name="T31" fmla="*/ 7355 h 13238"/>
              <a:gd name="T32" fmla="*/ 7294 w 11273"/>
              <a:gd name="T33" fmla="*/ 6912 h 13238"/>
              <a:gd name="T34" fmla="*/ 2371 w 11273"/>
              <a:gd name="T35" fmla="*/ 2636 h 13238"/>
              <a:gd name="T36" fmla="*/ 5052 w 11273"/>
              <a:gd name="T37" fmla="*/ 1021 h 13238"/>
              <a:gd name="T38" fmla="*/ 4594 w 11273"/>
              <a:gd name="T39" fmla="*/ 1021 h 13238"/>
              <a:gd name="T40" fmla="*/ 1581 w 11273"/>
              <a:gd name="T41" fmla="*/ 4545 h 13238"/>
              <a:gd name="T42" fmla="*/ 954 w 11273"/>
              <a:gd name="T43" fmla="*/ 4545 h 13238"/>
              <a:gd name="T44" fmla="*/ 4384 w 11273"/>
              <a:gd name="T45" fmla="*/ 9979 h 13238"/>
              <a:gd name="T46" fmla="*/ 3899 w 11273"/>
              <a:gd name="T47" fmla="*/ 9368 h 13238"/>
              <a:gd name="T48" fmla="*/ 5744 w 11273"/>
              <a:gd name="T49" fmla="*/ 8909 h 13238"/>
              <a:gd name="T50" fmla="*/ 5744 w 11273"/>
              <a:gd name="T51" fmla="*/ 9669 h 13238"/>
              <a:gd name="T52" fmla="*/ 6009 w 11273"/>
              <a:gd name="T53" fmla="*/ 7814 h 13238"/>
              <a:gd name="T54" fmla="*/ 5907 w 11273"/>
              <a:gd name="T55" fmla="*/ 8506 h 13238"/>
              <a:gd name="T56" fmla="*/ 5522 w 11273"/>
              <a:gd name="T57" fmla="*/ 7707 h 13238"/>
              <a:gd name="T58" fmla="*/ 6331 w 11273"/>
              <a:gd name="T59" fmla="*/ 7560 h 13238"/>
              <a:gd name="T60" fmla="*/ 7329 w 11273"/>
              <a:gd name="T61" fmla="*/ 5020 h 13238"/>
              <a:gd name="T62" fmla="*/ 6595 w 11273"/>
              <a:gd name="T63" fmla="*/ 3245 h 13238"/>
              <a:gd name="T64" fmla="*/ 4822 w 11273"/>
              <a:gd name="T65" fmla="*/ 2509 h 13238"/>
              <a:gd name="T66" fmla="*/ 2492 w 11273"/>
              <a:gd name="T67" fmla="*/ 5942 h 13238"/>
              <a:gd name="T68" fmla="*/ 3232 w 11273"/>
              <a:gd name="T69" fmla="*/ 6952 h 13238"/>
              <a:gd name="T70" fmla="*/ 3573 w 11273"/>
              <a:gd name="T71" fmla="*/ 7194 h 13238"/>
              <a:gd name="T72" fmla="*/ 3906 w 11273"/>
              <a:gd name="T73" fmla="*/ 7447 h 13238"/>
              <a:gd name="T74" fmla="*/ 4188 w 11273"/>
              <a:gd name="T75" fmla="*/ 8500 h 13238"/>
              <a:gd name="T76" fmla="*/ 3703 w 11273"/>
              <a:gd name="T77" fmla="*/ 7902 h 13238"/>
              <a:gd name="T78" fmla="*/ 3379 w 11273"/>
              <a:gd name="T79" fmla="*/ 7618 h 13238"/>
              <a:gd name="T80" fmla="*/ 3242 w 11273"/>
              <a:gd name="T81" fmla="*/ 7523 h 13238"/>
              <a:gd name="T82" fmla="*/ 2670 w 11273"/>
              <a:gd name="T83" fmla="*/ 7051 h 13238"/>
              <a:gd name="T84" fmla="*/ 2726 w 11273"/>
              <a:gd name="T85" fmla="*/ 2919 h 13238"/>
              <a:gd name="T86" fmla="*/ 4828 w 11273"/>
              <a:gd name="T87" fmla="*/ 2051 h 13238"/>
              <a:gd name="T88" fmla="*/ 7786 w 11273"/>
              <a:gd name="T89" fmla="*/ 5015 h 13238"/>
              <a:gd name="T90" fmla="*/ 6964 w 11273"/>
              <a:gd name="T91" fmla="*/ 7062 h 13238"/>
              <a:gd name="T92" fmla="*/ 8711 w 11273"/>
              <a:gd name="T93" fmla="*/ 4545 h 13238"/>
              <a:gd name="T94" fmla="*/ 8085 w 11273"/>
              <a:gd name="T95" fmla="*/ 4545 h 13238"/>
              <a:gd name="T96" fmla="*/ 5096 w 11273"/>
              <a:gd name="T97" fmla="*/ 458 h 13238"/>
              <a:gd name="T98" fmla="*/ 901 w 11273"/>
              <a:gd name="T99" fmla="*/ 7075 h 13238"/>
              <a:gd name="T100" fmla="*/ 2238 w 11273"/>
              <a:gd name="T101" fmla="*/ 10073 h 13238"/>
              <a:gd name="T102" fmla="*/ 487 w 11273"/>
              <a:gd name="T103" fmla="*/ 7270 h 13238"/>
              <a:gd name="T104" fmla="*/ 5096 w 11273"/>
              <a:gd name="T105" fmla="*/ 0 h 13238"/>
              <a:gd name="T106" fmla="*/ 8715 w 11273"/>
              <a:gd name="T107" fmla="*/ 2196 h 13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273" h="13238">
                <a:moveTo>
                  <a:pt x="2238" y="11179"/>
                </a:moveTo>
                <a:lnTo>
                  <a:pt x="2238" y="12779"/>
                </a:lnTo>
                <a:lnTo>
                  <a:pt x="7244" y="12779"/>
                </a:lnTo>
                <a:lnTo>
                  <a:pt x="7244" y="10972"/>
                </a:lnTo>
                <a:lnTo>
                  <a:pt x="8883" y="10972"/>
                </a:lnTo>
                <a:cubicBezTo>
                  <a:pt x="9121" y="10972"/>
                  <a:pt x="9334" y="10889"/>
                  <a:pt x="9486" y="10754"/>
                </a:cubicBezTo>
                <a:cubicBezTo>
                  <a:pt x="9631" y="10626"/>
                  <a:pt x="9721" y="10450"/>
                  <a:pt x="9721" y="10258"/>
                </a:cubicBezTo>
                <a:lnTo>
                  <a:pt x="9721" y="7286"/>
                </a:lnTo>
                <a:lnTo>
                  <a:pt x="10760" y="7286"/>
                </a:lnTo>
                <a:cubicBezTo>
                  <a:pt x="10770" y="7286"/>
                  <a:pt x="10778" y="7285"/>
                  <a:pt x="10783" y="7282"/>
                </a:cubicBezTo>
                <a:cubicBezTo>
                  <a:pt x="10792" y="7278"/>
                  <a:pt x="10800" y="7271"/>
                  <a:pt x="10806" y="7261"/>
                </a:cubicBezTo>
                <a:cubicBezTo>
                  <a:pt x="10811" y="7253"/>
                  <a:pt x="10814" y="7243"/>
                  <a:pt x="10814" y="7232"/>
                </a:cubicBezTo>
                <a:cubicBezTo>
                  <a:pt x="10814" y="7224"/>
                  <a:pt x="10813" y="7216"/>
                  <a:pt x="10810" y="7210"/>
                </a:cubicBezTo>
                <a:lnTo>
                  <a:pt x="10809" y="7210"/>
                </a:lnTo>
                <a:lnTo>
                  <a:pt x="9727" y="4858"/>
                </a:lnTo>
                <a:lnTo>
                  <a:pt x="9724" y="4814"/>
                </a:lnTo>
                <a:cubicBezTo>
                  <a:pt x="9704" y="4469"/>
                  <a:pt x="9645" y="4133"/>
                  <a:pt x="9552" y="3811"/>
                </a:cubicBezTo>
                <a:cubicBezTo>
                  <a:pt x="9457" y="3479"/>
                  <a:pt x="9327" y="3164"/>
                  <a:pt x="9166" y="2870"/>
                </a:cubicBezTo>
                <a:lnTo>
                  <a:pt x="9567" y="2652"/>
                </a:lnTo>
                <a:cubicBezTo>
                  <a:pt x="9745" y="2978"/>
                  <a:pt x="9889" y="3324"/>
                  <a:pt x="9993" y="3685"/>
                </a:cubicBezTo>
                <a:cubicBezTo>
                  <a:pt x="10090" y="4024"/>
                  <a:pt x="10153" y="4378"/>
                  <a:pt x="10178" y="4744"/>
                </a:cubicBezTo>
                <a:lnTo>
                  <a:pt x="11225" y="7018"/>
                </a:lnTo>
                <a:lnTo>
                  <a:pt x="11225" y="7019"/>
                </a:lnTo>
                <a:cubicBezTo>
                  <a:pt x="11258" y="7090"/>
                  <a:pt x="11273" y="7162"/>
                  <a:pt x="11273" y="7232"/>
                </a:cubicBezTo>
                <a:cubicBezTo>
                  <a:pt x="11273" y="7331"/>
                  <a:pt x="11243" y="7427"/>
                  <a:pt x="11191" y="7509"/>
                </a:cubicBezTo>
                <a:cubicBezTo>
                  <a:pt x="11139" y="7589"/>
                  <a:pt x="11065" y="7656"/>
                  <a:pt x="10973" y="7698"/>
                </a:cubicBezTo>
                <a:cubicBezTo>
                  <a:pt x="10908" y="7728"/>
                  <a:pt x="10836" y="7745"/>
                  <a:pt x="10760" y="7745"/>
                </a:cubicBezTo>
                <a:lnTo>
                  <a:pt x="10179" y="7745"/>
                </a:lnTo>
                <a:lnTo>
                  <a:pt x="10179" y="10258"/>
                </a:lnTo>
                <a:cubicBezTo>
                  <a:pt x="10179" y="10586"/>
                  <a:pt x="10030" y="10883"/>
                  <a:pt x="9789" y="11096"/>
                </a:cubicBezTo>
                <a:cubicBezTo>
                  <a:pt x="9555" y="11303"/>
                  <a:pt x="9235" y="11430"/>
                  <a:pt x="8883" y="11430"/>
                </a:cubicBezTo>
                <a:lnTo>
                  <a:pt x="7703" y="11430"/>
                </a:lnTo>
                <a:lnTo>
                  <a:pt x="7703" y="13238"/>
                </a:lnTo>
                <a:lnTo>
                  <a:pt x="1779" y="13238"/>
                </a:lnTo>
                <a:lnTo>
                  <a:pt x="1779" y="11179"/>
                </a:lnTo>
                <a:lnTo>
                  <a:pt x="2238" y="11179"/>
                </a:lnTo>
                <a:close/>
                <a:moveTo>
                  <a:pt x="6970" y="2313"/>
                </a:moveTo>
                <a:lnTo>
                  <a:pt x="7413" y="1870"/>
                </a:lnTo>
                <a:lnTo>
                  <a:pt x="7737" y="2192"/>
                </a:lnTo>
                <a:lnTo>
                  <a:pt x="7294" y="2635"/>
                </a:lnTo>
                <a:lnTo>
                  <a:pt x="6970" y="2313"/>
                </a:lnTo>
                <a:close/>
                <a:moveTo>
                  <a:pt x="1928" y="7354"/>
                </a:moveTo>
                <a:lnTo>
                  <a:pt x="2371" y="6911"/>
                </a:lnTo>
                <a:lnTo>
                  <a:pt x="2695" y="7235"/>
                </a:lnTo>
                <a:lnTo>
                  <a:pt x="2252" y="7679"/>
                </a:lnTo>
                <a:lnTo>
                  <a:pt x="1928" y="7354"/>
                </a:lnTo>
                <a:close/>
                <a:moveTo>
                  <a:pt x="7294" y="6912"/>
                </a:moveTo>
                <a:lnTo>
                  <a:pt x="7737" y="7355"/>
                </a:lnTo>
                <a:lnTo>
                  <a:pt x="7413" y="7678"/>
                </a:lnTo>
                <a:lnTo>
                  <a:pt x="6970" y="7235"/>
                </a:lnTo>
                <a:lnTo>
                  <a:pt x="7294" y="6912"/>
                </a:lnTo>
                <a:close/>
                <a:moveTo>
                  <a:pt x="2252" y="1869"/>
                </a:moveTo>
                <a:lnTo>
                  <a:pt x="2695" y="2312"/>
                </a:lnTo>
                <a:lnTo>
                  <a:pt x="2371" y="2636"/>
                </a:lnTo>
                <a:lnTo>
                  <a:pt x="1928" y="2193"/>
                </a:lnTo>
                <a:lnTo>
                  <a:pt x="2252" y="1869"/>
                </a:lnTo>
                <a:close/>
                <a:moveTo>
                  <a:pt x="5052" y="1021"/>
                </a:moveTo>
                <a:lnTo>
                  <a:pt x="5052" y="1648"/>
                </a:lnTo>
                <a:lnTo>
                  <a:pt x="4594" y="1648"/>
                </a:lnTo>
                <a:lnTo>
                  <a:pt x="4594" y="1021"/>
                </a:lnTo>
                <a:lnTo>
                  <a:pt x="5052" y="1021"/>
                </a:lnTo>
                <a:close/>
                <a:moveTo>
                  <a:pt x="954" y="4545"/>
                </a:moveTo>
                <a:lnTo>
                  <a:pt x="1581" y="4545"/>
                </a:lnTo>
                <a:lnTo>
                  <a:pt x="1581" y="5003"/>
                </a:lnTo>
                <a:lnTo>
                  <a:pt x="954" y="5003"/>
                </a:lnTo>
                <a:lnTo>
                  <a:pt x="954" y="4545"/>
                </a:lnTo>
                <a:close/>
                <a:moveTo>
                  <a:pt x="5258" y="9669"/>
                </a:moveTo>
                <a:lnTo>
                  <a:pt x="5258" y="9979"/>
                </a:lnTo>
                <a:lnTo>
                  <a:pt x="4384" y="9979"/>
                </a:lnTo>
                <a:lnTo>
                  <a:pt x="4384" y="9669"/>
                </a:lnTo>
                <a:lnTo>
                  <a:pt x="3899" y="9669"/>
                </a:lnTo>
                <a:lnTo>
                  <a:pt x="3899" y="9368"/>
                </a:lnTo>
                <a:lnTo>
                  <a:pt x="3899" y="9210"/>
                </a:lnTo>
                <a:lnTo>
                  <a:pt x="3899" y="8909"/>
                </a:lnTo>
                <a:lnTo>
                  <a:pt x="5744" y="8909"/>
                </a:lnTo>
                <a:lnTo>
                  <a:pt x="5744" y="9210"/>
                </a:lnTo>
                <a:lnTo>
                  <a:pt x="5744" y="9368"/>
                </a:lnTo>
                <a:lnTo>
                  <a:pt x="5744" y="9669"/>
                </a:lnTo>
                <a:lnTo>
                  <a:pt x="5258" y="9669"/>
                </a:lnTo>
                <a:close/>
                <a:moveTo>
                  <a:pt x="6331" y="7560"/>
                </a:moveTo>
                <a:lnTo>
                  <a:pt x="6009" y="7814"/>
                </a:lnTo>
                <a:cubicBezTo>
                  <a:pt x="5976" y="7839"/>
                  <a:pt x="5951" y="7871"/>
                  <a:pt x="5934" y="7906"/>
                </a:cubicBezTo>
                <a:cubicBezTo>
                  <a:pt x="5917" y="7941"/>
                  <a:pt x="5907" y="7981"/>
                  <a:pt x="5907" y="8023"/>
                </a:cubicBezTo>
                <a:lnTo>
                  <a:pt x="5907" y="8506"/>
                </a:lnTo>
                <a:lnTo>
                  <a:pt x="5449" y="8506"/>
                </a:lnTo>
                <a:lnTo>
                  <a:pt x="5449" y="8023"/>
                </a:lnTo>
                <a:cubicBezTo>
                  <a:pt x="5449" y="7912"/>
                  <a:pt x="5474" y="7805"/>
                  <a:pt x="5522" y="7707"/>
                </a:cubicBezTo>
                <a:cubicBezTo>
                  <a:pt x="5569" y="7609"/>
                  <a:pt x="5639" y="7522"/>
                  <a:pt x="5726" y="7453"/>
                </a:cubicBezTo>
                <a:lnTo>
                  <a:pt x="6048" y="7200"/>
                </a:lnTo>
                <a:lnTo>
                  <a:pt x="6331" y="7560"/>
                </a:lnTo>
                <a:close/>
                <a:moveTo>
                  <a:pt x="6634" y="6747"/>
                </a:moveTo>
                <a:cubicBezTo>
                  <a:pt x="6852" y="6519"/>
                  <a:pt x="7028" y="6249"/>
                  <a:pt x="7148" y="5950"/>
                </a:cubicBezTo>
                <a:cubicBezTo>
                  <a:pt x="7264" y="5662"/>
                  <a:pt x="7328" y="5348"/>
                  <a:pt x="7329" y="5020"/>
                </a:cubicBezTo>
                <a:lnTo>
                  <a:pt x="7329" y="5015"/>
                </a:lnTo>
                <a:lnTo>
                  <a:pt x="7328" y="5015"/>
                </a:lnTo>
                <a:cubicBezTo>
                  <a:pt x="7328" y="4325"/>
                  <a:pt x="7048" y="3699"/>
                  <a:pt x="6595" y="3245"/>
                </a:cubicBezTo>
                <a:cubicBezTo>
                  <a:pt x="6142" y="2791"/>
                  <a:pt x="5516" y="2509"/>
                  <a:pt x="4828" y="2508"/>
                </a:cubicBezTo>
                <a:lnTo>
                  <a:pt x="4822" y="2508"/>
                </a:lnTo>
                <a:lnTo>
                  <a:pt x="4822" y="2509"/>
                </a:lnTo>
                <a:cubicBezTo>
                  <a:pt x="4130" y="2509"/>
                  <a:pt x="3504" y="2789"/>
                  <a:pt x="3050" y="3243"/>
                </a:cubicBezTo>
                <a:cubicBezTo>
                  <a:pt x="2597" y="3696"/>
                  <a:pt x="2316" y="4323"/>
                  <a:pt x="2316" y="5015"/>
                </a:cubicBezTo>
                <a:cubicBezTo>
                  <a:pt x="2316" y="5344"/>
                  <a:pt x="2379" y="5657"/>
                  <a:pt x="2492" y="5942"/>
                </a:cubicBezTo>
                <a:cubicBezTo>
                  <a:pt x="2611" y="6239"/>
                  <a:pt x="2785" y="6509"/>
                  <a:pt x="3001" y="6737"/>
                </a:cubicBezTo>
                <a:lnTo>
                  <a:pt x="3001" y="6737"/>
                </a:lnTo>
                <a:cubicBezTo>
                  <a:pt x="3074" y="6814"/>
                  <a:pt x="3152" y="6886"/>
                  <a:pt x="3232" y="6952"/>
                </a:cubicBezTo>
                <a:cubicBezTo>
                  <a:pt x="3312" y="7018"/>
                  <a:pt x="3397" y="7079"/>
                  <a:pt x="3486" y="7136"/>
                </a:cubicBezTo>
                <a:lnTo>
                  <a:pt x="3487" y="7137"/>
                </a:lnTo>
                <a:cubicBezTo>
                  <a:pt x="3516" y="7155"/>
                  <a:pt x="3545" y="7175"/>
                  <a:pt x="3573" y="7194"/>
                </a:cubicBezTo>
                <a:cubicBezTo>
                  <a:pt x="3598" y="7212"/>
                  <a:pt x="3627" y="7233"/>
                  <a:pt x="3658" y="7256"/>
                </a:cubicBezTo>
                <a:lnTo>
                  <a:pt x="3659" y="7256"/>
                </a:lnTo>
                <a:lnTo>
                  <a:pt x="3906" y="7447"/>
                </a:lnTo>
                <a:cubicBezTo>
                  <a:pt x="3994" y="7515"/>
                  <a:pt x="4065" y="7603"/>
                  <a:pt x="4113" y="7701"/>
                </a:cubicBezTo>
                <a:cubicBezTo>
                  <a:pt x="4162" y="7800"/>
                  <a:pt x="4188" y="7909"/>
                  <a:pt x="4188" y="8020"/>
                </a:cubicBezTo>
                <a:lnTo>
                  <a:pt x="4188" y="8500"/>
                </a:lnTo>
                <a:lnTo>
                  <a:pt x="3729" y="8500"/>
                </a:lnTo>
                <a:lnTo>
                  <a:pt x="3729" y="8020"/>
                </a:lnTo>
                <a:cubicBezTo>
                  <a:pt x="3729" y="7978"/>
                  <a:pt x="3720" y="7937"/>
                  <a:pt x="3703" y="7902"/>
                </a:cubicBezTo>
                <a:cubicBezTo>
                  <a:pt x="3685" y="7866"/>
                  <a:pt x="3659" y="7834"/>
                  <a:pt x="3626" y="7809"/>
                </a:cubicBezTo>
                <a:lnTo>
                  <a:pt x="3379" y="7618"/>
                </a:lnTo>
                <a:lnTo>
                  <a:pt x="3379" y="7618"/>
                </a:lnTo>
                <a:cubicBezTo>
                  <a:pt x="3361" y="7603"/>
                  <a:pt x="3338" y="7587"/>
                  <a:pt x="3312" y="7569"/>
                </a:cubicBezTo>
                <a:cubicBezTo>
                  <a:pt x="3289" y="7553"/>
                  <a:pt x="3266" y="7537"/>
                  <a:pt x="3242" y="7522"/>
                </a:cubicBezTo>
                <a:lnTo>
                  <a:pt x="3242" y="7523"/>
                </a:lnTo>
                <a:cubicBezTo>
                  <a:pt x="3138" y="7457"/>
                  <a:pt x="3038" y="7384"/>
                  <a:pt x="2942" y="7305"/>
                </a:cubicBezTo>
                <a:cubicBezTo>
                  <a:pt x="2845" y="7226"/>
                  <a:pt x="2754" y="7141"/>
                  <a:pt x="2670" y="7052"/>
                </a:cubicBezTo>
                <a:lnTo>
                  <a:pt x="2670" y="7051"/>
                </a:lnTo>
                <a:cubicBezTo>
                  <a:pt x="2413" y="6781"/>
                  <a:pt x="2208" y="6462"/>
                  <a:pt x="2068" y="6110"/>
                </a:cubicBezTo>
                <a:cubicBezTo>
                  <a:pt x="1932" y="5770"/>
                  <a:pt x="1858" y="5400"/>
                  <a:pt x="1858" y="5015"/>
                </a:cubicBezTo>
                <a:cubicBezTo>
                  <a:pt x="1858" y="4196"/>
                  <a:pt x="2190" y="3455"/>
                  <a:pt x="2726" y="2919"/>
                </a:cubicBezTo>
                <a:cubicBezTo>
                  <a:pt x="3263" y="2382"/>
                  <a:pt x="4004" y="2050"/>
                  <a:pt x="4822" y="2050"/>
                </a:cubicBezTo>
                <a:lnTo>
                  <a:pt x="4822" y="2051"/>
                </a:lnTo>
                <a:lnTo>
                  <a:pt x="4828" y="2051"/>
                </a:lnTo>
                <a:cubicBezTo>
                  <a:pt x="5643" y="2053"/>
                  <a:pt x="6383" y="2386"/>
                  <a:pt x="6919" y="2923"/>
                </a:cubicBezTo>
                <a:cubicBezTo>
                  <a:pt x="7455" y="3460"/>
                  <a:pt x="7787" y="4200"/>
                  <a:pt x="7787" y="5015"/>
                </a:cubicBezTo>
                <a:lnTo>
                  <a:pt x="7786" y="5015"/>
                </a:lnTo>
                <a:lnTo>
                  <a:pt x="7786" y="5020"/>
                </a:lnTo>
                <a:cubicBezTo>
                  <a:pt x="7785" y="5409"/>
                  <a:pt x="7710" y="5781"/>
                  <a:pt x="7573" y="6120"/>
                </a:cubicBezTo>
                <a:cubicBezTo>
                  <a:pt x="7431" y="6472"/>
                  <a:pt x="7223" y="6791"/>
                  <a:pt x="6964" y="7062"/>
                </a:cubicBezTo>
                <a:lnTo>
                  <a:pt x="6634" y="6747"/>
                </a:lnTo>
                <a:close/>
                <a:moveTo>
                  <a:pt x="8085" y="4545"/>
                </a:moveTo>
                <a:lnTo>
                  <a:pt x="8711" y="4545"/>
                </a:lnTo>
                <a:lnTo>
                  <a:pt x="8711" y="5003"/>
                </a:lnTo>
                <a:lnTo>
                  <a:pt x="8085" y="5003"/>
                </a:lnTo>
                <a:lnTo>
                  <a:pt x="8085" y="4545"/>
                </a:lnTo>
                <a:close/>
                <a:moveTo>
                  <a:pt x="8715" y="2196"/>
                </a:moveTo>
                <a:cubicBezTo>
                  <a:pt x="8282" y="1656"/>
                  <a:pt x="7731" y="1215"/>
                  <a:pt x="7101" y="912"/>
                </a:cubicBezTo>
                <a:cubicBezTo>
                  <a:pt x="6495" y="621"/>
                  <a:pt x="5815" y="458"/>
                  <a:pt x="5096" y="458"/>
                </a:cubicBezTo>
                <a:cubicBezTo>
                  <a:pt x="3815" y="458"/>
                  <a:pt x="2656" y="977"/>
                  <a:pt x="1817" y="1816"/>
                </a:cubicBezTo>
                <a:cubicBezTo>
                  <a:pt x="978" y="2655"/>
                  <a:pt x="459" y="3815"/>
                  <a:pt x="459" y="5095"/>
                </a:cubicBezTo>
                <a:cubicBezTo>
                  <a:pt x="459" y="5804"/>
                  <a:pt x="618" y="6475"/>
                  <a:pt x="901" y="7075"/>
                </a:cubicBezTo>
                <a:cubicBezTo>
                  <a:pt x="1196" y="7699"/>
                  <a:pt x="1627" y="8247"/>
                  <a:pt x="2154" y="8680"/>
                </a:cubicBezTo>
                <a:lnTo>
                  <a:pt x="2238" y="8749"/>
                </a:lnTo>
                <a:lnTo>
                  <a:pt x="2238" y="10073"/>
                </a:lnTo>
                <a:lnTo>
                  <a:pt x="1779" y="10073"/>
                </a:lnTo>
                <a:lnTo>
                  <a:pt x="1779" y="8962"/>
                </a:lnTo>
                <a:cubicBezTo>
                  <a:pt x="1238" y="8498"/>
                  <a:pt x="796" y="7922"/>
                  <a:pt x="487" y="7270"/>
                </a:cubicBezTo>
                <a:cubicBezTo>
                  <a:pt x="175" y="6610"/>
                  <a:pt x="0" y="5872"/>
                  <a:pt x="0" y="5095"/>
                </a:cubicBezTo>
                <a:cubicBezTo>
                  <a:pt x="0" y="3688"/>
                  <a:pt x="571" y="2414"/>
                  <a:pt x="1493" y="1492"/>
                </a:cubicBezTo>
                <a:cubicBezTo>
                  <a:pt x="2415" y="570"/>
                  <a:pt x="3689" y="0"/>
                  <a:pt x="5096" y="0"/>
                </a:cubicBezTo>
                <a:cubicBezTo>
                  <a:pt x="5883" y="0"/>
                  <a:pt x="6630" y="179"/>
                  <a:pt x="7298" y="500"/>
                </a:cubicBezTo>
                <a:cubicBezTo>
                  <a:pt x="7991" y="833"/>
                  <a:pt x="8597" y="1317"/>
                  <a:pt x="9072" y="1910"/>
                </a:cubicBezTo>
                <a:lnTo>
                  <a:pt x="8715" y="2196"/>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413">
            <a:extLst>
              <a:ext uri="{FF2B5EF4-FFF2-40B4-BE49-F238E27FC236}">
                <a16:creationId xmlns:a16="http://schemas.microsoft.com/office/drawing/2014/main" id="{87E1FC4E-A46D-478D-ABC3-CA32D84396BF}"/>
              </a:ext>
            </a:extLst>
          </p:cNvPr>
          <p:cNvSpPr>
            <a:spLocks noChangeAspect="1" noEditPoints="1"/>
          </p:cNvSpPr>
          <p:nvPr/>
        </p:nvSpPr>
        <p:spPr bwMode="auto">
          <a:xfrm>
            <a:off x="1190537" y="3976880"/>
            <a:ext cx="303350" cy="293190"/>
          </a:xfrm>
          <a:custGeom>
            <a:avLst/>
            <a:gdLst>
              <a:gd name="T0" fmla="*/ 0 w 11269"/>
              <a:gd name="T1" fmla="*/ 1175 h 10879"/>
              <a:gd name="T2" fmla="*/ 1175 w 11269"/>
              <a:gd name="T3" fmla="*/ 0 h 10879"/>
              <a:gd name="T4" fmla="*/ 5742 w 11269"/>
              <a:gd name="T5" fmla="*/ 276 h 10879"/>
              <a:gd name="T6" fmla="*/ 6282 w 11269"/>
              <a:gd name="T7" fmla="*/ 1002 h 10879"/>
              <a:gd name="T8" fmla="*/ 7936 w 11269"/>
              <a:gd name="T9" fmla="*/ 7248 h 10879"/>
              <a:gd name="T10" fmla="*/ 7477 w 11269"/>
              <a:gd name="T11" fmla="*/ 5901 h 10879"/>
              <a:gd name="T12" fmla="*/ 5849 w 11269"/>
              <a:gd name="T13" fmla="*/ 1150 h 10879"/>
              <a:gd name="T14" fmla="*/ 4881 w 11269"/>
              <a:gd name="T15" fmla="*/ 459 h 10879"/>
              <a:gd name="T16" fmla="*/ 668 w 11269"/>
              <a:gd name="T17" fmla="*/ 669 h 10879"/>
              <a:gd name="T18" fmla="*/ 458 w 11269"/>
              <a:gd name="T19" fmla="*/ 9425 h 10879"/>
              <a:gd name="T20" fmla="*/ 1503 w 11269"/>
              <a:gd name="T21" fmla="*/ 1414 h 10879"/>
              <a:gd name="T22" fmla="*/ 4739 w 11269"/>
              <a:gd name="T23" fmla="*/ 1594 h 10879"/>
              <a:gd name="T24" fmla="*/ 6374 w 11269"/>
              <a:gd name="T25" fmla="*/ 5009 h 10879"/>
              <a:gd name="T26" fmla="*/ 1587 w 11269"/>
              <a:gd name="T27" fmla="*/ 4551 h 10879"/>
              <a:gd name="T28" fmla="*/ 4715 w 11269"/>
              <a:gd name="T29" fmla="*/ 2251 h 10879"/>
              <a:gd name="T30" fmla="*/ 4143 w 11269"/>
              <a:gd name="T31" fmla="*/ 1872 h 10879"/>
              <a:gd name="T32" fmla="*/ 1503 w 11269"/>
              <a:gd name="T33" fmla="*/ 1414 h 10879"/>
              <a:gd name="T34" fmla="*/ 3953 w 11269"/>
              <a:gd name="T35" fmla="*/ 9746 h 10879"/>
              <a:gd name="T36" fmla="*/ 5763 w 11269"/>
              <a:gd name="T37" fmla="*/ 9287 h 10879"/>
              <a:gd name="T38" fmla="*/ 7581 w 11269"/>
              <a:gd name="T39" fmla="*/ 10879 h 10879"/>
              <a:gd name="T40" fmla="*/ 6149 w 11269"/>
              <a:gd name="T41" fmla="*/ 9447 h 10879"/>
              <a:gd name="T42" fmla="*/ 7581 w 11269"/>
              <a:gd name="T43" fmla="*/ 8015 h 10879"/>
              <a:gd name="T44" fmla="*/ 9014 w 11269"/>
              <a:gd name="T45" fmla="*/ 9447 h 10879"/>
              <a:gd name="T46" fmla="*/ 7581 w 11269"/>
              <a:gd name="T47" fmla="*/ 10879 h 10879"/>
              <a:gd name="T48" fmla="*/ 7581 w 11269"/>
              <a:gd name="T49" fmla="*/ 10421 h 10879"/>
              <a:gd name="T50" fmla="*/ 8555 w 11269"/>
              <a:gd name="T51" fmla="*/ 9447 h 10879"/>
              <a:gd name="T52" fmla="*/ 7581 w 11269"/>
              <a:gd name="T53" fmla="*/ 8473 h 10879"/>
              <a:gd name="T54" fmla="*/ 6608 w 11269"/>
              <a:gd name="T55" fmla="*/ 9447 h 10879"/>
              <a:gd name="T56" fmla="*/ 2139 w 11269"/>
              <a:gd name="T57" fmla="*/ 10879 h 10879"/>
              <a:gd name="T58" fmla="*/ 707 w 11269"/>
              <a:gd name="T59" fmla="*/ 9447 h 10879"/>
              <a:gd name="T60" fmla="*/ 2139 w 11269"/>
              <a:gd name="T61" fmla="*/ 8015 h 10879"/>
              <a:gd name="T62" fmla="*/ 3571 w 11269"/>
              <a:gd name="T63" fmla="*/ 9447 h 10879"/>
              <a:gd name="T64" fmla="*/ 2139 w 11269"/>
              <a:gd name="T65" fmla="*/ 10879 h 10879"/>
              <a:gd name="T66" fmla="*/ 2139 w 11269"/>
              <a:gd name="T67" fmla="*/ 10421 h 10879"/>
              <a:gd name="T68" fmla="*/ 3112 w 11269"/>
              <a:gd name="T69" fmla="*/ 9447 h 10879"/>
              <a:gd name="T70" fmla="*/ 2139 w 11269"/>
              <a:gd name="T71" fmla="*/ 8473 h 10879"/>
              <a:gd name="T72" fmla="*/ 1165 w 11269"/>
              <a:gd name="T73" fmla="*/ 9447 h 10879"/>
              <a:gd name="T74" fmla="*/ 11269 w 11269"/>
              <a:gd name="T75" fmla="*/ 9746 h 10879"/>
              <a:gd name="T76" fmla="*/ 9132 w 11269"/>
              <a:gd name="T77" fmla="*/ 391 h 10879"/>
              <a:gd name="T78" fmla="*/ 9590 w 11269"/>
              <a:gd name="T79" fmla="*/ 9287 h 10879"/>
              <a:gd name="T80" fmla="*/ 11269 w 11269"/>
              <a:gd name="T81" fmla="*/ 9746 h 10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69" h="10879">
                <a:moveTo>
                  <a:pt x="0" y="9425"/>
                </a:moveTo>
                <a:lnTo>
                  <a:pt x="0" y="1175"/>
                </a:lnTo>
                <a:cubicBezTo>
                  <a:pt x="0" y="851"/>
                  <a:pt x="131" y="557"/>
                  <a:pt x="344" y="345"/>
                </a:cubicBezTo>
                <a:cubicBezTo>
                  <a:pt x="557" y="132"/>
                  <a:pt x="851" y="0"/>
                  <a:pt x="1175" y="0"/>
                </a:cubicBezTo>
                <a:lnTo>
                  <a:pt x="4881" y="0"/>
                </a:lnTo>
                <a:cubicBezTo>
                  <a:pt x="5197" y="0"/>
                  <a:pt x="5496" y="101"/>
                  <a:pt x="5742" y="276"/>
                </a:cubicBezTo>
                <a:cubicBezTo>
                  <a:pt x="5988" y="452"/>
                  <a:pt x="6180" y="702"/>
                  <a:pt x="6282" y="1001"/>
                </a:cubicBezTo>
                <a:lnTo>
                  <a:pt x="6282" y="1002"/>
                </a:lnTo>
                <a:lnTo>
                  <a:pt x="7936" y="5827"/>
                </a:lnTo>
                <a:lnTo>
                  <a:pt x="7936" y="7248"/>
                </a:lnTo>
                <a:lnTo>
                  <a:pt x="7477" y="7248"/>
                </a:lnTo>
                <a:lnTo>
                  <a:pt x="7477" y="5901"/>
                </a:lnTo>
                <a:lnTo>
                  <a:pt x="5849" y="1150"/>
                </a:lnTo>
                <a:lnTo>
                  <a:pt x="5849" y="1150"/>
                </a:lnTo>
                <a:cubicBezTo>
                  <a:pt x="5778" y="942"/>
                  <a:pt x="5645" y="770"/>
                  <a:pt x="5476" y="649"/>
                </a:cubicBezTo>
                <a:cubicBezTo>
                  <a:pt x="5307" y="528"/>
                  <a:pt x="5100" y="459"/>
                  <a:pt x="4881" y="459"/>
                </a:cubicBezTo>
                <a:lnTo>
                  <a:pt x="1175" y="459"/>
                </a:lnTo>
                <a:cubicBezTo>
                  <a:pt x="977" y="459"/>
                  <a:pt x="798" y="539"/>
                  <a:pt x="668" y="669"/>
                </a:cubicBezTo>
                <a:cubicBezTo>
                  <a:pt x="539" y="799"/>
                  <a:pt x="458" y="978"/>
                  <a:pt x="458" y="1175"/>
                </a:cubicBezTo>
                <a:lnTo>
                  <a:pt x="458" y="9425"/>
                </a:lnTo>
                <a:lnTo>
                  <a:pt x="0" y="9425"/>
                </a:lnTo>
                <a:close/>
                <a:moveTo>
                  <a:pt x="1503" y="1414"/>
                </a:moveTo>
                <a:lnTo>
                  <a:pt x="4143" y="1414"/>
                </a:lnTo>
                <a:cubicBezTo>
                  <a:pt x="4360" y="1414"/>
                  <a:pt x="4566" y="1479"/>
                  <a:pt x="4739" y="1594"/>
                </a:cubicBezTo>
                <a:cubicBezTo>
                  <a:pt x="4912" y="1708"/>
                  <a:pt x="5051" y="1873"/>
                  <a:pt x="5136" y="2074"/>
                </a:cubicBezTo>
                <a:lnTo>
                  <a:pt x="6374" y="5009"/>
                </a:lnTo>
                <a:lnTo>
                  <a:pt x="1587" y="5009"/>
                </a:lnTo>
                <a:lnTo>
                  <a:pt x="1587" y="4551"/>
                </a:lnTo>
                <a:lnTo>
                  <a:pt x="5685" y="4551"/>
                </a:lnTo>
                <a:lnTo>
                  <a:pt x="4715" y="2251"/>
                </a:lnTo>
                <a:cubicBezTo>
                  <a:pt x="4667" y="2136"/>
                  <a:pt x="4586" y="2041"/>
                  <a:pt x="4486" y="1975"/>
                </a:cubicBezTo>
                <a:cubicBezTo>
                  <a:pt x="4387" y="1909"/>
                  <a:pt x="4269" y="1872"/>
                  <a:pt x="4143" y="1872"/>
                </a:cubicBezTo>
                <a:lnTo>
                  <a:pt x="1503" y="1872"/>
                </a:lnTo>
                <a:lnTo>
                  <a:pt x="1503" y="1414"/>
                </a:lnTo>
                <a:close/>
                <a:moveTo>
                  <a:pt x="5763" y="9746"/>
                </a:moveTo>
                <a:lnTo>
                  <a:pt x="3953" y="9746"/>
                </a:lnTo>
                <a:lnTo>
                  <a:pt x="3953" y="9287"/>
                </a:lnTo>
                <a:lnTo>
                  <a:pt x="5763" y="9287"/>
                </a:lnTo>
                <a:lnTo>
                  <a:pt x="5763" y="9746"/>
                </a:lnTo>
                <a:close/>
                <a:moveTo>
                  <a:pt x="7581" y="10879"/>
                </a:moveTo>
                <a:cubicBezTo>
                  <a:pt x="7187" y="10879"/>
                  <a:pt x="6828" y="10719"/>
                  <a:pt x="6569" y="10459"/>
                </a:cubicBezTo>
                <a:cubicBezTo>
                  <a:pt x="6310" y="10200"/>
                  <a:pt x="6149" y="9842"/>
                  <a:pt x="6149" y="9447"/>
                </a:cubicBezTo>
                <a:cubicBezTo>
                  <a:pt x="6149" y="9052"/>
                  <a:pt x="6310" y="8694"/>
                  <a:pt x="6569" y="8435"/>
                </a:cubicBezTo>
                <a:cubicBezTo>
                  <a:pt x="6828" y="8175"/>
                  <a:pt x="7187" y="8015"/>
                  <a:pt x="7581" y="8015"/>
                </a:cubicBezTo>
                <a:cubicBezTo>
                  <a:pt x="7976" y="8015"/>
                  <a:pt x="8334" y="8175"/>
                  <a:pt x="8594" y="8435"/>
                </a:cubicBezTo>
                <a:cubicBezTo>
                  <a:pt x="8853" y="8694"/>
                  <a:pt x="9014" y="9052"/>
                  <a:pt x="9014" y="9447"/>
                </a:cubicBezTo>
                <a:cubicBezTo>
                  <a:pt x="9014" y="9842"/>
                  <a:pt x="8853" y="10200"/>
                  <a:pt x="8594" y="10459"/>
                </a:cubicBezTo>
                <a:cubicBezTo>
                  <a:pt x="8334" y="10719"/>
                  <a:pt x="7976" y="10879"/>
                  <a:pt x="7581" y="10879"/>
                </a:cubicBezTo>
                <a:close/>
                <a:moveTo>
                  <a:pt x="6893" y="10135"/>
                </a:moveTo>
                <a:cubicBezTo>
                  <a:pt x="7070" y="10312"/>
                  <a:pt x="7313" y="10421"/>
                  <a:pt x="7581" y="10421"/>
                </a:cubicBezTo>
                <a:cubicBezTo>
                  <a:pt x="7850" y="10421"/>
                  <a:pt x="8093" y="10312"/>
                  <a:pt x="8269" y="10135"/>
                </a:cubicBezTo>
                <a:cubicBezTo>
                  <a:pt x="8446" y="9959"/>
                  <a:pt x="8555" y="9715"/>
                  <a:pt x="8555" y="9447"/>
                </a:cubicBezTo>
                <a:cubicBezTo>
                  <a:pt x="8555" y="9179"/>
                  <a:pt x="8446" y="8935"/>
                  <a:pt x="8269" y="8759"/>
                </a:cubicBezTo>
                <a:cubicBezTo>
                  <a:pt x="8093" y="8583"/>
                  <a:pt x="7850" y="8473"/>
                  <a:pt x="7581" y="8473"/>
                </a:cubicBezTo>
                <a:cubicBezTo>
                  <a:pt x="7313" y="8473"/>
                  <a:pt x="7070" y="8583"/>
                  <a:pt x="6893" y="8759"/>
                </a:cubicBezTo>
                <a:cubicBezTo>
                  <a:pt x="6717" y="8935"/>
                  <a:pt x="6608" y="9179"/>
                  <a:pt x="6608" y="9447"/>
                </a:cubicBezTo>
                <a:cubicBezTo>
                  <a:pt x="6608" y="9715"/>
                  <a:pt x="6717" y="9959"/>
                  <a:pt x="6893" y="10135"/>
                </a:cubicBezTo>
                <a:close/>
                <a:moveTo>
                  <a:pt x="2139" y="10879"/>
                </a:moveTo>
                <a:cubicBezTo>
                  <a:pt x="1744" y="10879"/>
                  <a:pt x="1386" y="10719"/>
                  <a:pt x="1127" y="10459"/>
                </a:cubicBezTo>
                <a:cubicBezTo>
                  <a:pt x="867" y="10200"/>
                  <a:pt x="707" y="9842"/>
                  <a:pt x="707" y="9447"/>
                </a:cubicBezTo>
                <a:cubicBezTo>
                  <a:pt x="707" y="9052"/>
                  <a:pt x="867" y="8694"/>
                  <a:pt x="1127" y="8435"/>
                </a:cubicBezTo>
                <a:cubicBezTo>
                  <a:pt x="1386" y="8175"/>
                  <a:pt x="1744" y="8015"/>
                  <a:pt x="2139" y="8015"/>
                </a:cubicBezTo>
                <a:cubicBezTo>
                  <a:pt x="2534" y="8015"/>
                  <a:pt x="2892" y="8175"/>
                  <a:pt x="3151" y="8435"/>
                </a:cubicBezTo>
                <a:cubicBezTo>
                  <a:pt x="3410" y="8694"/>
                  <a:pt x="3571" y="9052"/>
                  <a:pt x="3571" y="9447"/>
                </a:cubicBezTo>
                <a:cubicBezTo>
                  <a:pt x="3571" y="9842"/>
                  <a:pt x="3410" y="10200"/>
                  <a:pt x="3151" y="10459"/>
                </a:cubicBezTo>
                <a:cubicBezTo>
                  <a:pt x="2892" y="10719"/>
                  <a:pt x="2534" y="10879"/>
                  <a:pt x="2139" y="10879"/>
                </a:cubicBezTo>
                <a:close/>
                <a:moveTo>
                  <a:pt x="1451" y="10135"/>
                </a:moveTo>
                <a:cubicBezTo>
                  <a:pt x="1627" y="10312"/>
                  <a:pt x="1870" y="10421"/>
                  <a:pt x="2139" y="10421"/>
                </a:cubicBezTo>
                <a:cubicBezTo>
                  <a:pt x="2407" y="10421"/>
                  <a:pt x="2651" y="10312"/>
                  <a:pt x="2827" y="10135"/>
                </a:cubicBezTo>
                <a:cubicBezTo>
                  <a:pt x="3003" y="9959"/>
                  <a:pt x="3112" y="9715"/>
                  <a:pt x="3112" y="9447"/>
                </a:cubicBezTo>
                <a:cubicBezTo>
                  <a:pt x="3112" y="9179"/>
                  <a:pt x="3003" y="8935"/>
                  <a:pt x="2827" y="8759"/>
                </a:cubicBezTo>
                <a:cubicBezTo>
                  <a:pt x="2650" y="8583"/>
                  <a:pt x="2407" y="8473"/>
                  <a:pt x="2139" y="8473"/>
                </a:cubicBezTo>
                <a:cubicBezTo>
                  <a:pt x="1871" y="8473"/>
                  <a:pt x="1627" y="8583"/>
                  <a:pt x="1451" y="8759"/>
                </a:cubicBezTo>
                <a:cubicBezTo>
                  <a:pt x="1274" y="8935"/>
                  <a:pt x="1165" y="9179"/>
                  <a:pt x="1165" y="9447"/>
                </a:cubicBezTo>
                <a:cubicBezTo>
                  <a:pt x="1165" y="9715"/>
                  <a:pt x="1274" y="9959"/>
                  <a:pt x="1451" y="10135"/>
                </a:cubicBezTo>
                <a:close/>
                <a:moveTo>
                  <a:pt x="11269" y="9746"/>
                </a:moveTo>
                <a:lnTo>
                  <a:pt x="9132" y="9746"/>
                </a:lnTo>
                <a:lnTo>
                  <a:pt x="9132" y="391"/>
                </a:lnTo>
                <a:lnTo>
                  <a:pt x="9590" y="391"/>
                </a:lnTo>
                <a:lnTo>
                  <a:pt x="9590" y="9287"/>
                </a:lnTo>
                <a:lnTo>
                  <a:pt x="11269" y="9287"/>
                </a:lnTo>
                <a:lnTo>
                  <a:pt x="11269" y="9746"/>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414">
            <a:extLst>
              <a:ext uri="{FF2B5EF4-FFF2-40B4-BE49-F238E27FC236}">
                <a16:creationId xmlns:a16="http://schemas.microsoft.com/office/drawing/2014/main" id="{A607E074-0976-476C-AF8B-5E185EBB02E6}"/>
              </a:ext>
            </a:extLst>
          </p:cNvPr>
          <p:cNvSpPr>
            <a:spLocks noChangeAspect="1" noEditPoints="1"/>
          </p:cNvSpPr>
          <p:nvPr/>
        </p:nvSpPr>
        <p:spPr bwMode="auto">
          <a:xfrm>
            <a:off x="1663705" y="3987040"/>
            <a:ext cx="371567" cy="271419"/>
          </a:xfrm>
          <a:custGeom>
            <a:avLst/>
            <a:gdLst>
              <a:gd name="T0" fmla="*/ 0 w 13780"/>
              <a:gd name="T1" fmla="*/ 10045 h 10058"/>
              <a:gd name="T2" fmla="*/ 114 w 13780"/>
              <a:gd name="T3" fmla="*/ 6323 h 10058"/>
              <a:gd name="T4" fmla="*/ 3855 w 13780"/>
              <a:gd name="T5" fmla="*/ 4349 h 10058"/>
              <a:gd name="T6" fmla="*/ 7170 w 13780"/>
              <a:gd name="T7" fmla="*/ 4339 h 10058"/>
              <a:gd name="T8" fmla="*/ 10553 w 13780"/>
              <a:gd name="T9" fmla="*/ 4339 h 10058"/>
              <a:gd name="T10" fmla="*/ 10911 w 13780"/>
              <a:gd name="T11" fmla="*/ 6487 h 10058"/>
              <a:gd name="T12" fmla="*/ 11154 w 13780"/>
              <a:gd name="T13" fmla="*/ 9014 h 10058"/>
              <a:gd name="T14" fmla="*/ 10730 w 13780"/>
              <a:gd name="T15" fmla="*/ 7102 h 10058"/>
              <a:gd name="T16" fmla="*/ 10272 w 13780"/>
              <a:gd name="T17" fmla="*/ 6617 h 10058"/>
              <a:gd name="T18" fmla="*/ 10114 w 13780"/>
              <a:gd name="T19" fmla="*/ 5030 h 10058"/>
              <a:gd name="T20" fmla="*/ 6746 w 13780"/>
              <a:gd name="T21" fmla="*/ 5030 h 10058"/>
              <a:gd name="T22" fmla="*/ 3439 w 13780"/>
              <a:gd name="T23" fmla="*/ 5025 h 10058"/>
              <a:gd name="T24" fmla="*/ 475 w 13780"/>
              <a:gd name="T25" fmla="*/ 6545 h 10058"/>
              <a:gd name="T26" fmla="*/ 424 w 13780"/>
              <a:gd name="T27" fmla="*/ 9624 h 10058"/>
              <a:gd name="T28" fmla="*/ 8560 w 13780"/>
              <a:gd name="T29" fmla="*/ 10058 h 10058"/>
              <a:gd name="T30" fmla="*/ 13780 w 13780"/>
              <a:gd name="T31" fmla="*/ 7932 h 10058"/>
              <a:gd name="T32" fmla="*/ 10228 w 13780"/>
              <a:gd name="T33" fmla="*/ 10050 h 10058"/>
              <a:gd name="T34" fmla="*/ 13357 w 13780"/>
              <a:gd name="T35" fmla="*/ 9627 h 10058"/>
              <a:gd name="T36" fmla="*/ 11777 w 13780"/>
              <a:gd name="T37" fmla="*/ 7332 h 10058"/>
              <a:gd name="T38" fmla="*/ 11571 w 13780"/>
              <a:gd name="T39" fmla="*/ 5291 h 10058"/>
              <a:gd name="T40" fmla="*/ 11706 w 13780"/>
              <a:gd name="T41" fmla="*/ 136 h 10058"/>
              <a:gd name="T42" fmla="*/ 12034 w 13780"/>
              <a:gd name="T43" fmla="*/ 0 h 10058"/>
              <a:gd name="T44" fmla="*/ 13631 w 13780"/>
              <a:gd name="T45" fmla="*/ 136 h 10058"/>
              <a:gd name="T46" fmla="*/ 13767 w 13780"/>
              <a:gd name="T47" fmla="*/ 7338 h 10058"/>
              <a:gd name="T48" fmla="*/ 13344 w 13780"/>
              <a:gd name="T49" fmla="*/ 463 h 10058"/>
              <a:gd name="T50" fmla="*/ 13304 w 13780"/>
              <a:gd name="T51" fmla="*/ 424 h 10058"/>
              <a:gd name="T52" fmla="*/ 12006 w 13780"/>
              <a:gd name="T53" fmla="*/ 434 h 10058"/>
              <a:gd name="T54" fmla="*/ 11994 w 13780"/>
              <a:gd name="T55" fmla="*/ 463 h 10058"/>
              <a:gd name="T56" fmla="*/ 11571 w 13780"/>
              <a:gd name="T57" fmla="*/ 5291 h 10058"/>
              <a:gd name="T58" fmla="*/ 9110 w 13780"/>
              <a:gd name="T59" fmla="*/ 1260 h 10058"/>
              <a:gd name="T60" fmla="*/ 9247 w 13780"/>
              <a:gd name="T61" fmla="*/ 933 h 10058"/>
              <a:gd name="T62" fmla="*/ 10882 w 13780"/>
              <a:gd name="T63" fmla="*/ 797 h 10058"/>
              <a:gd name="T64" fmla="*/ 11345 w 13780"/>
              <a:gd name="T65" fmla="*/ 1260 h 10058"/>
              <a:gd name="T66" fmla="*/ 10922 w 13780"/>
              <a:gd name="T67" fmla="*/ 5244 h 10058"/>
              <a:gd name="T68" fmla="*/ 10910 w 13780"/>
              <a:gd name="T69" fmla="*/ 1232 h 10058"/>
              <a:gd name="T70" fmla="*/ 9573 w 13780"/>
              <a:gd name="T71" fmla="*/ 1220 h 10058"/>
              <a:gd name="T72" fmla="*/ 9545 w 13780"/>
              <a:gd name="T73" fmla="*/ 1232 h 10058"/>
              <a:gd name="T74" fmla="*/ 9533 w 13780"/>
              <a:gd name="T75" fmla="*/ 4382 h 10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780" h="10058">
                <a:moveTo>
                  <a:pt x="8560" y="10058"/>
                </a:moveTo>
                <a:lnTo>
                  <a:pt x="0" y="10045"/>
                </a:lnTo>
                <a:lnTo>
                  <a:pt x="0" y="6726"/>
                </a:lnTo>
                <a:cubicBezTo>
                  <a:pt x="0" y="6581"/>
                  <a:pt x="41" y="6442"/>
                  <a:pt x="114" y="6323"/>
                </a:cubicBezTo>
                <a:cubicBezTo>
                  <a:pt x="187" y="6205"/>
                  <a:pt x="293" y="6106"/>
                  <a:pt x="423" y="6040"/>
                </a:cubicBezTo>
                <a:cubicBezTo>
                  <a:pt x="1561" y="5468"/>
                  <a:pt x="2712" y="4912"/>
                  <a:pt x="3855" y="4349"/>
                </a:cubicBezTo>
                <a:lnTo>
                  <a:pt x="3870" y="6020"/>
                </a:lnTo>
                <a:lnTo>
                  <a:pt x="7170" y="4339"/>
                </a:lnTo>
                <a:lnTo>
                  <a:pt x="7170" y="6023"/>
                </a:lnTo>
                <a:lnTo>
                  <a:pt x="10553" y="4339"/>
                </a:lnTo>
                <a:lnTo>
                  <a:pt x="10506" y="6236"/>
                </a:lnTo>
                <a:cubicBezTo>
                  <a:pt x="10664" y="6284"/>
                  <a:pt x="10803" y="6372"/>
                  <a:pt x="10911" y="6487"/>
                </a:cubicBezTo>
                <a:cubicBezTo>
                  <a:pt x="11063" y="6649"/>
                  <a:pt x="11154" y="6864"/>
                  <a:pt x="11154" y="7102"/>
                </a:cubicBezTo>
                <a:lnTo>
                  <a:pt x="11154" y="9014"/>
                </a:lnTo>
                <a:lnTo>
                  <a:pt x="10730" y="9014"/>
                </a:lnTo>
                <a:lnTo>
                  <a:pt x="10730" y="7102"/>
                </a:lnTo>
                <a:cubicBezTo>
                  <a:pt x="10730" y="6975"/>
                  <a:pt x="10683" y="6861"/>
                  <a:pt x="10603" y="6776"/>
                </a:cubicBezTo>
                <a:cubicBezTo>
                  <a:pt x="10521" y="6688"/>
                  <a:pt x="10405" y="6630"/>
                  <a:pt x="10272" y="6617"/>
                </a:cubicBezTo>
                <a:lnTo>
                  <a:pt x="10075" y="6599"/>
                </a:lnTo>
                <a:lnTo>
                  <a:pt x="10114" y="5030"/>
                </a:lnTo>
                <a:lnTo>
                  <a:pt x="6746" y="6706"/>
                </a:lnTo>
                <a:lnTo>
                  <a:pt x="6746" y="5030"/>
                </a:lnTo>
                <a:lnTo>
                  <a:pt x="3454" y="6707"/>
                </a:lnTo>
                <a:lnTo>
                  <a:pt x="3439" y="5025"/>
                </a:lnTo>
                <a:lnTo>
                  <a:pt x="612" y="6418"/>
                </a:lnTo>
                <a:cubicBezTo>
                  <a:pt x="555" y="6447"/>
                  <a:pt x="507" y="6491"/>
                  <a:pt x="475" y="6545"/>
                </a:cubicBezTo>
                <a:cubicBezTo>
                  <a:pt x="442" y="6598"/>
                  <a:pt x="424" y="6660"/>
                  <a:pt x="424" y="6726"/>
                </a:cubicBezTo>
                <a:lnTo>
                  <a:pt x="424" y="9624"/>
                </a:lnTo>
                <a:lnTo>
                  <a:pt x="8560" y="9637"/>
                </a:lnTo>
                <a:lnTo>
                  <a:pt x="8560" y="10058"/>
                </a:lnTo>
                <a:close/>
                <a:moveTo>
                  <a:pt x="11977" y="6960"/>
                </a:moveTo>
                <a:lnTo>
                  <a:pt x="13780" y="7932"/>
                </a:lnTo>
                <a:lnTo>
                  <a:pt x="13780" y="10050"/>
                </a:lnTo>
                <a:lnTo>
                  <a:pt x="10228" y="10050"/>
                </a:lnTo>
                <a:lnTo>
                  <a:pt x="10228" y="9627"/>
                </a:lnTo>
                <a:lnTo>
                  <a:pt x="13357" y="9627"/>
                </a:lnTo>
                <a:lnTo>
                  <a:pt x="13357" y="8184"/>
                </a:lnTo>
                <a:lnTo>
                  <a:pt x="11777" y="7332"/>
                </a:lnTo>
                <a:lnTo>
                  <a:pt x="11977" y="6960"/>
                </a:lnTo>
                <a:close/>
                <a:moveTo>
                  <a:pt x="11571" y="5291"/>
                </a:moveTo>
                <a:lnTo>
                  <a:pt x="11571" y="463"/>
                </a:lnTo>
                <a:cubicBezTo>
                  <a:pt x="11571" y="335"/>
                  <a:pt x="11623" y="220"/>
                  <a:pt x="11706" y="136"/>
                </a:cubicBezTo>
                <a:lnTo>
                  <a:pt x="11707" y="136"/>
                </a:lnTo>
                <a:cubicBezTo>
                  <a:pt x="11791" y="52"/>
                  <a:pt x="11907" y="0"/>
                  <a:pt x="12034" y="0"/>
                </a:cubicBezTo>
                <a:lnTo>
                  <a:pt x="13304" y="0"/>
                </a:lnTo>
                <a:cubicBezTo>
                  <a:pt x="13431" y="0"/>
                  <a:pt x="13547" y="52"/>
                  <a:pt x="13631" y="136"/>
                </a:cubicBezTo>
                <a:cubicBezTo>
                  <a:pt x="13715" y="220"/>
                  <a:pt x="13767" y="336"/>
                  <a:pt x="13767" y="463"/>
                </a:cubicBezTo>
                <a:lnTo>
                  <a:pt x="13767" y="7338"/>
                </a:lnTo>
                <a:lnTo>
                  <a:pt x="13344" y="7338"/>
                </a:lnTo>
                <a:lnTo>
                  <a:pt x="13344" y="463"/>
                </a:lnTo>
                <a:cubicBezTo>
                  <a:pt x="13344" y="452"/>
                  <a:pt x="13340" y="442"/>
                  <a:pt x="13333" y="435"/>
                </a:cubicBezTo>
                <a:cubicBezTo>
                  <a:pt x="13326" y="428"/>
                  <a:pt x="13315" y="424"/>
                  <a:pt x="13304" y="424"/>
                </a:cubicBezTo>
                <a:lnTo>
                  <a:pt x="12034" y="424"/>
                </a:lnTo>
                <a:cubicBezTo>
                  <a:pt x="12022" y="424"/>
                  <a:pt x="12012" y="428"/>
                  <a:pt x="12006" y="434"/>
                </a:cubicBezTo>
                <a:lnTo>
                  <a:pt x="12006" y="435"/>
                </a:lnTo>
                <a:cubicBezTo>
                  <a:pt x="11998" y="442"/>
                  <a:pt x="11994" y="452"/>
                  <a:pt x="11994" y="463"/>
                </a:cubicBezTo>
                <a:lnTo>
                  <a:pt x="11994" y="5291"/>
                </a:lnTo>
                <a:lnTo>
                  <a:pt x="11571" y="5291"/>
                </a:lnTo>
                <a:close/>
                <a:moveTo>
                  <a:pt x="9110" y="4382"/>
                </a:moveTo>
                <a:lnTo>
                  <a:pt x="9110" y="1260"/>
                </a:lnTo>
                <a:cubicBezTo>
                  <a:pt x="9110" y="1132"/>
                  <a:pt x="9162" y="1017"/>
                  <a:pt x="9246" y="933"/>
                </a:cubicBezTo>
                <a:lnTo>
                  <a:pt x="9247" y="933"/>
                </a:lnTo>
                <a:cubicBezTo>
                  <a:pt x="9331" y="849"/>
                  <a:pt x="9446" y="797"/>
                  <a:pt x="9573" y="797"/>
                </a:cubicBezTo>
                <a:lnTo>
                  <a:pt x="10882" y="797"/>
                </a:lnTo>
                <a:cubicBezTo>
                  <a:pt x="11010" y="797"/>
                  <a:pt x="11126" y="849"/>
                  <a:pt x="11210" y="933"/>
                </a:cubicBezTo>
                <a:cubicBezTo>
                  <a:pt x="11293" y="1017"/>
                  <a:pt x="11345" y="1132"/>
                  <a:pt x="11345" y="1260"/>
                </a:cubicBezTo>
                <a:lnTo>
                  <a:pt x="11345" y="5244"/>
                </a:lnTo>
                <a:lnTo>
                  <a:pt x="10922" y="5244"/>
                </a:lnTo>
                <a:lnTo>
                  <a:pt x="10922" y="1260"/>
                </a:lnTo>
                <a:cubicBezTo>
                  <a:pt x="10922" y="1249"/>
                  <a:pt x="10917" y="1239"/>
                  <a:pt x="10910" y="1232"/>
                </a:cubicBezTo>
                <a:cubicBezTo>
                  <a:pt x="10903" y="1225"/>
                  <a:pt x="10893" y="1220"/>
                  <a:pt x="10882" y="1220"/>
                </a:cubicBezTo>
                <a:lnTo>
                  <a:pt x="9573" y="1220"/>
                </a:lnTo>
                <a:cubicBezTo>
                  <a:pt x="9562" y="1220"/>
                  <a:pt x="9552" y="1225"/>
                  <a:pt x="9545" y="1232"/>
                </a:cubicBezTo>
                <a:lnTo>
                  <a:pt x="9545" y="1232"/>
                </a:lnTo>
                <a:cubicBezTo>
                  <a:pt x="9538" y="1239"/>
                  <a:pt x="9533" y="1249"/>
                  <a:pt x="9533" y="1260"/>
                </a:cubicBezTo>
                <a:lnTo>
                  <a:pt x="9533" y="4382"/>
                </a:lnTo>
                <a:lnTo>
                  <a:pt x="9110" y="4382"/>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415">
            <a:extLst>
              <a:ext uri="{FF2B5EF4-FFF2-40B4-BE49-F238E27FC236}">
                <a16:creationId xmlns:a16="http://schemas.microsoft.com/office/drawing/2014/main" id="{3332D63F-1600-486E-8045-0647E661D962}"/>
              </a:ext>
            </a:extLst>
          </p:cNvPr>
          <p:cNvSpPr>
            <a:spLocks noChangeAspect="1" noEditPoints="1"/>
          </p:cNvSpPr>
          <p:nvPr/>
        </p:nvSpPr>
        <p:spPr bwMode="auto">
          <a:xfrm>
            <a:off x="2170256" y="3946400"/>
            <a:ext cx="354150" cy="354150"/>
          </a:xfrm>
          <a:custGeom>
            <a:avLst/>
            <a:gdLst>
              <a:gd name="T0" fmla="*/ 8433 w 13140"/>
              <a:gd name="T1" fmla="*/ 11546 h 13139"/>
              <a:gd name="T2" fmla="*/ 6799 w 13140"/>
              <a:gd name="T3" fmla="*/ 13139 h 13139"/>
              <a:gd name="T4" fmla="*/ 6341 w 13140"/>
              <a:gd name="T5" fmla="*/ 11887 h 13139"/>
              <a:gd name="T6" fmla="*/ 2789 w 13140"/>
              <a:gd name="T7" fmla="*/ 10338 h 13139"/>
              <a:gd name="T8" fmla="*/ 1235 w 13140"/>
              <a:gd name="T9" fmla="*/ 6799 h 13139"/>
              <a:gd name="T10" fmla="*/ 0 w 13140"/>
              <a:gd name="T11" fmla="*/ 6340 h 13139"/>
              <a:gd name="T12" fmla="*/ 1583 w 13140"/>
              <a:gd name="T13" fmla="*/ 4692 h 13139"/>
              <a:gd name="T14" fmla="*/ 2932 w 13140"/>
              <a:gd name="T15" fmla="*/ 3353 h 13139"/>
              <a:gd name="T16" fmla="*/ 1690 w 13140"/>
              <a:gd name="T17" fmla="*/ 6588 h 13139"/>
              <a:gd name="T18" fmla="*/ 3111 w 13140"/>
              <a:gd name="T19" fmla="*/ 10014 h 13139"/>
              <a:gd name="T20" fmla="*/ 6547 w 13140"/>
              <a:gd name="T21" fmla="*/ 11432 h 13139"/>
              <a:gd name="T22" fmla="*/ 9771 w 13140"/>
              <a:gd name="T23" fmla="*/ 10212 h 13139"/>
              <a:gd name="T24" fmla="*/ 6799 w 13140"/>
              <a:gd name="T25" fmla="*/ 0 h 13139"/>
              <a:gd name="T26" fmla="*/ 8581 w 13140"/>
              <a:gd name="T27" fmla="*/ 1687 h 13139"/>
              <a:gd name="T28" fmla="*/ 11460 w 13140"/>
              <a:gd name="T29" fmla="*/ 4558 h 13139"/>
              <a:gd name="T30" fmla="*/ 13140 w 13140"/>
              <a:gd name="T31" fmla="*/ 6340 h 13139"/>
              <a:gd name="T32" fmla="*/ 11858 w 13140"/>
              <a:gd name="T33" fmla="*/ 6799 h 13139"/>
              <a:gd name="T34" fmla="*/ 10516 w 13140"/>
              <a:gd name="T35" fmla="*/ 10114 h 13139"/>
              <a:gd name="T36" fmla="*/ 11087 w 13140"/>
              <a:gd name="T37" fmla="*/ 8312 h 13139"/>
              <a:gd name="T38" fmla="*/ 11037 w 13140"/>
              <a:gd name="T39" fmla="*/ 4734 h 13139"/>
              <a:gd name="T40" fmla="*/ 8407 w 13140"/>
              <a:gd name="T41" fmla="*/ 2110 h 13139"/>
              <a:gd name="T42" fmla="*/ 4810 w 13140"/>
              <a:gd name="T43" fmla="*/ 2064 h 13139"/>
              <a:gd name="T44" fmla="*/ 2999 w 13140"/>
              <a:gd name="T45" fmla="*/ 2641 h 13139"/>
              <a:gd name="T46" fmla="*/ 6341 w 13140"/>
              <a:gd name="T47" fmla="*/ 1290 h 13139"/>
              <a:gd name="T48" fmla="*/ 6799 w 13140"/>
              <a:gd name="T49" fmla="*/ 0 h 13139"/>
              <a:gd name="T50" fmla="*/ 6320 w 13140"/>
              <a:gd name="T51" fmla="*/ 9790 h 13139"/>
              <a:gd name="T52" fmla="*/ 6270 w 13140"/>
              <a:gd name="T53" fmla="*/ 9781 h 13139"/>
              <a:gd name="T54" fmla="*/ 5945 w 13140"/>
              <a:gd name="T55" fmla="*/ 9364 h 13139"/>
              <a:gd name="T56" fmla="*/ 3765 w 13140"/>
              <a:gd name="T57" fmla="*/ 6914 h 13139"/>
              <a:gd name="T58" fmla="*/ 3718 w 13140"/>
              <a:gd name="T59" fmla="*/ 6909 h 13139"/>
              <a:gd name="T60" fmla="*/ 3472 w 13140"/>
              <a:gd name="T61" fmla="*/ 6775 h 13139"/>
              <a:gd name="T62" fmla="*/ 3433 w 13140"/>
              <a:gd name="T63" fmla="*/ 6251 h 13139"/>
              <a:gd name="T64" fmla="*/ 3636 w 13140"/>
              <a:gd name="T65" fmla="*/ 6090 h 13139"/>
              <a:gd name="T66" fmla="*/ 8499 w 13140"/>
              <a:gd name="T67" fmla="*/ 4049 h 13139"/>
              <a:gd name="T68" fmla="*/ 8811 w 13140"/>
              <a:gd name="T69" fmla="*/ 4038 h 13139"/>
              <a:gd name="T70" fmla="*/ 9174 w 13140"/>
              <a:gd name="T71" fmla="*/ 4466 h 13139"/>
              <a:gd name="T72" fmla="*/ 9121 w 13140"/>
              <a:gd name="T73" fmla="*/ 4754 h 13139"/>
              <a:gd name="T74" fmla="*/ 6752 w 13140"/>
              <a:gd name="T75" fmla="*/ 9559 h 13139"/>
              <a:gd name="T76" fmla="*/ 6373 w 13140"/>
              <a:gd name="T77" fmla="*/ 9794 h 13139"/>
              <a:gd name="T78" fmla="*/ 6403 w 13140"/>
              <a:gd name="T79" fmla="*/ 9233 h 13139"/>
              <a:gd name="T80" fmla="*/ 8713 w 13140"/>
              <a:gd name="T81" fmla="*/ 4546 h 13139"/>
              <a:gd name="T82" fmla="*/ 8707 w 13140"/>
              <a:gd name="T83" fmla="*/ 4493 h 13139"/>
              <a:gd name="T84" fmla="*/ 8663 w 13140"/>
              <a:gd name="T85" fmla="*/ 4476 h 13139"/>
              <a:gd name="T86" fmla="*/ 6425 w 13140"/>
              <a:gd name="T87" fmla="*/ 6429 h 13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140" h="13139">
                <a:moveTo>
                  <a:pt x="10074" y="10555"/>
                </a:moveTo>
                <a:cubicBezTo>
                  <a:pt x="9587" y="10985"/>
                  <a:pt x="9030" y="11320"/>
                  <a:pt x="8433" y="11546"/>
                </a:cubicBezTo>
                <a:cubicBezTo>
                  <a:pt x="7913" y="11743"/>
                  <a:pt x="7362" y="11858"/>
                  <a:pt x="6799" y="11885"/>
                </a:cubicBezTo>
                <a:lnTo>
                  <a:pt x="6799" y="13139"/>
                </a:lnTo>
                <a:lnTo>
                  <a:pt x="6341" y="13139"/>
                </a:lnTo>
                <a:lnTo>
                  <a:pt x="6341" y="11887"/>
                </a:lnTo>
                <a:cubicBezTo>
                  <a:pt x="5705" y="11863"/>
                  <a:pt x="5088" y="11727"/>
                  <a:pt x="4512" y="11489"/>
                </a:cubicBezTo>
                <a:cubicBezTo>
                  <a:pt x="3875" y="11226"/>
                  <a:pt x="3290" y="10838"/>
                  <a:pt x="2789" y="10338"/>
                </a:cubicBezTo>
                <a:cubicBezTo>
                  <a:pt x="2287" y="9837"/>
                  <a:pt x="1897" y="9254"/>
                  <a:pt x="1634" y="8619"/>
                </a:cubicBezTo>
                <a:cubicBezTo>
                  <a:pt x="1396" y="8046"/>
                  <a:pt x="1260" y="7432"/>
                  <a:pt x="1235" y="6799"/>
                </a:cubicBezTo>
                <a:lnTo>
                  <a:pt x="0" y="6799"/>
                </a:lnTo>
                <a:lnTo>
                  <a:pt x="0" y="6340"/>
                </a:lnTo>
                <a:lnTo>
                  <a:pt x="1237" y="6340"/>
                </a:lnTo>
                <a:cubicBezTo>
                  <a:pt x="1264" y="5773"/>
                  <a:pt x="1382" y="5217"/>
                  <a:pt x="1583" y="4692"/>
                </a:cubicBezTo>
                <a:cubicBezTo>
                  <a:pt x="1814" y="4091"/>
                  <a:pt x="2154" y="3533"/>
                  <a:pt x="2591" y="3047"/>
                </a:cubicBezTo>
                <a:lnTo>
                  <a:pt x="2932" y="3353"/>
                </a:lnTo>
                <a:cubicBezTo>
                  <a:pt x="2530" y="3799"/>
                  <a:pt x="2219" y="4308"/>
                  <a:pt x="2010" y="4855"/>
                </a:cubicBezTo>
                <a:cubicBezTo>
                  <a:pt x="1800" y="5401"/>
                  <a:pt x="1690" y="5988"/>
                  <a:pt x="1690" y="6588"/>
                </a:cubicBezTo>
                <a:cubicBezTo>
                  <a:pt x="1690" y="7236"/>
                  <a:pt x="1816" y="7864"/>
                  <a:pt x="2056" y="8443"/>
                </a:cubicBezTo>
                <a:cubicBezTo>
                  <a:pt x="2298" y="9024"/>
                  <a:pt x="2653" y="9556"/>
                  <a:pt x="3111" y="10014"/>
                </a:cubicBezTo>
                <a:cubicBezTo>
                  <a:pt x="3571" y="10472"/>
                  <a:pt x="4105" y="10826"/>
                  <a:pt x="4686" y="11067"/>
                </a:cubicBezTo>
                <a:cubicBezTo>
                  <a:pt x="5267" y="11306"/>
                  <a:pt x="5896" y="11432"/>
                  <a:pt x="6547" y="11432"/>
                </a:cubicBezTo>
                <a:cubicBezTo>
                  <a:pt x="7143" y="11432"/>
                  <a:pt x="7726" y="11324"/>
                  <a:pt x="8272" y="11118"/>
                </a:cubicBezTo>
                <a:cubicBezTo>
                  <a:pt x="8818" y="10911"/>
                  <a:pt x="9327" y="10606"/>
                  <a:pt x="9771" y="10212"/>
                </a:cubicBezTo>
                <a:lnTo>
                  <a:pt x="10074" y="10555"/>
                </a:lnTo>
                <a:close/>
                <a:moveTo>
                  <a:pt x="6799" y="0"/>
                </a:moveTo>
                <a:lnTo>
                  <a:pt x="6799" y="1292"/>
                </a:lnTo>
                <a:cubicBezTo>
                  <a:pt x="7419" y="1320"/>
                  <a:pt x="8019" y="1455"/>
                  <a:pt x="8581" y="1687"/>
                </a:cubicBezTo>
                <a:cubicBezTo>
                  <a:pt x="9218" y="1950"/>
                  <a:pt x="9803" y="2339"/>
                  <a:pt x="10305" y="2839"/>
                </a:cubicBezTo>
                <a:cubicBezTo>
                  <a:pt x="10807" y="3340"/>
                  <a:pt x="11196" y="3923"/>
                  <a:pt x="11460" y="4558"/>
                </a:cubicBezTo>
                <a:cubicBezTo>
                  <a:pt x="11693" y="5119"/>
                  <a:pt x="11828" y="5721"/>
                  <a:pt x="11857" y="6340"/>
                </a:cubicBezTo>
                <a:lnTo>
                  <a:pt x="13140" y="6340"/>
                </a:lnTo>
                <a:lnTo>
                  <a:pt x="13140" y="6799"/>
                </a:lnTo>
                <a:lnTo>
                  <a:pt x="11858" y="6799"/>
                </a:lnTo>
                <a:cubicBezTo>
                  <a:pt x="11835" y="7377"/>
                  <a:pt x="11718" y="7942"/>
                  <a:pt x="11515" y="8475"/>
                </a:cubicBezTo>
                <a:cubicBezTo>
                  <a:pt x="11287" y="9071"/>
                  <a:pt x="10951" y="9627"/>
                  <a:pt x="10516" y="10114"/>
                </a:cubicBezTo>
                <a:lnTo>
                  <a:pt x="10176" y="9809"/>
                </a:lnTo>
                <a:cubicBezTo>
                  <a:pt x="10571" y="9366"/>
                  <a:pt x="10878" y="8859"/>
                  <a:pt x="11087" y="8312"/>
                </a:cubicBezTo>
                <a:cubicBezTo>
                  <a:pt x="11295" y="7767"/>
                  <a:pt x="11404" y="7184"/>
                  <a:pt x="11404" y="6588"/>
                </a:cubicBezTo>
                <a:cubicBezTo>
                  <a:pt x="11404" y="5941"/>
                  <a:pt x="11278" y="5313"/>
                  <a:pt x="11037" y="4734"/>
                </a:cubicBezTo>
                <a:cubicBezTo>
                  <a:pt x="10796" y="4153"/>
                  <a:pt x="10440" y="3620"/>
                  <a:pt x="9982" y="3163"/>
                </a:cubicBezTo>
                <a:cubicBezTo>
                  <a:pt x="9523" y="2705"/>
                  <a:pt x="8988" y="2350"/>
                  <a:pt x="8407" y="2110"/>
                </a:cubicBezTo>
                <a:cubicBezTo>
                  <a:pt x="7826" y="1870"/>
                  <a:pt x="7197" y="1744"/>
                  <a:pt x="6547" y="1744"/>
                </a:cubicBezTo>
                <a:cubicBezTo>
                  <a:pt x="5947" y="1744"/>
                  <a:pt x="5359" y="1854"/>
                  <a:pt x="4810" y="2064"/>
                </a:cubicBezTo>
                <a:cubicBezTo>
                  <a:pt x="4260" y="2274"/>
                  <a:pt x="3749" y="2583"/>
                  <a:pt x="3304" y="2981"/>
                </a:cubicBezTo>
                <a:lnTo>
                  <a:pt x="2999" y="2641"/>
                </a:lnTo>
                <a:cubicBezTo>
                  <a:pt x="3488" y="2203"/>
                  <a:pt x="4047" y="1865"/>
                  <a:pt x="4647" y="1636"/>
                </a:cubicBezTo>
                <a:cubicBezTo>
                  <a:pt x="5185" y="1430"/>
                  <a:pt x="5757" y="1312"/>
                  <a:pt x="6341" y="1290"/>
                </a:cubicBezTo>
                <a:lnTo>
                  <a:pt x="6341" y="0"/>
                </a:lnTo>
                <a:lnTo>
                  <a:pt x="6799" y="0"/>
                </a:lnTo>
                <a:close/>
                <a:moveTo>
                  <a:pt x="6373" y="9794"/>
                </a:moveTo>
                <a:cubicBezTo>
                  <a:pt x="6360" y="9794"/>
                  <a:pt x="6342" y="9793"/>
                  <a:pt x="6320" y="9790"/>
                </a:cubicBezTo>
                <a:cubicBezTo>
                  <a:pt x="6300" y="9787"/>
                  <a:pt x="6284" y="9784"/>
                  <a:pt x="6272" y="9782"/>
                </a:cubicBezTo>
                <a:lnTo>
                  <a:pt x="6270" y="9781"/>
                </a:lnTo>
                <a:cubicBezTo>
                  <a:pt x="6173" y="9757"/>
                  <a:pt x="6091" y="9703"/>
                  <a:pt x="6033" y="9629"/>
                </a:cubicBezTo>
                <a:cubicBezTo>
                  <a:pt x="5976" y="9556"/>
                  <a:pt x="5944" y="9464"/>
                  <a:pt x="5945" y="9364"/>
                </a:cubicBezTo>
                <a:lnTo>
                  <a:pt x="5964" y="6891"/>
                </a:lnTo>
                <a:lnTo>
                  <a:pt x="3765" y="6914"/>
                </a:lnTo>
                <a:lnTo>
                  <a:pt x="3723" y="6910"/>
                </a:lnTo>
                <a:lnTo>
                  <a:pt x="3718" y="6909"/>
                </a:lnTo>
                <a:lnTo>
                  <a:pt x="3718" y="6910"/>
                </a:lnTo>
                <a:cubicBezTo>
                  <a:pt x="3620" y="6893"/>
                  <a:pt x="3535" y="6845"/>
                  <a:pt x="3472" y="6775"/>
                </a:cubicBezTo>
                <a:cubicBezTo>
                  <a:pt x="3409" y="6706"/>
                  <a:pt x="3370" y="6616"/>
                  <a:pt x="3363" y="6517"/>
                </a:cubicBezTo>
                <a:cubicBezTo>
                  <a:pt x="3356" y="6420"/>
                  <a:pt x="3382" y="6327"/>
                  <a:pt x="3433" y="6251"/>
                </a:cubicBezTo>
                <a:cubicBezTo>
                  <a:pt x="3480" y="6180"/>
                  <a:pt x="3550" y="6123"/>
                  <a:pt x="3637" y="6091"/>
                </a:cubicBezTo>
                <a:lnTo>
                  <a:pt x="3636" y="6090"/>
                </a:lnTo>
                <a:lnTo>
                  <a:pt x="8495" y="4050"/>
                </a:lnTo>
                <a:lnTo>
                  <a:pt x="8499" y="4049"/>
                </a:lnTo>
                <a:lnTo>
                  <a:pt x="8519" y="4041"/>
                </a:lnTo>
                <a:cubicBezTo>
                  <a:pt x="8617" y="4011"/>
                  <a:pt x="8717" y="4011"/>
                  <a:pt x="8811" y="4038"/>
                </a:cubicBezTo>
                <a:cubicBezTo>
                  <a:pt x="8905" y="4065"/>
                  <a:pt x="8990" y="4120"/>
                  <a:pt x="9056" y="4198"/>
                </a:cubicBezTo>
                <a:cubicBezTo>
                  <a:pt x="9123" y="4277"/>
                  <a:pt x="9163" y="4370"/>
                  <a:pt x="9174" y="4466"/>
                </a:cubicBezTo>
                <a:cubicBezTo>
                  <a:pt x="9185" y="4563"/>
                  <a:pt x="9168" y="4662"/>
                  <a:pt x="9121" y="4754"/>
                </a:cubicBezTo>
                <a:lnTo>
                  <a:pt x="9121" y="4754"/>
                </a:lnTo>
                <a:lnTo>
                  <a:pt x="6753" y="9557"/>
                </a:lnTo>
                <a:lnTo>
                  <a:pt x="6752" y="9559"/>
                </a:lnTo>
                <a:cubicBezTo>
                  <a:pt x="6715" y="9631"/>
                  <a:pt x="6661" y="9689"/>
                  <a:pt x="6596" y="9730"/>
                </a:cubicBezTo>
                <a:cubicBezTo>
                  <a:pt x="6529" y="9772"/>
                  <a:pt x="6453" y="9794"/>
                  <a:pt x="6373" y="9794"/>
                </a:cubicBezTo>
                <a:close/>
                <a:moveTo>
                  <a:pt x="6423" y="6662"/>
                </a:moveTo>
                <a:lnTo>
                  <a:pt x="6403" y="9233"/>
                </a:lnTo>
                <a:lnTo>
                  <a:pt x="8712" y="4549"/>
                </a:lnTo>
                <a:lnTo>
                  <a:pt x="8713" y="4546"/>
                </a:lnTo>
                <a:cubicBezTo>
                  <a:pt x="8718" y="4536"/>
                  <a:pt x="8720" y="4527"/>
                  <a:pt x="8719" y="4518"/>
                </a:cubicBezTo>
                <a:cubicBezTo>
                  <a:pt x="8718" y="4510"/>
                  <a:pt x="8714" y="4501"/>
                  <a:pt x="8707" y="4493"/>
                </a:cubicBezTo>
                <a:cubicBezTo>
                  <a:pt x="8700" y="4485"/>
                  <a:pt x="8692" y="4479"/>
                  <a:pt x="8684" y="4477"/>
                </a:cubicBezTo>
                <a:cubicBezTo>
                  <a:pt x="8678" y="4475"/>
                  <a:pt x="8671" y="4475"/>
                  <a:pt x="8663" y="4476"/>
                </a:cubicBezTo>
                <a:lnTo>
                  <a:pt x="3952" y="6455"/>
                </a:lnTo>
                <a:lnTo>
                  <a:pt x="6425" y="6429"/>
                </a:lnTo>
                <a:lnTo>
                  <a:pt x="6423" y="6662"/>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416">
            <a:extLst>
              <a:ext uri="{FF2B5EF4-FFF2-40B4-BE49-F238E27FC236}">
                <a16:creationId xmlns:a16="http://schemas.microsoft.com/office/drawing/2014/main" id="{27366F10-93EA-4130-99F0-5D8BF22F3D88}"/>
              </a:ext>
            </a:extLst>
          </p:cNvPr>
          <p:cNvSpPr>
            <a:spLocks noChangeAspect="1" noEditPoints="1"/>
          </p:cNvSpPr>
          <p:nvPr/>
        </p:nvSpPr>
        <p:spPr bwMode="auto">
          <a:xfrm>
            <a:off x="2681161" y="3959463"/>
            <a:ext cx="325122" cy="336733"/>
          </a:xfrm>
          <a:custGeom>
            <a:avLst/>
            <a:gdLst>
              <a:gd name="T0" fmla="*/ 2674 w 12059"/>
              <a:gd name="T1" fmla="*/ 6400 h 12501"/>
              <a:gd name="T2" fmla="*/ 1762 w 12059"/>
              <a:gd name="T3" fmla="*/ 5487 h 12501"/>
              <a:gd name="T4" fmla="*/ 2013 w 12059"/>
              <a:gd name="T5" fmla="*/ 252 h 12501"/>
              <a:gd name="T6" fmla="*/ 11178 w 12059"/>
              <a:gd name="T7" fmla="*/ 0 h 12501"/>
              <a:gd name="T8" fmla="*/ 12059 w 12059"/>
              <a:gd name="T9" fmla="*/ 880 h 12501"/>
              <a:gd name="T10" fmla="*/ 11808 w 12059"/>
              <a:gd name="T11" fmla="*/ 6149 h 12501"/>
              <a:gd name="T12" fmla="*/ 10089 w 12059"/>
              <a:gd name="T13" fmla="*/ 6400 h 12501"/>
              <a:gd name="T14" fmla="*/ 8555 w 12059"/>
              <a:gd name="T15" fmla="*/ 7193 h 12501"/>
              <a:gd name="T16" fmla="*/ 9642 w 12059"/>
              <a:gd name="T17" fmla="*/ 7629 h 12501"/>
              <a:gd name="T18" fmla="*/ 11203 w 12059"/>
              <a:gd name="T19" fmla="*/ 5941 h 12501"/>
              <a:gd name="T20" fmla="*/ 11600 w 12059"/>
              <a:gd name="T21" fmla="*/ 5544 h 12501"/>
              <a:gd name="T22" fmla="*/ 11477 w 12059"/>
              <a:gd name="T23" fmla="*/ 582 h 12501"/>
              <a:gd name="T24" fmla="*/ 2617 w 12059"/>
              <a:gd name="T25" fmla="*/ 459 h 12501"/>
              <a:gd name="T26" fmla="*/ 2220 w 12059"/>
              <a:gd name="T27" fmla="*/ 856 h 12501"/>
              <a:gd name="T28" fmla="*/ 2354 w 12059"/>
              <a:gd name="T29" fmla="*/ 5808 h 12501"/>
              <a:gd name="T30" fmla="*/ 6821 w 12059"/>
              <a:gd name="T31" fmla="*/ 5941 h 12501"/>
              <a:gd name="T32" fmla="*/ 3043 w 12059"/>
              <a:gd name="T33" fmla="*/ 3762 h 12501"/>
              <a:gd name="T34" fmla="*/ 8025 w 12059"/>
              <a:gd name="T35" fmla="*/ 4028 h 12501"/>
              <a:gd name="T36" fmla="*/ 8281 w 12059"/>
              <a:gd name="T37" fmla="*/ 4674 h 12501"/>
              <a:gd name="T38" fmla="*/ 8280 w 12059"/>
              <a:gd name="T39" fmla="*/ 9326 h 12501"/>
              <a:gd name="T40" fmla="*/ 7991 w 12059"/>
              <a:gd name="T41" fmla="*/ 9911 h 12501"/>
              <a:gd name="T42" fmla="*/ 7695 w 12059"/>
              <a:gd name="T43" fmla="*/ 10097 h 12501"/>
              <a:gd name="T44" fmla="*/ 4297 w 12059"/>
              <a:gd name="T45" fmla="*/ 10163 h 12501"/>
              <a:gd name="T46" fmla="*/ 1969 w 12059"/>
              <a:gd name="T47" fmla="*/ 10163 h 12501"/>
              <a:gd name="T48" fmla="*/ 251 w 12059"/>
              <a:gd name="T49" fmla="*/ 9912 h 12501"/>
              <a:gd name="T50" fmla="*/ 0 w 12059"/>
              <a:gd name="T51" fmla="*/ 4643 h 12501"/>
              <a:gd name="T52" fmla="*/ 880 w 12059"/>
              <a:gd name="T53" fmla="*/ 3762 h 12501"/>
              <a:gd name="T54" fmla="*/ 1267 w 12059"/>
              <a:gd name="T55" fmla="*/ 4221 h 12501"/>
              <a:gd name="T56" fmla="*/ 582 w 12059"/>
              <a:gd name="T57" fmla="*/ 4344 h 12501"/>
              <a:gd name="T58" fmla="*/ 459 w 12059"/>
              <a:gd name="T59" fmla="*/ 9307 h 12501"/>
              <a:gd name="T60" fmla="*/ 856 w 12059"/>
              <a:gd name="T61" fmla="*/ 9704 h 12501"/>
              <a:gd name="T62" fmla="*/ 2417 w 12059"/>
              <a:gd name="T63" fmla="*/ 11391 h 12501"/>
              <a:gd name="T64" fmla="*/ 7354 w 12059"/>
              <a:gd name="T65" fmla="*/ 9704 h 12501"/>
              <a:gd name="T66" fmla="*/ 7682 w 12059"/>
              <a:gd name="T67" fmla="*/ 9575 h 12501"/>
              <a:gd name="T68" fmla="*/ 7785 w 12059"/>
              <a:gd name="T69" fmla="*/ 9440 h 12501"/>
              <a:gd name="T70" fmla="*/ 7823 w 12059"/>
              <a:gd name="T71" fmla="*/ 4674 h 12501"/>
              <a:gd name="T72" fmla="*/ 7692 w 12059"/>
              <a:gd name="T73" fmla="*/ 4342 h 12501"/>
              <a:gd name="T74" fmla="*/ 3043 w 12059"/>
              <a:gd name="T75" fmla="*/ 4221 h 12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59" h="12501">
                <a:moveTo>
                  <a:pt x="6821" y="6400"/>
                </a:moveTo>
                <a:lnTo>
                  <a:pt x="2674" y="6400"/>
                </a:lnTo>
                <a:cubicBezTo>
                  <a:pt x="2423" y="6400"/>
                  <a:pt x="2195" y="6298"/>
                  <a:pt x="2029" y="6133"/>
                </a:cubicBezTo>
                <a:cubicBezTo>
                  <a:pt x="1864" y="5967"/>
                  <a:pt x="1762" y="5739"/>
                  <a:pt x="1762" y="5487"/>
                </a:cubicBezTo>
                <a:lnTo>
                  <a:pt x="1762" y="856"/>
                </a:lnTo>
                <a:cubicBezTo>
                  <a:pt x="1762" y="621"/>
                  <a:pt x="1858" y="407"/>
                  <a:pt x="2013" y="252"/>
                </a:cubicBezTo>
                <a:cubicBezTo>
                  <a:pt x="2168" y="96"/>
                  <a:pt x="2382" y="0"/>
                  <a:pt x="2617" y="0"/>
                </a:cubicBezTo>
                <a:lnTo>
                  <a:pt x="11178" y="0"/>
                </a:lnTo>
                <a:cubicBezTo>
                  <a:pt x="11420" y="0"/>
                  <a:pt x="11640" y="99"/>
                  <a:pt x="11800" y="258"/>
                </a:cubicBezTo>
                <a:cubicBezTo>
                  <a:pt x="11960" y="418"/>
                  <a:pt x="12059" y="638"/>
                  <a:pt x="12059" y="880"/>
                </a:cubicBezTo>
                <a:lnTo>
                  <a:pt x="12059" y="5544"/>
                </a:lnTo>
                <a:cubicBezTo>
                  <a:pt x="12059" y="5780"/>
                  <a:pt x="11963" y="5994"/>
                  <a:pt x="11808" y="6149"/>
                </a:cubicBezTo>
                <a:cubicBezTo>
                  <a:pt x="11653" y="6304"/>
                  <a:pt x="11439" y="6400"/>
                  <a:pt x="11203" y="6400"/>
                </a:cubicBezTo>
                <a:lnTo>
                  <a:pt x="10089" y="6400"/>
                </a:lnTo>
                <a:lnTo>
                  <a:pt x="10108" y="8737"/>
                </a:lnTo>
                <a:lnTo>
                  <a:pt x="8555" y="7193"/>
                </a:lnTo>
                <a:lnTo>
                  <a:pt x="8877" y="6869"/>
                </a:lnTo>
                <a:lnTo>
                  <a:pt x="9642" y="7629"/>
                </a:lnTo>
                <a:lnTo>
                  <a:pt x="9629" y="5941"/>
                </a:lnTo>
                <a:lnTo>
                  <a:pt x="11203" y="5941"/>
                </a:lnTo>
                <a:cubicBezTo>
                  <a:pt x="11312" y="5941"/>
                  <a:pt x="11412" y="5897"/>
                  <a:pt x="11484" y="5825"/>
                </a:cubicBezTo>
                <a:cubicBezTo>
                  <a:pt x="11555" y="5753"/>
                  <a:pt x="11600" y="5654"/>
                  <a:pt x="11600" y="5544"/>
                </a:cubicBezTo>
                <a:lnTo>
                  <a:pt x="11600" y="880"/>
                </a:lnTo>
                <a:cubicBezTo>
                  <a:pt x="11600" y="764"/>
                  <a:pt x="11553" y="658"/>
                  <a:pt x="11477" y="582"/>
                </a:cubicBezTo>
                <a:cubicBezTo>
                  <a:pt x="11401" y="506"/>
                  <a:pt x="11295" y="459"/>
                  <a:pt x="11178" y="459"/>
                </a:cubicBezTo>
                <a:lnTo>
                  <a:pt x="2617" y="459"/>
                </a:lnTo>
                <a:cubicBezTo>
                  <a:pt x="2507" y="459"/>
                  <a:pt x="2408" y="503"/>
                  <a:pt x="2337" y="574"/>
                </a:cubicBezTo>
                <a:cubicBezTo>
                  <a:pt x="2265" y="646"/>
                  <a:pt x="2220" y="746"/>
                  <a:pt x="2220" y="856"/>
                </a:cubicBezTo>
                <a:lnTo>
                  <a:pt x="2220" y="5487"/>
                </a:lnTo>
                <a:cubicBezTo>
                  <a:pt x="2220" y="5613"/>
                  <a:pt x="2271" y="5726"/>
                  <a:pt x="2354" y="5808"/>
                </a:cubicBezTo>
                <a:cubicBezTo>
                  <a:pt x="2436" y="5891"/>
                  <a:pt x="2549" y="5941"/>
                  <a:pt x="2674" y="5941"/>
                </a:cubicBezTo>
                <a:lnTo>
                  <a:pt x="6821" y="5941"/>
                </a:lnTo>
                <a:lnTo>
                  <a:pt x="6821" y="6400"/>
                </a:lnTo>
                <a:close/>
                <a:moveTo>
                  <a:pt x="3043" y="3762"/>
                </a:moveTo>
                <a:lnTo>
                  <a:pt x="7411" y="3762"/>
                </a:lnTo>
                <a:cubicBezTo>
                  <a:pt x="7654" y="3762"/>
                  <a:pt x="7868" y="3861"/>
                  <a:pt x="8025" y="4028"/>
                </a:cubicBezTo>
                <a:cubicBezTo>
                  <a:pt x="8176" y="4188"/>
                  <a:pt x="8270" y="4411"/>
                  <a:pt x="8280" y="4665"/>
                </a:cubicBezTo>
                <a:lnTo>
                  <a:pt x="8281" y="4674"/>
                </a:lnTo>
                <a:lnTo>
                  <a:pt x="8281" y="9314"/>
                </a:lnTo>
                <a:lnTo>
                  <a:pt x="8280" y="9326"/>
                </a:lnTo>
                <a:cubicBezTo>
                  <a:pt x="8274" y="9435"/>
                  <a:pt x="8244" y="9543"/>
                  <a:pt x="8193" y="9644"/>
                </a:cubicBezTo>
                <a:cubicBezTo>
                  <a:pt x="8144" y="9743"/>
                  <a:pt x="8075" y="9834"/>
                  <a:pt x="7991" y="9911"/>
                </a:cubicBezTo>
                <a:lnTo>
                  <a:pt x="7990" y="9911"/>
                </a:lnTo>
                <a:cubicBezTo>
                  <a:pt x="7902" y="9993"/>
                  <a:pt x="7802" y="10055"/>
                  <a:pt x="7695" y="10097"/>
                </a:cubicBezTo>
                <a:cubicBezTo>
                  <a:pt x="7586" y="10140"/>
                  <a:pt x="7471" y="10163"/>
                  <a:pt x="7354" y="10163"/>
                </a:cubicBezTo>
                <a:lnTo>
                  <a:pt x="4297" y="10163"/>
                </a:lnTo>
                <a:lnTo>
                  <a:pt x="1951" y="12501"/>
                </a:lnTo>
                <a:lnTo>
                  <a:pt x="1969" y="10163"/>
                </a:lnTo>
                <a:lnTo>
                  <a:pt x="856" y="10163"/>
                </a:lnTo>
                <a:cubicBezTo>
                  <a:pt x="620" y="10163"/>
                  <a:pt x="406" y="10067"/>
                  <a:pt x="251" y="9912"/>
                </a:cubicBezTo>
                <a:cubicBezTo>
                  <a:pt x="96" y="9757"/>
                  <a:pt x="0" y="9543"/>
                  <a:pt x="0" y="9307"/>
                </a:cubicBezTo>
                <a:lnTo>
                  <a:pt x="0" y="4643"/>
                </a:lnTo>
                <a:cubicBezTo>
                  <a:pt x="0" y="4401"/>
                  <a:pt x="99" y="4181"/>
                  <a:pt x="258" y="4021"/>
                </a:cubicBezTo>
                <a:cubicBezTo>
                  <a:pt x="418" y="3861"/>
                  <a:pt x="638" y="3762"/>
                  <a:pt x="880" y="3762"/>
                </a:cubicBezTo>
                <a:lnTo>
                  <a:pt x="1267" y="3762"/>
                </a:lnTo>
                <a:lnTo>
                  <a:pt x="1267" y="4221"/>
                </a:lnTo>
                <a:lnTo>
                  <a:pt x="880" y="4221"/>
                </a:lnTo>
                <a:cubicBezTo>
                  <a:pt x="764" y="4221"/>
                  <a:pt x="658" y="4268"/>
                  <a:pt x="582" y="4344"/>
                </a:cubicBezTo>
                <a:cubicBezTo>
                  <a:pt x="506" y="4420"/>
                  <a:pt x="459" y="4526"/>
                  <a:pt x="459" y="4643"/>
                </a:cubicBezTo>
                <a:lnTo>
                  <a:pt x="459" y="9307"/>
                </a:lnTo>
                <a:cubicBezTo>
                  <a:pt x="459" y="9416"/>
                  <a:pt x="503" y="9516"/>
                  <a:pt x="575" y="9588"/>
                </a:cubicBezTo>
                <a:cubicBezTo>
                  <a:pt x="647" y="9659"/>
                  <a:pt x="746" y="9704"/>
                  <a:pt x="856" y="9704"/>
                </a:cubicBezTo>
                <a:lnTo>
                  <a:pt x="2430" y="9704"/>
                </a:lnTo>
                <a:lnTo>
                  <a:pt x="2417" y="11391"/>
                </a:lnTo>
                <a:lnTo>
                  <a:pt x="4109" y="9704"/>
                </a:lnTo>
                <a:lnTo>
                  <a:pt x="7354" y="9704"/>
                </a:lnTo>
                <a:cubicBezTo>
                  <a:pt x="7414" y="9704"/>
                  <a:pt x="7473" y="9693"/>
                  <a:pt x="7528" y="9671"/>
                </a:cubicBezTo>
                <a:cubicBezTo>
                  <a:pt x="7584" y="9649"/>
                  <a:pt x="7636" y="9617"/>
                  <a:pt x="7682" y="9575"/>
                </a:cubicBezTo>
                <a:lnTo>
                  <a:pt x="7681" y="9575"/>
                </a:lnTo>
                <a:cubicBezTo>
                  <a:pt x="7726" y="9534"/>
                  <a:pt x="7761" y="9488"/>
                  <a:pt x="7785" y="9440"/>
                </a:cubicBezTo>
                <a:cubicBezTo>
                  <a:pt x="7806" y="9399"/>
                  <a:pt x="7819" y="9356"/>
                  <a:pt x="7823" y="9314"/>
                </a:cubicBezTo>
                <a:lnTo>
                  <a:pt x="7823" y="4674"/>
                </a:lnTo>
                <a:lnTo>
                  <a:pt x="7823" y="4674"/>
                </a:lnTo>
                <a:cubicBezTo>
                  <a:pt x="7816" y="4538"/>
                  <a:pt x="7767" y="4422"/>
                  <a:pt x="7692" y="4342"/>
                </a:cubicBezTo>
                <a:cubicBezTo>
                  <a:pt x="7621" y="4266"/>
                  <a:pt x="7523" y="4221"/>
                  <a:pt x="7411" y="4221"/>
                </a:cubicBezTo>
                <a:lnTo>
                  <a:pt x="3043" y="4221"/>
                </a:lnTo>
                <a:lnTo>
                  <a:pt x="3043" y="3762"/>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417">
            <a:extLst>
              <a:ext uri="{FF2B5EF4-FFF2-40B4-BE49-F238E27FC236}">
                <a16:creationId xmlns:a16="http://schemas.microsoft.com/office/drawing/2014/main" id="{CABF4512-E71D-4B54-864B-09C6BD7C4B36}"/>
              </a:ext>
            </a:extLst>
          </p:cNvPr>
          <p:cNvSpPr>
            <a:spLocks noChangeAspect="1" noEditPoints="1"/>
          </p:cNvSpPr>
          <p:nvPr/>
        </p:nvSpPr>
        <p:spPr bwMode="auto">
          <a:xfrm>
            <a:off x="654958" y="4508106"/>
            <a:ext cx="374470" cy="242390"/>
          </a:xfrm>
          <a:custGeom>
            <a:avLst/>
            <a:gdLst>
              <a:gd name="T0" fmla="*/ 722 w 13901"/>
              <a:gd name="T1" fmla="*/ 8252 h 8975"/>
              <a:gd name="T2" fmla="*/ 189 w 13901"/>
              <a:gd name="T3" fmla="*/ 5588 h 8975"/>
              <a:gd name="T4" fmla="*/ 1489 w 13901"/>
              <a:gd name="T5" fmla="*/ 4371 h 8975"/>
              <a:gd name="T6" fmla="*/ 2262 w 13901"/>
              <a:gd name="T7" fmla="*/ 3572 h 8975"/>
              <a:gd name="T8" fmla="*/ 2527 w 13901"/>
              <a:gd name="T9" fmla="*/ 2754 h 8975"/>
              <a:gd name="T10" fmla="*/ 3507 w 13901"/>
              <a:gd name="T11" fmla="*/ 1327 h 8975"/>
              <a:gd name="T12" fmla="*/ 4183 w 13901"/>
              <a:gd name="T13" fmla="*/ 773 h 8975"/>
              <a:gd name="T14" fmla="*/ 5803 w 13901"/>
              <a:gd name="T15" fmla="*/ 91 h 8975"/>
              <a:gd name="T16" fmla="*/ 8335 w 13901"/>
              <a:gd name="T17" fmla="*/ 315 h 8975"/>
              <a:gd name="T18" fmla="*/ 9431 w 13901"/>
              <a:gd name="T19" fmla="*/ 1549 h 8975"/>
              <a:gd name="T20" fmla="*/ 6691 w 13901"/>
              <a:gd name="T21" fmla="*/ 459 h 8975"/>
              <a:gd name="T22" fmla="*/ 5126 w 13901"/>
              <a:gd name="T23" fmla="*/ 779 h 8975"/>
              <a:gd name="T24" fmla="*/ 3829 w 13901"/>
              <a:gd name="T25" fmla="*/ 1651 h 8975"/>
              <a:gd name="T26" fmla="*/ 2946 w 13901"/>
              <a:gd name="T27" fmla="*/ 2937 h 8975"/>
              <a:gd name="T28" fmla="*/ 2710 w 13901"/>
              <a:gd name="T29" fmla="*/ 3669 h 8975"/>
              <a:gd name="T30" fmla="*/ 2617 w 13901"/>
              <a:gd name="T31" fmla="*/ 4648 h 8975"/>
              <a:gd name="T32" fmla="*/ 1652 w 13901"/>
              <a:gd name="T33" fmla="*/ 4800 h 8975"/>
              <a:gd name="T34" fmla="*/ 608 w 13901"/>
              <a:gd name="T35" fmla="*/ 5771 h 8975"/>
              <a:gd name="T36" fmla="*/ 1046 w 13901"/>
              <a:gd name="T37" fmla="*/ 7928 h 8975"/>
              <a:gd name="T38" fmla="*/ 2463 w 13901"/>
              <a:gd name="T39" fmla="*/ 8975 h 8975"/>
              <a:gd name="T40" fmla="*/ 7285 w 13901"/>
              <a:gd name="T41" fmla="*/ 4221 h 8975"/>
              <a:gd name="T42" fmla="*/ 8032 w 13901"/>
              <a:gd name="T43" fmla="*/ 3105 h 8975"/>
              <a:gd name="T44" fmla="*/ 10463 w 13901"/>
              <a:gd name="T45" fmla="*/ 2098 h 8975"/>
              <a:gd name="T46" fmla="*/ 12894 w 13901"/>
              <a:gd name="T47" fmla="*/ 3105 h 8975"/>
              <a:gd name="T48" fmla="*/ 13641 w 13901"/>
              <a:gd name="T49" fmla="*/ 4221 h 8975"/>
              <a:gd name="T50" fmla="*/ 13641 w 13901"/>
              <a:gd name="T51" fmla="*/ 6852 h 8975"/>
              <a:gd name="T52" fmla="*/ 12894 w 13901"/>
              <a:gd name="T53" fmla="*/ 7968 h 8975"/>
              <a:gd name="T54" fmla="*/ 10463 w 13901"/>
              <a:gd name="T55" fmla="*/ 8975 h 8975"/>
              <a:gd name="T56" fmla="*/ 3613 w 13901"/>
              <a:gd name="T57" fmla="*/ 8516 h 8975"/>
              <a:gd name="T58" fmla="*/ 11605 w 13901"/>
              <a:gd name="T59" fmla="*/ 8291 h 8975"/>
              <a:gd name="T60" fmla="*/ 12571 w 13901"/>
              <a:gd name="T61" fmla="*/ 7643 h 8975"/>
              <a:gd name="T62" fmla="*/ 13443 w 13901"/>
              <a:gd name="T63" fmla="*/ 5536 h 8975"/>
              <a:gd name="T64" fmla="*/ 12570 w 13901"/>
              <a:gd name="T65" fmla="*/ 3429 h 8975"/>
              <a:gd name="T66" fmla="*/ 11605 w 13901"/>
              <a:gd name="T67" fmla="*/ 2781 h 8975"/>
              <a:gd name="T68" fmla="*/ 9321 w 13901"/>
              <a:gd name="T69" fmla="*/ 2781 h 8975"/>
              <a:gd name="T70" fmla="*/ 8356 w 13901"/>
              <a:gd name="T71" fmla="*/ 3429 h 8975"/>
              <a:gd name="T72" fmla="*/ 7483 w 13901"/>
              <a:gd name="T73" fmla="*/ 5536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901" h="8975">
                <a:moveTo>
                  <a:pt x="2463" y="8975"/>
                </a:moveTo>
                <a:cubicBezTo>
                  <a:pt x="1784" y="8975"/>
                  <a:pt x="1168" y="8698"/>
                  <a:pt x="722" y="8252"/>
                </a:cubicBezTo>
                <a:cubicBezTo>
                  <a:pt x="276" y="7806"/>
                  <a:pt x="0" y="7190"/>
                  <a:pt x="0" y="6511"/>
                </a:cubicBezTo>
                <a:cubicBezTo>
                  <a:pt x="0" y="6186"/>
                  <a:pt x="65" y="5874"/>
                  <a:pt x="189" y="5588"/>
                </a:cubicBezTo>
                <a:cubicBezTo>
                  <a:pt x="313" y="5304"/>
                  <a:pt x="496" y="5047"/>
                  <a:pt x="733" y="4833"/>
                </a:cubicBezTo>
                <a:cubicBezTo>
                  <a:pt x="953" y="4634"/>
                  <a:pt x="1209" y="4479"/>
                  <a:pt x="1489" y="4371"/>
                </a:cubicBezTo>
                <a:cubicBezTo>
                  <a:pt x="1703" y="4289"/>
                  <a:pt x="1933" y="4235"/>
                  <a:pt x="2173" y="4210"/>
                </a:cubicBezTo>
                <a:cubicBezTo>
                  <a:pt x="2187" y="3994"/>
                  <a:pt x="2216" y="3781"/>
                  <a:pt x="2262" y="3572"/>
                </a:cubicBezTo>
                <a:cubicBezTo>
                  <a:pt x="2322" y="3296"/>
                  <a:pt x="2410" y="3023"/>
                  <a:pt x="2527" y="2755"/>
                </a:cubicBezTo>
                <a:lnTo>
                  <a:pt x="2527" y="2754"/>
                </a:lnTo>
                <a:cubicBezTo>
                  <a:pt x="2643" y="2488"/>
                  <a:pt x="2783" y="2235"/>
                  <a:pt x="2946" y="1997"/>
                </a:cubicBezTo>
                <a:cubicBezTo>
                  <a:pt x="3110" y="1758"/>
                  <a:pt x="3297" y="1534"/>
                  <a:pt x="3507" y="1327"/>
                </a:cubicBezTo>
                <a:lnTo>
                  <a:pt x="3508" y="1326"/>
                </a:lnTo>
                <a:cubicBezTo>
                  <a:pt x="3716" y="1120"/>
                  <a:pt x="3942" y="935"/>
                  <a:pt x="4183" y="773"/>
                </a:cubicBezTo>
                <a:cubicBezTo>
                  <a:pt x="4424" y="611"/>
                  <a:pt x="4679" y="472"/>
                  <a:pt x="4947" y="358"/>
                </a:cubicBezTo>
                <a:cubicBezTo>
                  <a:pt x="5225" y="240"/>
                  <a:pt x="5511" y="151"/>
                  <a:pt x="5803" y="91"/>
                </a:cubicBezTo>
                <a:cubicBezTo>
                  <a:pt x="6097" y="31"/>
                  <a:pt x="6393" y="0"/>
                  <a:pt x="6691" y="0"/>
                </a:cubicBezTo>
                <a:cubicBezTo>
                  <a:pt x="7259" y="0"/>
                  <a:pt x="7816" y="109"/>
                  <a:pt x="8335" y="315"/>
                </a:cubicBezTo>
                <a:cubicBezTo>
                  <a:pt x="8853" y="521"/>
                  <a:pt x="9331" y="825"/>
                  <a:pt x="9745" y="1216"/>
                </a:cubicBezTo>
                <a:lnTo>
                  <a:pt x="9431" y="1549"/>
                </a:lnTo>
                <a:cubicBezTo>
                  <a:pt x="9059" y="1197"/>
                  <a:pt x="8629" y="924"/>
                  <a:pt x="8166" y="740"/>
                </a:cubicBezTo>
                <a:cubicBezTo>
                  <a:pt x="7703" y="555"/>
                  <a:pt x="7204" y="459"/>
                  <a:pt x="6691" y="459"/>
                </a:cubicBezTo>
                <a:cubicBezTo>
                  <a:pt x="6419" y="459"/>
                  <a:pt x="6153" y="486"/>
                  <a:pt x="5895" y="539"/>
                </a:cubicBezTo>
                <a:cubicBezTo>
                  <a:pt x="5634" y="592"/>
                  <a:pt x="5377" y="672"/>
                  <a:pt x="5126" y="779"/>
                </a:cubicBezTo>
                <a:cubicBezTo>
                  <a:pt x="4884" y="882"/>
                  <a:pt x="4654" y="1007"/>
                  <a:pt x="4437" y="1153"/>
                </a:cubicBezTo>
                <a:cubicBezTo>
                  <a:pt x="4221" y="1298"/>
                  <a:pt x="4018" y="1465"/>
                  <a:pt x="3829" y="1651"/>
                </a:cubicBezTo>
                <a:cubicBezTo>
                  <a:pt x="3640" y="1838"/>
                  <a:pt x="3472" y="2040"/>
                  <a:pt x="3324" y="2255"/>
                </a:cubicBezTo>
                <a:cubicBezTo>
                  <a:pt x="3176" y="2470"/>
                  <a:pt x="3050" y="2698"/>
                  <a:pt x="2946" y="2937"/>
                </a:cubicBezTo>
                <a:lnTo>
                  <a:pt x="2946" y="2937"/>
                </a:lnTo>
                <a:cubicBezTo>
                  <a:pt x="2843" y="3173"/>
                  <a:pt x="2764" y="3418"/>
                  <a:pt x="2710" y="3669"/>
                </a:cubicBezTo>
                <a:cubicBezTo>
                  <a:pt x="2655" y="3920"/>
                  <a:pt x="2625" y="4174"/>
                  <a:pt x="2621" y="4429"/>
                </a:cubicBezTo>
                <a:lnTo>
                  <a:pt x="2617" y="4648"/>
                </a:lnTo>
                <a:lnTo>
                  <a:pt x="2398" y="4654"/>
                </a:lnTo>
                <a:cubicBezTo>
                  <a:pt x="2136" y="4661"/>
                  <a:pt x="1884" y="4711"/>
                  <a:pt x="1652" y="4800"/>
                </a:cubicBezTo>
                <a:cubicBezTo>
                  <a:pt x="1422" y="4887"/>
                  <a:pt x="1215" y="5013"/>
                  <a:pt x="1039" y="5172"/>
                </a:cubicBezTo>
                <a:cubicBezTo>
                  <a:pt x="852" y="5341"/>
                  <a:pt x="707" y="5545"/>
                  <a:pt x="608" y="5771"/>
                </a:cubicBezTo>
                <a:cubicBezTo>
                  <a:pt x="510" y="5997"/>
                  <a:pt x="458" y="6247"/>
                  <a:pt x="458" y="6511"/>
                </a:cubicBezTo>
                <a:cubicBezTo>
                  <a:pt x="458" y="7064"/>
                  <a:pt x="683" y="7565"/>
                  <a:pt x="1046" y="7928"/>
                </a:cubicBezTo>
                <a:cubicBezTo>
                  <a:pt x="1409" y="8291"/>
                  <a:pt x="1911" y="8516"/>
                  <a:pt x="2463" y="8516"/>
                </a:cubicBezTo>
                <a:lnTo>
                  <a:pt x="2463" y="8975"/>
                </a:lnTo>
                <a:close/>
                <a:moveTo>
                  <a:pt x="7024" y="5536"/>
                </a:moveTo>
                <a:cubicBezTo>
                  <a:pt x="7024" y="5078"/>
                  <a:pt x="7114" y="4633"/>
                  <a:pt x="7285" y="4221"/>
                </a:cubicBezTo>
                <a:cubicBezTo>
                  <a:pt x="7456" y="3807"/>
                  <a:pt x="7708" y="3429"/>
                  <a:pt x="8031" y="3105"/>
                </a:cubicBezTo>
                <a:lnTo>
                  <a:pt x="8032" y="3105"/>
                </a:lnTo>
                <a:cubicBezTo>
                  <a:pt x="8356" y="2781"/>
                  <a:pt x="8735" y="2529"/>
                  <a:pt x="9147" y="2358"/>
                </a:cubicBezTo>
                <a:cubicBezTo>
                  <a:pt x="9560" y="2187"/>
                  <a:pt x="10005" y="2098"/>
                  <a:pt x="10463" y="2098"/>
                </a:cubicBezTo>
                <a:cubicBezTo>
                  <a:pt x="10921" y="2098"/>
                  <a:pt x="11366" y="2187"/>
                  <a:pt x="11779" y="2358"/>
                </a:cubicBezTo>
                <a:cubicBezTo>
                  <a:pt x="12191" y="2529"/>
                  <a:pt x="12569" y="2781"/>
                  <a:pt x="12894" y="3105"/>
                </a:cubicBezTo>
                <a:lnTo>
                  <a:pt x="12894" y="3105"/>
                </a:lnTo>
                <a:cubicBezTo>
                  <a:pt x="13218" y="3429"/>
                  <a:pt x="13469" y="3807"/>
                  <a:pt x="13641" y="4221"/>
                </a:cubicBezTo>
                <a:cubicBezTo>
                  <a:pt x="13812" y="4633"/>
                  <a:pt x="13901" y="5078"/>
                  <a:pt x="13901" y="5536"/>
                </a:cubicBezTo>
                <a:cubicBezTo>
                  <a:pt x="13901" y="5994"/>
                  <a:pt x="13812" y="6439"/>
                  <a:pt x="13641" y="6852"/>
                </a:cubicBezTo>
                <a:cubicBezTo>
                  <a:pt x="13470" y="7264"/>
                  <a:pt x="13218" y="7643"/>
                  <a:pt x="12894" y="7967"/>
                </a:cubicBezTo>
                <a:lnTo>
                  <a:pt x="12894" y="7968"/>
                </a:lnTo>
                <a:cubicBezTo>
                  <a:pt x="12571" y="8291"/>
                  <a:pt x="12192" y="8543"/>
                  <a:pt x="11779" y="8714"/>
                </a:cubicBezTo>
                <a:cubicBezTo>
                  <a:pt x="11366" y="8885"/>
                  <a:pt x="10921" y="8975"/>
                  <a:pt x="10463" y="8975"/>
                </a:cubicBezTo>
                <a:lnTo>
                  <a:pt x="3613" y="8975"/>
                </a:lnTo>
                <a:lnTo>
                  <a:pt x="3613" y="8516"/>
                </a:lnTo>
                <a:lnTo>
                  <a:pt x="10463" y="8516"/>
                </a:lnTo>
                <a:cubicBezTo>
                  <a:pt x="10862" y="8516"/>
                  <a:pt x="11249" y="8439"/>
                  <a:pt x="11605" y="8291"/>
                </a:cubicBezTo>
                <a:cubicBezTo>
                  <a:pt x="11960" y="8144"/>
                  <a:pt x="12287" y="7926"/>
                  <a:pt x="12570" y="7643"/>
                </a:cubicBezTo>
                <a:lnTo>
                  <a:pt x="12571" y="7643"/>
                </a:lnTo>
                <a:cubicBezTo>
                  <a:pt x="12852" y="7362"/>
                  <a:pt x="13070" y="7035"/>
                  <a:pt x="13218" y="6678"/>
                </a:cubicBezTo>
                <a:cubicBezTo>
                  <a:pt x="13365" y="6322"/>
                  <a:pt x="13443" y="5936"/>
                  <a:pt x="13443" y="5536"/>
                </a:cubicBezTo>
                <a:cubicBezTo>
                  <a:pt x="13443" y="5137"/>
                  <a:pt x="13365" y="4750"/>
                  <a:pt x="13218" y="4394"/>
                </a:cubicBezTo>
                <a:cubicBezTo>
                  <a:pt x="13071" y="4039"/>
                  <a:pt x="12852" y="3712"/>
                  <a:pt x="12570" y="3429"/>
                </a:cubicBezTo>
                <a:lnTo>
                  <a:pt x="12570" y="3428"/>
                </a:lnTo>
                <a:cubicBezTo>
                  <a:pt x="12288" y="3147"/>
                  <a:pt x="11961" y="2929"/>
                  <a:pt x="11605" y="2781"/>
                </a:cubicBezTo>
                <a:cubicBezTo>
                  <a:pt x="11249" y="2634"/>
                  <a:pt x="10862" y="2556"/>
                  <a:pt x="10463" y="2556"/>
                </a:cubicBezTo>
                <a:cubicBezTo>
                  <a:pt x="10063" y="2556"/>
                  <a:pt x="9677" y="2634"/>
                  <a:pt x="9321" y="2781"/>
                </a:cubicBezTo>
                <a:cubicBezTo>
                  <a:pt x="8965" y="2929"/>
                  <a:pt x="8637" y="3147"/>
                  <a:pt x="8356" y="3428"/>
                </a:cubicBezTo>
                <a:lnTo>
                  <a:pt x="8356" y="3429"/>
                </a:lnTo>
                <a:cubicBezTo>
                  <a:pt x="8073" y="3712"/>
                  <a:pt x="7855" y="4039"/>
                  <a:pt x="7708" y="4394"/>
                </a:cubicBezTo>
                <a:cubicBezTo>
                  <a:pt x="7560" y="4750"/>
                  <a:pt x="7483" y="5137"/>
                  <a:pt x="7483" y="5536"/>
                </a:cubicBezTo>
                <a:lnTo>
                  <a:pt x="7024" y="5536"/>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418">
            <a:extLst>
              <a:ext uri="{FF2B5EF4-FFF2-40B4-BE49-F238E27FC236}">
                <a16:creationId xmlns:a16="http://schemas.microsoft.com/office/drawing/2014/main" id="{1FC13783-03DE-4D3C-8E1E-F1B3401CB459}"/>
              </a:ext>
            </a:extLst>
          </p:cNvPr>
          <p:cNvSpPr>
            <a:spLocks noChangeAspect="1" noEditPoints="1"/>
          </p:cNvSpPr>
          <p:nvPr/>
        </p:nvSpPr>
        <p:spPr bwMode="auto">
          <a:xfrm>
            <a:off x="1205051" y="4483431"/>
            <a:ext cx="285933" cy="293190"/>
          </a:xfrm>
          <a:custGeom>
            <a:avLst/>
            <a:gdLst>
              <a:gd name="T0" fmla="*/ 2796 w 10598"/>
              <a:gd name="T1" fmla="*/ 2448 h 10832"/>
              <a:gd name="T2" fmla="*/ 3694 w 10598"/>
              <a:gd name="T3" fmla="*/ 1852 h 10832"/>
              <a:gd name="T4" fmla="*/ 5626 w 10598"/>
              <a:gd name="T5" fmla="*/ 1344 h 10832"/>
              <a:gd name="T6" fmla="*/ 4387 w 10598"/>
              <a:gd name="T7" fmla="*/ 458 h 10832"/>
              <a:gd name="T8" fmla="*/ 7312 w 10598"/>
              <a:gd name="T9" fmla="*/ 0 h 10832"/>
              <a:gd name="T10" fmla="*/ 6084 w 10598"/>
              <a:gd name="T11" fmla="*/ 458 h 10832"/>
              <a:gd name="T12" fmla="*/ 5858 w 10598"/>
              <a:gd name="T13" fmla="*/ 1793 h 10832"/>
              <a:gd name="T14" fmla="*/ 3902 w 10598"/>
              <a:gd name="T15" fmla="*/ 2259 h 10832"/>
              <a:gd name="T16" fmla="*/ 3090 w 10598"/>
              <a:gd name="T17" fmla="*/ 2797 h 10832"/>
              <a:gd name="T18" fmla="*/ 2053 w 10598"/>
              <a:gd name="T19" fmla="*/ 3232 h 10832"/>
              <a:gd name="T20" fmla="*/ 0 w 10598"/>
              <a:gd name="T21" fmla="*/ 7606 h 10832"/>
              <a:gd name="T22" fmla="*/ 2959 w 10598"/>
              <a:gd name="T23" fmla="*/ 7147 h 10832"/>
              <a:gd name="T24" fmla="*/ 2959 w 10598"/>
              <a:gd name="T25" fmla="*/ 6109 h 10832"/>
              <a:gd name="T26" fmla="*/ 714 w 10598"/>
              <a:gd name="T27" fmla="*/ 5650 h 10832"/>
              <a:gd name="T28" fmla="*/ 2959 w 10598"/>
              <a:gd name="T29" fmla="*/ 6109 h 10832"/>
              <a:gd name="T30" fmla="*/ 47 w 10598"/>
              <a:gd name="T31" fmla="*/ 4670 h 10832"/>
              <a:gd name="T32" fmla="*/ 2959 w 10598"/>
              <a:gd name="T33" fmla="*/ 4211 h 10832"/>
              <a:gd name="T34" fmla="*/ 6284 w 10598"/>
              <a:gd name="T35" fmla="*/ 5336 h 10832"/>
              <a:gd name="T36" fmla="*/ 8704 w 10598"/>
              <a:gd name="T37" fmla="*/ 3564 h 10832"/>
              <a:gd name="T38" fmla="*/ 6746 w 10598"/>
              <a:gd name="T39" fmla="*/ 6147 h 10832"/>
              <a:gd name="T40" fmla="*/ 6471 w 10598"/>
              <a:gd name="T41" fmla="*/ 6812 h 10832"/>
              <a:gd name="T42" fmla="*/ 5804 w 10598"/>
              <a:gd name="T43" fmla="*/ 7088 h 10832"/>
              <a:gd name="T44" fmla="*/ 5138 w 10598"/>
              <a:gd name="T45" fmla="*/ 6813 h 10832"/>
              <a:gd name="T46" fmla="*/ 5138 w 10598"/>
              <a:gd name="T47" fmla="*/ 6812 h 10832"/>
              <a:gd name="T48" fmla="*/ 4863 w 10598"/>
              <a:gd name="T49" fmla="*/ 6147 h 10832"/>
              <a:gd name="T50" fmla="*/ 5138 w 10598"/>
              <a:gd name="T51" fmla="*/ 5481 h 10832"/>
              <a:gd name="T52" fmla="*/ 5139 w 10598"/>
              <a:gd name="T53" fmla="*/ 5481 h 10832"/>
              <a:gd name="T54" fmla="*/ 6284 w 10598"/>
              <a:gd name="T55" fmla="*/ 5336 h 10832"/>
              <a:gd name="T56" fmla="*/ 5462 w 10598"/>
              <a:gd name="T57" fmla="*/ 6488 h 10832"/>
              <a:gd name="T58" fmla="*/ 5462 w 10598"/>
              <a:gd name="T59" fmla="*/ 6489 h 10832"/>
              <a:gd name="T60" fmla="*/ 6146 w 10598"/>
              <a:gd name="T61" fmla="*/ 6488 h 10832"/>
              <a:gd name="T62" fmla="*/ 6147 w 10598"/>
              <a:gd name="T63" fmla="*/ 6489 h 10832"/>
              <a:gd name="T64" fmla="*/ 6147 w 10598"/>
              <a:gd name="T65" fmla="*/ 5805 h 10832"/>
              <a:gd name="T66" fmla="*/ 6146 w 10598"/>
              <a:gd name="T67" fmla="*/ 5805 h 10832"/>
              <a:gd name="T68" fmla="*/ 5804 w 10598"/>
              <a:gd name="T69" fmla="*/ 5664 h 10832"/>
              <a:gd name="T70" fmla="*/ 5463 w 10598"/>
              <a:gd name="T71" fmla="*/ 5805 h 10832"/>
              <a:gd name="T72" fmla="*/ 5462 w 10598"/>
              <a:gd name="T73" fmla="*/ 5805 h 10832"/>
              <a:gd name="T74" fmla="*/ 5462 w 10598"/>
              <a:gd name="T75" fmla="*/ 6489 h 10832"/>
              <a:gd name="T76" fmla="*/ 9715 w 10598"/>
              <a:gd name="T77" fmla="*/ 3325 h 10832"/>
              <a:gd name="T78" fmla="*/ 10238 w 10598"/>
              <a:gd name="T79" fmla="*/ 7901 h 10832"/>
              <a:gd name="T80" fmla="*/ 9207 w 10598"/>
              <a:gd name="T81" fmla="*/ 9441 h 10832"/>
              <a:gd name="T82" fmla="*/ 5849 w 10598"/>
              <a:gd name="T83" fmla="*/ 10832 h 10832"/>
              <a:gd name="T84" fmla="*/ 3499 w 10598"/>
              <a:gd name="T85" fmla="*/ 10210 h 10832"/>
              <a:gd name="T86" fmla="*/ 4749 w 10598"/>
              <a:gd name="T87" fmla="*/ 10230 h 10832"/>
              <a:gd name="T88" fmla="*/ 7493 w 10598"/>
              <a:gd name="T89" fmla="*/ 10049 h 10832"/>
              <a:gd name="T90" fmla="*/ 8884 w 10598"/>
              <a:gd name="T91" fmla="*/ 9117 h 10832"/>
              <a:gd name="T92" fmla="*/ 10139 w 10598"/>
              <a:gd name="T93" fmla="*/ 6083 h 10832"/>
              <a:gd name="T94" fmla="*/ 7246 w 10598"/>
              <a:gd name="T95" fmla="*/ 2025 h 10832"/>
              <a:gd name="T96" fmla="*/ 2700 w 10598"/>
              <a:gd name="T97" fmla="*/ 9636 h 10832"/>
              <a:gd name="T98" fmla="*/ 1724 w 10598"/>
              <a:gd name="T99" fmla="*/ 8435 h 10832"/>
              <a:gd name="T100" fmla="*/ 2517 w 10598"/>
              <a:gd name="T101" fmla="*/ 8786 h 10832"/>
              <a:gd name="T102" fmla="*/ 2700 w 10598"/>
              <a:gd name="T103" fmla="*/ 9636 h 10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598" h="10832">
                <a:moveTo>
                  <a:pt x="2053" y="3232"/>
                </a:moveTo>
                <a:cubicBezTo>
                  <a:pt x="2270" y="2944"/>
                  <a:pt x="2520" y="2680"/>
                  <a:pt x="2796" y="2448"/>
                </a:cubicBezTo>
                <a:cubicBezTo>
                  <a:pt x="3074" y="2214"/>
                  <a:pt x="3376" y="2013"/>
                  <a:pt x="3694" y="1851"/>
                </a:cubicBezTo>
                <a:lnTo>
                  <a:pt x="3694" y="1852"/>
                </a:lnTo>
                <a:cubicBezTo>
                  <a:pt x="4018" y="1687"/>
                  <a:pt x="4368" y="1561"/>
                  <a:pt x="4726" y="1476"/>
                </a:cubicBezTo>
                <a:cubicBezTo>
                  <a:pt x="5020" y="1405"/>
                  <a:pt x="5324" y="1361"/>
                  <a:pt x="5626" y="1344"/>
                </a:cubicBezTo>
                <a:lnTo>
                  <a:pt x="5626" y="458"/>
                </a:lnTo>
                <a:lnTo>
                  <a:pt x="4387" y="458"/>
                </a:lnTo>
                <a:lnTo>
                  <a:pt x="4387" y="0"/>
                </a:lnTo>
                <a:lnTo>
                  <a:pt x="7312" y="0"/>
                </a:lnTo>
                <a:lnTo>
                  <a:pt x="7312" y="458"/>
                </a:lnTo>
                <a:lnTo>
                  <a:pt x="6084" y="458"/>
                </a:lnTo>
                <a:lnTo>
                  <a:pt x="6084" y="1790"/>
                </a:lnTo>
                <a:lnTo>
                  <a:pt x="5858" y="1793"/>
                </a:lnTo>
                <a:cubicBezTo>
                  <a:pt x="5521" y="1797"/>
                  <a:pt x="5172" y="1840"/>
                  <a:pt x="4831" y="1922"/>
                </a:cubicBezTo>
                <a:cubicBezTo>
                  <a:pt x="4504" y="2000"/>
                  <a:pt x="4188" y="2112"/>
                  <a:pt x="3902" y="2259"/>
                </a:cubicBezTo>
                <a:lnTo>
                  <a:pt x="3902" y="2259"/>
                </a:lnTo>
                <a:cubicBezTo>
                  <a:pt x="3610" y="2408"/>
                  <a:pt x="3338" y="2589"/>
                  <a:pt x="3090" y="2797"/>
                </a:cubicBezTo>
                <a:cubicBezTo>
                  <a:pt x="2841" y="3007"/>
                  <a:pt x="2615" y="3245"/>
                  <a:pt x="2418" y="3506"/>
                </a:cubicBezTo>
                <a:lnTo>
                  <a:pt x="2053" y="3232"/>
                </a:lnTo>
                <a:close/>
                <a:moveTo>
                  <a:pt x="2959" y="7606"/>
                </a:moveTo>
                <a:lnTo>
                  <a:pt x="0" y="7606"/>
                </a:lnTo>
                <a:lnTo>
                  <a:pt x="0" y="7147"/>
                </a:lnTo>
                <a:lnTo>
                  <a:pt x="2959" y="7147"/>
                </a:lnTo>
                <a:lnTo>
                  <a:pt x="2959" y="7606"/>
                </a:lnTo>
                <a:close/>
                <a:moveTo>
                  <a:pt x="2959" y="6109"/>
                </a:moveTo>
                <a:lnTo>
                  <a:pt x="714" y="6109"/>
                </a:lnTo>
                <a:lnTo>
                  <a:pt x="714" y="5650"/>
                </a:lnTo>
                <a:lnTo>
                  <a:pt x="2959" y="5650"/>
                </a:lnTo>
                <a:lnTo>
                  <a:pt x="2959" y="6109"/>
                </a:lnTo>
                <a:close/>
                <a:moveTo>
                  <a:pt x="2959" y="4670"/>
                </a:moveTo>
                <a:lnTo>
                  <a:pt x="47" y="4670"/>
                </a:lnTo>
                <a:lnTo>
                  <a:pt x="47" y="4211"/>
                </a:lnTo>
                <a:lnTo>
                  <a:pt x="2959" y="4211"/>
                </a:lnTo>
                <a:lnTo>
                  <a:pt x="2959" y="4670"/>
                </a:lnTo>
                <a:close/>
                <a:moveTo>
                  <a:pt x="6284" y="5336"/>
                </a:moveTo>
                <a:lnTo>
                  <a:pt x="8380" y="3240"/>
                </a:lnTo>
                <a:lnTo>
                  <a:pt x="8704" y="3564"/>
                </a:lnTo>
                <a:lnTo>
                  <a:pt x="6610" y="5659"/>
                </a:lnTo>
                <a:cubicBezTo>
                  <a:pt x="6700" y="5808"/>
                  <a:pt x="6746" y="5978"/>
                  <a:pt x="6746" y="6147"/>
                </a:cubicBezTo>
                <a:cubicBezTo>
                  <a:pt x="6746" y="6387"/>
                  <a:pt x="6654" y="6628"/>
                  <a:pt x="6471" y="6811"/>
                </a:cubicBezTo>
                <a:lnTo>
                  <a:pt x="6471" y="6812"/>
                </a:lnTo>
                <a:lnTo>
                  <a:pt x="6470" y="6813"/>
                </a:lnTo>
                <a:cubicBezTo>
                  <a:pt x="6287" y="6996"/>
                  <a:pt x="6045" y="7088"/>
                  <a:pt x="5804" y="7088"/>
                </a:cubicBezTo>
                <a:cubicBezTo>
                  <a:pt x="5564" y="7088"/>
                  <a:pt x="5323" y="6996"/>
                  <a:pt x="5139" y="6813"/>
                </a:cubicBezTo>
                <a:lnTo>
                  <a:pt x="5138" y="6813"/>
                </a:lnTo>
                <a:lnTo>
                  <a:pt x="5138" y="6813"/>
                </a:lnTo>
                <a:lnTo>
                  <a:pt x="5138" y="6812"/>
                </a:lnTo>
                <a:lnTo>
                  <a:pt x="5138" y="6811"/>
                </a:lnTo>
                <a:cubicBezTo>
                  <a:pt x="4954" y="6628"/>
                  <a:pt x="4863" y="6387"/>
                  <a:pt x="4863" y="6147"/>
                </a:cubicBezTo>
                <a:cubicBezTo>
                  <a:pt x="4863" y="5906"/>
                  <a:pt x="4954" y="5666"/>
                  <a:pt x="5138" y="5482"/>
                </a:cubicBezTo>
                <a:lnTo>
                  <a:pt x="5138" y="5481"/>
                </a:lnTo>
                <a:lnTo>
                  <a:pt x="5139" y="5481"/>
                </a:lnTo>
                <a:lnTo>
                  <a:pt x="5139" y="5481"/>
                </a:lnTo>
                <a:cubicBezTo>
                  <a:pt x="5323" y="5297"/>
                  <a:pt x="5564" y="5205"/>
                  <a:pt x="5804" y="5205"/>
                </a:cubicBezTo>
                <a:cubicBezTo>
                  <a:pt x="5970" y="5205"/>
                  <a:pt x="6136" y="5249"/>
                  <a:pt x="6284" y="5336"/>
                </a:cubicBezTo>
                <a:close/>
                <a:moveTo>
                  <a:pt x="5462" y="6489"/>
                </a:moveTo>
                <a:lnTo>
                  <a:pt x="5462" y="6488"/>
                </a:lnTo>
                <a:lnTo>
                  <a:pt x="5463" y="6488"/>
                </a:lnTo>
                <a:lnTo>
                  <a:pt x="5462" y="6489"/>
                </a:lnTo>
                <a:cubicBezTo>
                  <a:pt x="5556" y="6583"/>
                  <a:pt x="5680" y="6630"/>
                  <a:pt x="5804" y="6630"/>
                </a:cubicBezTo>
                <a:cubicBezTo>
                  <a:pt x="5928" y="6630"/>
                  <a:pt x="6052" y="6583"/>
                  <a:pt x="6146" y="6488"/>
                </a:cubicBezTo>
                <a:lnTo>
                  <a:pt x="6146" y="6488"/>
                </a:lnTo>
                <a:lnTo>
                  <a:pt x="6147" y="6489"/>
                </a:lnTo>
                <a:cubicBezTo>
                  <a:pt x="6240" y="6395"/>
                  <a:pt x="6287" y="6271"/>
                  <a:pt x="6287" y="6147"/>
                </a:cubicBezTo>
                <a:cubicBezTo>
                  <a:pt x="6287" y="6023"/>
                  <a:pt x="6240" y="5899"/>
                  <a:pt x="6147" y="5805"/>
                </a:cubicBezTo>
                <a:lnTo>
                  <a:pt x="6146" y="5805"/>
                </a:lnTo>
                <a:lnTo>
                  <a:pt x="6146" y="5805"/>
                </a:lnTo>
                <a:lnTo>
                  <a:pt x="6146" y="5804"/>
                </a:lnTo>
                <a:cubicBezTo>
                  <a:pt x="6052" y="5711"/>
                  <a:pt x="5928" y="5664"/>
                  <a:pt x="5804" y="5664"/>
                </a:cubicBezTo>
                <a:cubicBezTo>
                  <a:pt x="5680" y="5664"/>
                  <a:pt x="5556" y="5711"/>
                  <a:pt x="5462" y="5804"/>
                </a:cubicBezTo>
                <a:lnTo>
                  <a:pt x="5463" y="5805"/>
                </a:lnTo>
                <a:lnTo>
                  <a:pt x="5462" y="5805"/>
                </a:lnTo>
                <a:lnTo>
                  <a:pt x="5462" y="5805"/>
                </a:lnTo>
                <a:cubicBezTo>
                  <a:pt x="5368" y="5899"/>
                  <a:pt x="5321" y="6023"/>
                  <a:pt x="5321" y="6147"/>
                </a:cubicBezTo>
                <a:cubicBezTo>
                  <a:pt x="5321" y="6271"/>
                  <a:pt x="5368" y="6395"/>
                  <a:pt x="5462" y="6489"/>
                </a:cubicBezTo>
                <a:close/>
                <a:moveTo>
                  <a:pt x="7395" y="1592"/>
                </a:moveTo>
                <a:cubicBezTo>
                  <a:pt x="8352" y="1921"/>
                  <a:pt x="9153" y="2537"/>
                  <a:pt x="9715" y="3325"/>
                </a:cubicBezTo>
                <a:cubicBezTo>
                  <a:pt x="10276" y="4112"/>
                  <a:pt x="10598" y="5070"/>
                  <a:pt x="10598" y="6083"/>
                </a:cubicBezTo>
                <a:cubicBezTo>
                  <a:pt x="10598" y="6716"/>
                  <a:pt x="10474" y="7331"/>
                  <a:pt x="10238" y="7901"/>
                </a:cubicBezTo>
                <a:cubicBezTo>
                  <a:pt x="10003" y="8470"/>
                  <a:pt x="9655" y="8992"/>
                  <a:pt x="9207" y="9440"/>
                </a:cubicBezTo>
                <a:lnTo>
                  <a:pt x="9207" y="9441"/>
                </a:lnTo>
                <a:cubicBezTo>
                  <a:pt x="8760" y="9888"/>
                  <a:pt x="8237" y="10236"/>
                  <a:pt x="7667" y="10472"/>
                </a:cubicBezTo>
                <a:cubicBezTo>
                  <a:pt x="7097" y="10708"/>
                  <a:pt x="6482" y="10832"/>
                  <a:pt x="5849" y="10832"/>
                </a:cubicBezTo>
                <a:cubicBezTo>
                  <a:pt x="5438" y="10832"/>
                  <a:pt x="5029" y="10778"/>
                  <a:pt x="4632" y="10673"/>
                </a:cubicBezTo>
                <a:cubicBezTo>
                  <a:pt x="4237" y="10568"/>
                  <a:pt x="3856" y="10413"/>
                  <a:pt x="3499" y="10210"/>
                </a:cubicBezTo>
                <a:lnTo>
                  <a:pt x="3725" y="9812"/>
                </a:lnTo>
                <a:cubicBezTo>
                  <a:pt x="4047" y="9995"/>
                  <a:pt x="4391" y="10136"/>
                  <a:pt x="4749" y="10230"/>
                </a:cubicBezTo>
                <a:cubicBezTo>
                  <a:pt x="5105" y="10325"/>
                  <a:pt x="5475" y="10373"/>
                  <a:pt x="5849" y="10373"/>
                </a:cubicBezTo>
                <a:cubicBezTo>
                  <a:pt x="6424" y="10373"/>
                  <a:pt x="6980" y="10262"/>
                  <a:pt x="7493" y="10049"/>
                </a:cubicBezTo>
                <a:cubicBezTo>
                  <a:pt x="8005" y="9837"/>
                  <a:pt x="8477" y="9523"/>
                  <a:pt x="8883" y="9117"/>
                </a:cubicBezTo>
                <a:lnTo>
                  <a:pt x="8884" y="9117"/>
                </a:lnTo>
                <a:cubicBezTo>
                  <a:pt x="9289" y="8712"/>
                  <a:pt x="9603" y="8240"/>
                  <a:pt x="9816" y="7727"/>
                </a:cubicBezTo>
                <a:cubicBezTo>
                  <a:pt x="10028" y="7214"/>
                  <a:pt x="10139" y="6658"/>
                  <a:pt x="10139" y="6083"/>
                </a:cubicBezTo>
                <a:cubicBezTo>
                  <a:pt x="10139" y="5167"/>
                  <a:pt x="9849" y="4301"/>
                  <a:pt x="9342" y="3590"/>
                </a:cubicBezTo>
                <a:cubicBezTo>
                  <a:pt x="8835" y="2880"/>
                  <a:pt x="8112" y="2323"/>
                  <a:pt x="7246" y="2025"/>
                </a:cubicBezTo>
                <a:lnTo>
                  <a:pt x="7395" y="1592"/>
                </a:lnTo>
                <a:close/>
                <a:moveTo>
                  <a:pt x="2700" y="9636"/>
                </a:moveTo>
                <a:cubicBezTo>
                  <a:pt x="2504" y="9462"/>
                  <a:pt x="2325" y="9275"/>
                  <a:pt x="2162" y="9075"/>
                </a:cubicBezTo>
                <a:cubicBezTo>
                  <a:pt x="1998" y="8873"/>
                  <a:pt x="1851" y="8659"/>
                  <a:pt x="1724" y="8435"/>
                </a:cubicBezTo>
                <a:lnTo>
                  <a:pt x="2121" y="8208"/>
                </a:lnTo>
                <a:cubicBezTo>
                  <a:pt x="2239" y="8414"/>
                  <a:pt x="2371" y="8607"/>
                  <a:pt x="2517" y="8786"/>
                </a:cubicBezTo>
                <a:cubicBezTo>
                  <a:pt x="2665" y="8968"/>
                  <a:pt x="2827" y="9138"/>
                  <a:pt x="3002" y="9293"/>
                </a:cubicBezTo>
                <a:lnTo>
                  <a:pt x="2700" y="9636"/>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419">
            <a:extLst>
              <a:ext uri="{FF2B5EF4-FFF2-40B4-BE49-F238E27FC236}">
                <a16:creationId xmlns:a16="http://schemas.microsoft.com/office/drawing/2014/main" id="{1A2B6487-8BC1-4AF4-BB32-4048B35F6157}"/>
              </a:ext>
            </a:extLst>
          </p:cNvPr>
          <p:cNvSpPr>
            <a:spLocks noChangeAspect="1" noEditPoints="1"/>
          </p:cNvSpPr>
          <p:nvPr/>
        </p:nvSpPr>
        <p:spPr bwMode="auto">
          <a:xfrm>
            <a:off x="1698539" y="4479077"/>
            <a:ext cx="300448" cy="297545"/>
          </a:xfrm>
          <a:custGeom>
            <a:avLst/>
            <a:gdLst>
              <a:gd name="T0" fmla="*/ 477 w 11143"/>
              <a:gd name="T1" fmla="*/ 4324 h 11016"/>
              <a:gd name="T2" fmla="*/ 752 w 11143"/>
              <a:gd name="T3" fmla="*/ 5921 h 11016"/>
              <a:gd name="T4" fmla="*/ 1645 w 11143"/>
              <a:gd name="T5" fmla="*/ 7273 h 11016"/>
              <a:gd name="T6" fmla="*/ 4468 w 11143"/>
              <a:gd name="T7" fmla="*/ 8441 h 11016"/>
              <a:gd name="T8" fmla="*/ 7292 w 11143"/>
              <a:gd name="T9" fmla="*/ 7273 h 11016"/>
              <a:gd name="T10" fmla="*/ 7508 w 11143"/>
              <a:gd name="T11" fmla="*/ 7057 h 11016"/>
              <a:gd name="T12" fmla="*/ 11143 w 11143"/>
              <a:gd name="T13" fmla="*/ 10692 h 11016"/>
              <a:gd name="T14" fmla="*/ 10819 w 11143"/>
              <a:gd name="T15" fmla="*/ 11016 h 11016"/>
              <a:gd name="T16" fmla="*/ 7506 w 11143"/>
              <a:gd name="T17" fmla="*/ 7703 h 11016"/>
              <a:gd name="T18" fmla="*/ 4468 w 11143"/>
              <a:gd name="T19" fmla="*/ 8899 h 11016"/>
              <a:gd name="T20" fmla="*/ 1320 w 11143"/>
              <a:gd name="T21" fmla="*/ 7598 h 11016"/>
              <a:gd name="T22" fmla="*/ 326 w 11143"/>
              <a:gd name="T23" fmla="*/ 6090 h 11016"/>
              <a:gd name="T24" fmla="*/ 20 w 11143"/>
              <a:gd name="T25" fmla="*/ 4310 h 11016"/>
              <a:gd name="T26" fmla="*/ 477 w 11143"/>
              <a:gd name="T27" fmla="*/ 4324 h 11016"/>
              <a:gd name="T28" fmla="*/ 7151 w 11143"/>
              <a:gd name="T29" fmla="*/ 7015 h 11016"/>
              <a:gd name="T30" fmla="*/ 5885 w 11143"/>
              <a:gd name="T31" fmla="*/ 7863 h 11016"/>
              <a:gd name="T32" fmla="*/ 4391 w 11143"/>
              <a:gd name="T33" fmla="*/ 8159 h 11016"/>
              <a:gd name="T34" fmla="*/ 2898 w 11143"/>
              <a:gd name="T35" fmla="*/ 7863 h 11016"/>
              <a:gd name="T36" fmla="*/ 1631 w 11143"/>
              <a:gd name="T37" fmla="*/ 7015 h 11016"/>
              <a:gd name="T38" fmla="*/ 1956 w 11143"/>
              <a:gd name="T39" fmla="*/ 6691 h 11016"/>
              <a:gd name="T40" fmla="*/ 3072 w 11143"/>
              <a:gd name="T41" fmla="*/ 7440 h 11016"/>
              <a:gd name="T42" fmla="*/ 4391 w 11143"/>
              <a:gd name="T43" fmla="*/ 7700 h 11016"/>
              <a:gd name="T44" fmla="*/ 5711 w 11143"/>
              <a:gd name="T45" fmla="*/ 7440 h 11016"/>
              <a:gd name="T46" fmla="*/ 6827 w 11143"/>
              <a:gd name="T47" fmla="*/ 6691 h 11016"/>
              <a:gd name="T48" fmla="*/ 7151 w 11143"/>
              <a:gd name="T49" fmla="*/ 7015 h 11016"/>
              <a:gd name="T50" fmla="*/ 1857 w 11143"/>
              <a:gd name="T51" fmla="*/ 1829 h 11016"/>
              <a:gd name="T52" fmla="*/ 2579 w 11143"/>
              <a:gd name="T53" fmla="*/ 1259 h 11016"/>
              <a:gd name="T54" fmla="*/ 3412 w 11143"/>
              <a:gd name="T55" fmla="*/ 877 h 11016"/>
              <a:gd name="T56" fmla="*/ 4281 w 11143"/>
              <a:gd name="T57" fmla="*/ 701 h 11016"/>
              <a:gd name="T58" fmla="*/ 5168 w 11143"/>
              <a:gd name="T59" fmla="*/ 726 h 11016"/>
              <a:gd name="T60" fmla="*/ 5105 w 11143"/>
              <a:gd name="T61" fmla="*/ 1179 h 11016"/>
              <a:gd name="T62" fmla="*/ 4319 w 11143"/>
              <a:gd name="T63" fmla="*/ 1158 h 11016"/>
              <a:gd name="T64" fmla="*/ 3552 w 11143"/>
              <a:gd name="T65" fmla="*/ 1312 h 11016"/>
              <a:gd name="T66" fmla="*/ 2817 w 11143"/>
              <a:gd name="T67" fmla="*/ 1650 h 11016"/>
              <a:gd name="T68" fmla="*/ 2181 w 11143"/>
              <a:gd name="T69" fmla="*/ 2154 h 11016"/>
              <a:gd name="T70" fmla="*/ 1857 w 11143"/>
              <a:gd name="T71" fmla="*/ 1829 h 11016"/>
              <a:gd name="T72" fmla="*/ 7704 w 11143"/>
              <a:gd name="T73" fmla="*/ 6760 h 11016"/>
              <a:gd name="T74" fmla="*/ 8321 w 11143"/>
              <a:gd name="T75" fmla="*/ 5505 h 11016"/>
              <a:gd name="T76" fmla="*/ 8322 w 11143"/>
              <a:gd name="T77" fmla="*/ 5498 h 11016"/>
              <a:gd name="T78" fmla="*/ 8325 w 11143"/>
              <a:gd name="T79" fmla="*/ 3422 h 11016"/>
              <a:gd name="T80" fmla="*/ 7292 w 11143"/>
              <a:gd name="T81" fmla="*/ 1626 h 11016"/>
              <a:gd name="T82" fmla="*/ 4468 w 11143"/>
              <a:gd name="T83" fmla="*/ 459 h 11016"/>
              <a:gd name="T84" fmla="*/ 1645 w 11143"/>
              <a:gd name="T85" fmla="*/ 1626 h 11016"/>
              <a:gd name="T86" fmla="*/ 1012 w 11143"/>
              <a:gd name="T87" fmla="*/ 2449 h 11016"/>
              <a:gd name="T88" fmla="*/ 614 w 11143"/>
              <a:gd name="T89" fmla="*/ 3403 h 11016"/>
              <a:gd name="T90" fmla="*/ 172 w 11143"/>
              <a:gd name="T91" fmla="*/ 3284 h 11016"/>
              <a:gd name="T92" fmla="*/ 616 w 11143"/>
              <a:gd name="T93" fmla="*/ 2219 h 11016"/>
              <a:gd name="T94" fmla="*/ 1320 w 11143"/>
              <a:gd name="T95" fmla="*/ 1302 h 11016"/>
              <a:gd name="T96" fmla="*/ 4468 w 11143"/>
              <a:gd name="T97" fmla="*/ 0 h 11016"/>
              <a:gd name="T98" fmla="*/ 7616 w 11143"/>
              <a:gd name="T99" fmla="*/ 1302 h 11016"/>
              <a:gd name="T100" fmla="*/ 8768 w 11143"/>
              <a:gd name="T101" fmla="*/ 3306 h 11016"/>
              <a:gd name="T102" fmla="*/ 8765 w 11143"/>
              <a:gd name="T103" fmla="*/ 5616 h 11016"/>
              <a:gd name="T104" fmla="*/ 8764 w 11143"/>
              <a:gd name="T105" fmla="*/ 5618 h 11016"/>
              <a:gd name="T106" fmla="*/ 8764 w 11143"/>
              <a:gd name="T107" fmla="*/ 5618 h 11016"/>
              <a:gd name="T108" fmla="*/ 8075 w 11143"/>
              <a:gd name="T109" fmla="*/ 7029 h 11016"/>
              <a:gd name="T110" fmla="*/ 7704 w 11143"/>
              <a:gd name="T111" fmla="*/ 6760 h 1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143" h="11016">
                <a:moveTo>
                  <a:pt x="477" y="4324"/>
                </a:moveTo>
                <a:cubicBezTo>
                  <a:pt x="459" y="4880"/>
                  <a:pt x="554" y="5421"/>
                  <a:pt x="752" y="5921"/>
                </a:cubicBezTo>
                <a:cubicBezTo>
                  <a:pt x="950" y="6420"/>
                  <a:pt x="1250" y="6879"/>
                  <a:pt x="1645" y="7273"/>
                </a:cubicBezTo>
                <a:cubicBezTo>
                  <a:pt x="2423" y="8052"/>
                  <a:pt x="3446" y="8441"/>
                  <a:pt x="4468" y="8441"/>
                </a:cubicBezTo>
                <a:cubicBezTo>
                  <a:pt x="5491" y="8441"/>
                  <a:pt x="6513" y="8052"/>
                  <a:pt x="7292" y="7273"/>
                </a:cubicBezTo>
                <a:lnTo>
                  <a:pt x="7508" y="7057"/>
                </a:lnTo>
                <a:lnTo>
                  <a:pt x="11143" y="10692"/>
                </a:lnTo>
                <a:lnTo>
                  <a:pt x="10819" y="11016"/>
                </a:lnTo>
                <a:lnTo>
                  <a:pt x="7506" y="7703"/>
                </a:lnTo>
                <a:cubicBezTo>
                  <a:pt x="6653" y="8501"/>
                  <a:pt x="5561" y="8899"/>
                  <a:pt x="4468" y="8899"/>
                </a:cubicBezTo>
                <a:cubicBezTo>
                  <a:pt x="3328" y="8899"/>
                  <a:pt x="2188" y="8465"/>
                  <a:pt x="1320" y="7598"/>
                </a:cubicBezTo>
                <a:cubicBezTo>
                  <a:pt x="882" y="7159"/>
                  <a:pt x="546" y="6647"/>
                  <a:pt x="326" y="6090"/>
                </a:cubicBezTo>
                <a:cubicBezTo>
                  <a:pt x="106" y="5534"/>
                  <a:pt x="0" y="4931"/>
                  <a:pt x="20" y="4310"/>
                </a:cubicBezTo>
                <a:lnTo>
                  <a:pt x="477" y="4324"/>
                </a:lnTo>
                <a:close/>
                <a:moveTo>
                  <a:pt x="7151" y="7015"/>
                </a:moveTo>
                <a:cubicBezTo>
                  <a:pt x="6784" y="7383"/>
                  <a:pt x="6354" y="7669"/>
                  <a:pt x="5885" y="7863"/>
                </a:cubicBezTo>
                <a:cubicBezTo>
                  <a:pt x="5416" y="8057"/>
                  <a:pt x="4911" y="8159"/>
                  <a:pt x="4391" y="8159"/>
                </a:cubicBezTo>
                <a:cubicBezTo>
                  <a:pt x="3871" y="8159"/>
                  <a:pt x="3366" y="8057"/>
                  <a:pt x="2898" y="7863"/>
                </a:cubicBezTo>
                <a:cubicBezTo>
                  <a:pt x="2429" y="7669"/>
                  <a:pt x="1999" y="7383"/>
                  <a:pt x="1631" y="7015"/>
                </a:cubicBezTo>
                <a:lnTo>
                  <a:pt x="1956" y="6691"/>
                </a:lnTo>
                <a:cubicBezTo>
                  <a:pt x="2282" y="7017"/>
                  <a:pt x="2661" y="7270"/>
                  <a:pt x="3072" y="7440"/>
                </a:cubicBezTo>
                <a:cubicBezTo>
                  <a:pt x="3483" y="7611"/>
                  <a:pt x="3930" y="7700"/>
                  <a:pt x="4391" y="7700"/>
                </a:cubicBezTo>
                <a:cubicBezTo>
                  <a:pt x="4853" y="7700"/>
                  <a:pt x="5299" y="7611"/>
                  <a:pt x="5711" y="7440"/>
                </a:cubicBezTo>
                <a:cubicBezTo>
                  <a:pt x="6122" y="7270"/>
                  <a:pt x="6501" y="7017"/>
                  <a:pt x="6827" y="6691"/>
                </a:cubicBezTo>
                <a:lnTo>
                  <a:pt x="7151" y="7015"/>
                </a:lnTo>
                <a:close/>
                <a:moveTo>
                  <a:pt x="1857" y="1829"/>
                </a:moveTo>
                <a:cubicBezTo>
                  <a:pt x="2076" y="1610"/>
                  <a:pt x="2318" y="1419"/>
                  <a:pt x="2579" y="1259"/>
                </a:cubicBezTo>
                <a:cubicBezTo>
                  <a:pt x="2838" y="1100"/>
                  <a:pt x="3117" y="972"/>
                  <a:pt x="3412" y="877"/>
                </a:cubicBezTo>
                <a:cubicBezTo>
                  <a:pt x="3695" y="785"/>
                  <a:pt x="3987" y="727"/>
                  <a:pt x="4281" y="701"/>
                </a:cubicBezTo>
                <a:cubicBezTo>
                  <a:pt x="4575" y="676"/>
                  <a:pt x="4873" y="684"/>
                  <a:pt x="5168" y="726"/>
                </a:cubicBezTo>
                <a:lnTo>
                  <a:pt x="5105" y="1179"/>
                </a:lnTo>
                <a:cubicBezTo>
                  <a:pt x="4846" y="1142"/>
                  <a:pt x="4582" y="1136"/>
                  <a:pt x="4319" y="1158"/>
                </a:cubicBezTo>
                <a:cubicBezTo>
                  <a:pt x="4057" y="1181"/>
                  <a:pt x="3799" y="1232"/>
                  <a:pt x="3552" y="1312"/>
                </a:cubicBezTo>
                <a:cubicBezTo>
                  <a:pt x="3292" y="1396"/>
                  <a:pt x="3047" y="1509"/>
                  <a:pt x="2817" y="1650"/>
                </a:cubicBezTo>
                <a:cubicBezTo>
                  <a:pt x="2590" y="1789"/>
                  <a:pt x="2377" y="1958"/>
                  <a:pt x="2181" y="2154"/>
                </a:cubicBezTo>
                <a:lnTo>
                  <a:pt x="1857" y="1829"/>
                </a:lnTo>
                <a:close/>
                <a:moveTo>
                  <a:pt x="7704" y="6760"/>
                </a:moveTo>
                <a:cubicBezTo>
                  <a:pt x="8141" y="6156"/>
                  <a:pt x="8306" y="5560"/>
                  <a:pt x="8321" y="5505"/>
                </a:cubicBezTo>
                <a:lnTo>
                  <a:pt x="8322" y="5498"/>
                </a:lnTo>
                <a:cubicBezTo>
                  <a:pt x="8509" y="4808"/>
                  <a:pt x="8504" y="4092"/>
                  <a:pt x="8325" y="3422"/>
                </a:cubicBezTo>
                <a:cubicBezTo>
                  <a:pt x="8147" y="2754"/>
                  <a:pt x="7796" y="2131"/>
                  <a:pt x="7292" y="1626"/>
                </a:cubicBezTo>
                <a:cubicBezTo>
                  <a:pt x="6513" y="848"/>
                  <a:pt x="5491" y="459"/>
                  <a:pt x="4468" y="459"/>
                </a:cubicBezTo>
                <a:cubicBezTo>
                  <a:pt x="3446" y="459"/>
                  <a:pt x="2423" y="848"/>
                  <a:pt x="1645" y="1626"/>
                </a:cubicBezTo>
                <a:cubicBezTo>
                  <a:pt x="1397" y="1874"/>
                  <a:pt x="1184" y="2151"/>
                  <a:pt x="1012" y="2449"/>
                </a:cubicBezTo>
                <a:cubicBezTo>
                  <a:pt x="839" y="2747"/>
                  <a:pt x="704" y="3068"/>
                  <a:pt x="614" y="3403"/>
                </a:cubicBezTo>
                <a:lnTo>
                  <a:pt x="172" y="3284"/>
                </a:lnTo>
                <a:cubicBezTo>
                  <a:pt x="272" y="2911"/>
                  <a:pt x="422" y="2553"/>
                  <a:pt x="616" y="2219"/>
                </a:cubicBezTo>
                <a:cubicBezTo>
                  <a:pt x="810" y="1885"/>
                  <a:pt x="1046" y="1576"/>
                  <a:pt x="1320" y="1302"/>
                </a:cubicBezTo>
                <a:cubicBezTo>
                  <a:pt x="2188" y="434"/>
                  <a:pt x="3328" y="0"/>
                  <a:pt x="4468" y="0"/>
                </a:cubicBezTo>
                <a:cubicBezTo>
                  <a:pt x="5608" y="0"/>
                  <a:pt x="6748" y="434"/>
                  <a:pt x="7616" y="1302"/>
                </a:cubicBezTo>
                <a:cubicBezTo>
                  <a:pt x="8178" y="1864"/>
                  <a:pt x="8569" y="2559"/>
                  <a:pt x="8768" y="3306"/>
                </a:cubicBezTo>
                <a:cubicBezTo>
                  <a:pt x="8966" y="4051"/>
                  <a:pt x="8973" y="4848"/>
                  <a:pt x="8765" y="5616"/>
                </a:cubicBezTo>
                <a:lnTo>
                  <a:pt x="8764" y="5618"/>
                </a:lnTo>
                <a:lnTo>
                  <a:pt x="8764" y="5618"/>
                </a:lnTo>
                <a:cubicBezTo>
                  <a:pt x="8753" y="5661"/>
                  <a:pt x="8567" y="6349"/>
                  <a:pt x="8075" y="7029"/>
                </a:cubicBezTo>
                <a:lnTo>
                  <a:pt x="7704" y="6760"/>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420">
            <a:extLst>
              <a:ext uri="{FF2B5EF4-FFF2-40B4-BE49-F238E27FC236}">
                <a16:creationId xmlns:a16="http://schemas.microsoft.com/office/drawing/2014/main" id="{D80DCA72-8C98-46F0-90E4-A81FF906792D}"/>
              </a:ext>
            </a:extLst>
          </p:cNvPr>
          <p:cNvSpPr>
            <a:spLocks noChangeAspect="1" noEditPoints="1"/>
          </p:cNvSpPr>
          <p:nvPr/>
        </p:nvSpPr>
        <p:spPr bwMode="auto">
          <a:xfrm>
            <a:off x="2164450" y="4502300"/>
            <a:ext cx="365762" cy="254002"/>
          </a:xfrm>
          <a:custGeom>
            <a:avLst/>
            <a:gdLst>
              <a:gd name="T0" fmla="*/ 3602 w 13515"/>
              <a:gd name="T1" fmla="*/ 5596 h 9407"/>
              <a:gd name="T2" fmla="*/ 5597 w 13515"/>
              <a:gd name="T3" fmla="*/ 4556 h 9407"/>
              <a:gd name="T4" fmla="*/ 8989 w 13515"/>
              <a:gd name="T5" fmla="*/ 4977 h 9407"/>
              <a:gd name="T6" fmla="*/ 10328 w 13515"/>
              <a:gd name="T7" fmla="*/ 6783 h 9407"/>
              <a:gd name="T8" fmla="*/ 6744 w 13515"/>
              <a:gd name="T9" fmla="*/ 4874 h 9407"/>
              <a:gd name="T10" fmla="*/ 4734 w 13515"/>
              <a:gd name="T11" fmla="*/ 5369 h 9407"/>
              <a:gd name="T12" fmla="*/ 3225 w 13515"/>
              <a:gd name="T13" fmla="*/ 6688 h 9407"/>
              <a:gd name="T14" fmla="*/ 1385 w 13515"/>
              <a:gd name="T15" fmla="*/ 4625 h 9407"/>
              <a:gd name="T16" fmla="*/ 6744 w 13515"/>
              <a:gd name="T17" fmla="*/ 2151 h 9407"/>
              <a:gd name="T18" fmla="*/ 12154 w 13515"/>
              <a:gd name="T19" fmla="*/ 4687 h 9407"/>
              <a:gd name="T20" fmla="*/ 9537 w 13515"/>
              <a:gd name="T21" fmla="*/ 3229 h 9407"/>
              <a:gd name="T22" fmla="*/ 3985 w 13515"/>
              <a:gd name="T23" fmla="*/ 3215 h 9407"/>
              <a:gd name="T24" fmla="*/ 1385 w 13515"/>
              <a:gd name="T25" fmla="*/ 4625 h 9407"/>
              <a:gd name="T26" fmla="*/ 1392 w 13515"/>
              <a:gd name="T27" fmla="*/ 1717 h 9407"/>
              <a:gd name="T28" fmla="*/ 4827 w 13515"/>
              <a:gd name="T29" fmla="*/ 200 h 9407"/>
              <a:gd name="T30" fmla="*/ 8670 w 13515"/>
              <a:gd name="T31" fmla="*/ 202 h 9407"/>
              <a:gd name="T32" fmla="*/ 12119 w 13515"/>
              <a:gd name="T33" fmla="*/ 1735 h 9407"/>
              <a:gd name="T34" fmla="*/ 13178 w 13515"/>
              <a:gd name="T35" fmla="*/ 3286 h 9407"/>
              <a:gd name="T36" fmla="*/ 10317 w 13515"/>
              <a:gd name="T37" fmla="*/ 1221 h 9407"/>
              <a:gd name="T38" fmla="*/ 6744 w 13515"/>
              <a:gd name="T39" fmla="*/ 459 h 9407"/>
              <a:gd name="T40" fmla="*/ 3188 w 13515"/>
              <a:gd name="T41" fmla="*/ 1212 h 9407"/>
              <a:gd name="T42" fmla="*/ 335 w 13515"/>
              <a:gd name="T43" fmla="*/ 3257 h 9407"/>
              <a:gd name="T44" fmla="*/ 7747 w 13515"/>
              <a:gd name="T45" fmla="*/ 7899 h 9407"/>
              <a:gd name="T46" fmla="*/ 6809 w 13515"/>
              <a:gd name="T47" fmla="*/ 7060 h 9407"/>
              <a:gd name="T48" fmla="*/ 5870 w 13515"/>
              <a:gd name="T49" fmla="*/ 7899 h 9407"/>
              <a:gd name="T50" fmla="*/ 5865 w 13515"/>
              <a:gd name="T51" fmla="*/ 8004 h 9407"/>
              <a:gd name="T52" fmla="*/ 6809 w 13515"/>
              <a:gd name="T53" fmla="*/ 8948 h 9407"/>
              <a:gd name="T54" fmla="*/ 7753 w 13515"/>
              <a:gd name="T55" fmla="*/ 8004 h 9407"/>
              <a:gd name="T56" fmla="*/ 7747 w 13515"/>
              <a:gd name="T57" fmla="*/ 7899 h 9407"/>
              <a:gd name="T58" fmla="*/ 8202 w 13515"/>
              <a:gd name="T59" fmla="*/ 7849 h 9407"/>
              <a:gd name="T60" fmla="*/ 8212 w 13515"/>
              <a:gd name="T61" fmla="*/ 8004 h 9407"/>
              <a:gd name="T62" fmla="*/ 6809 w 13515"/>
              <a:gd name="T63" fmla="*/ 9407 h 9407"/>
              <a:gd name="T64" fmla="*/ 5406 w 13515"/>
              <a:gd name="T65" fmla="*/ 8004 h 9407"/>
              <a:gd name="T66" fmla="*/ 5415 w 13515"/>
              <a:gd name="T67" fmla="*/ 7849 h 9407"/>
              <a:gd name="T68" fmla="*/ 6809 w 13515"/>
              <a:gd name="T69" fmla="*/ 6601 h 9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515" h="9407">
                <a:moveTo>
                  <a:pt x="2852" y="6423"/>
                </a:moveTo>
                <a:cubicBezTo>
                  <a:pt x="3069" y="6119"/>
                  <a:pt x="3321" y="5841"/>
                  <a:pt x="3602" y="5596"/>
                </a:cubicBezTo>
                <a:cubicBezTo>
                  <a:pt x="3883" y="5350"/>
                  <a:pt x="4192" y="5137"/>
                  <a:pt x="4520" y="4964"/>
                </a:cubicBezTo>
                <a:cubicBezTo>
                  <a:pt x="4861" y="4785"/>
                  <a:pt x="5223" y="4648"/>
                  <a:pt x="5597" y="4556"/>
                </a:cubicBezTo>
                <a:cubicBezTo>
                  <a:pt x="5972" y="4463"/>
                  <a:pt x="6358" y="4416"/>
                  <a:pt x="6744" y="4416"/>
                </a:cubicBezTo>
                <a:cubicBezTo>
                  <a:pt x="7538" y="4416"/>
                  <a:pt x="8307" y="4613"/>
                  <a:pt x="8989" y="4977"/>
                </a:cubicBezTo>
                <a:cubicBezTo>
                  <a:pt x="9670" y="5339"/>
                  <a:pt x="10263" y="5867"/>
                  <a:pt x="10708" y="6527"/>
                </a:cubicBezTo>
                <a:lnTo>
                  <a:pt x="10328" y="6783"/>
                </a:lnTo>
                <a:cubicBezTo>
                  <a:pt x="9925" y="6185"/>
                  <a:pt x="9389" y="5707"/>
                  <a:pt x="8774" y="5380"/>
                </a:cubicBezTo>
                <a:cubicBezTo>
                  <a:pt x="8159" y="5053"/>
                  <a:pt x="7464" y="4874"/>
                  <a:pt x="6744" y="4874"/>
                </a:cubicBezTo>
                <a:cubicBezTo>
                  <a:pt x="6392" y="4874"/>
                  <a:pt x="6043" y="4917"/>
                  <a:pt x="5706" y="5000"/>
                </a:cubicBezTo>
                <a:cubicBezTo>
                  <a:pt x="5368" y="5083"/>
                  <a:pt x="5041" y="5207"/>
                  <a:pt x="4734" y="5369"/>
                </a:cubicBezTo>
                <a:cubicBezTo>
                  <a:pt x="4435" y="5526"/>
                  <a:pt x="4156" y="5718"/>
                  <a:pt x="3903" y="5940"/>
                </a:cubicBezTo>
                <a:cubicBezTo>
                  <a:pt x="3649" y="6162"/>
                  <a:pt x="3421" y="6413"/>
                  <a:pt x="3225" y="6688"/>
                </a:cubicBezTo>
                <a:lnTo>
                  <a:pt x="2852" y="6423"/>
                </a:lnTo>
                <a:close/>
                <a:moveTo>
                  <a:pt x="1385" y="4625"/>
                </a:moveTo>
                <a:cubicBezTo>
                  <a:pt x="2056" y="3839"/>
                  <a:pt x="2879" y="3221"/>
                  <a:pt x="3793" y="2799"/>
                </a:cubicBezTo>
                <a:cubicBezTo>
                  <a:pt x="4708" y="2377"/>
                  <a:pt x="5712" y="2151"/>
                  <a:pt x="6744" y="2151"/>
                </a:cubicBezTo>
                <a:cubicBezTo>
                  <a:pt x="7790" y="2151"/>
                  <a:pt x="8806" y="2383"/>
                  <a:pt x="9730" y="2816"/>
                </a:cubicBezTo>
                <a:cubicBezTo>
                  <a:pt x="10653" y="3248"/>
                  <a:pt x="11482" y="3882"/>
                  <a:pt x="12154" y="4687"/>
                </a:cubicBezTo>
                <a:lnTo>
                  <a:pt x="11803" y="4979"/>
                </a:lnTo>
                <a:cubicBezTo>
                  <a:pt x="11175" y="4226"/>
                  <a:pt x="10400" y="3634"/>
                  <a:pt x="9537" y="3229"/>
                </a:cubicBezTo>
                <a:cubicBezTo>
                  <a:pt x="8675" y="2826"/>
                  <a:pt x="7725" y="2610"/>
                  <a:pt x="6744" y="2610"/>
                </a:cubicBezTo>
                <a:cubicBezTo>
                  <a:pt x="5778" y="2610"/>
                  <a:pt x="4839" y="2821"/>
                  <a:pt x="3985" y="3215"/>
                </a:cubicBezTo>
                <a:cubicBezTo>
                  <a:pt x="3130" y="3609"/>
                  <a:pt x="2360" y="4188"/>
                  <a:pt x="1733" y="4923"/>
                </a:cubicBezTo>
                <a:lnTo>
                  <a:pt x="1385" y="4625"/>
                </a:lnTo>
                <a:close/>
                <a:moveTo>
                  <a:pt x="0" y="2947"/>
                </a:moveTo>
                <a:cubicBezTo>
                  <a:pt x="428" y="2485"/>
                  <a:pt x="894" y="2074"/>
                  <a:pt x="1392" y="1717"/>
                </a:cubicBezTo>
                <a:cubicBezTo>
                  <a:pt x="1892" y="1358"/>
                  <a:pt x="2430" y="1050"/>
                  <a:pt x="3002" y="795"/>
                </a:cubicBezTo>
                <a:cubicBezTo>
                  <a:pt x="3593" y="531"/>
                  <a:pt x="4203" y="333"/>
                  <a:pt x="4827" y="200"/>
                </a:cubicBezTo>
                <a:cubicBezTo>
                  <a:pt x="5454" y="67"/>
                  <a:pt x="6094" y="0"/>
                  <a:pt x="6744" y="0"/>
                </a:cubicBezTo>
                <a:cubicBezTo>
                  <a:pt x="7397" y="0"/>
                  <a:pt x="8041" y="68"/>
                  <a:pt x="8670" y="202"/>
                </a:cubicBezTo>
                <a:cubicBezTo>
                  <a:pt x="9297" y="336"/>
                  <a:pt x="9910" y="537"/>
                  <a:pt x="10504" y="803"/>
                </a:cubicBezTo>
                <a:cubicBezTo>
                  <a:pt x="11076" y="1060"/>
                  <a:pt x="11616" y="1372"/>
                  <a:pt x="12119" y="1735"/>
                </a:cubicBezTo>
                <a:cubicBezTo>
                  <a:pt x="12623" y="2099"/>
                  <a:pt x="13089" y="2513"/>
                  <a:pt x="13515" y="2976"/>
                </a:cubicBezTo>
                <a:lnTo>
                  <a:pt x="13178" y="3286"/>
                </a:lnTo>
                <a:cubicBezTo>
                  <a:pt x="12772" y="2844"/>
                  <a:pt x="12329" y="2450"/>
                  <a:pt x="11852" y="2106"/>
                </a:cubicBezTo>
                <a:cubicBezTo>
                  <a:pt x="11374" y="1761"/>
                  <a:pt x="10861" y="1465"/>
                  <a:pt x="10317" y="1221"/>
                </a:cubicBezTo>
                <a:cubicBezTo>
                  <a:pt x="9755" y="968"/>
                  <a:pt x="9173" y="778"/>
                  <a:pt x="8575" y="650"/>
                </a:cubicBezTo>
                <a:cubicBezTo>
                  <a:pt x="7979" y="523"/>
                  <a:pt x="7367" y="459"/>
                  <a:pt x="6744" y="459"/>
                </a:cubicBezTo>
                <a:cubicBezTo>
                  <a:pt x="6123" y="459"/>
                  <a:pt x="5515" y="522"/>
                  <a:pt x="4922" y="648"/>
                </a:cubicBezTo>
                <a:cubicBezTo>
                  <a:pt x="4327" y="774"/>
                  <a:pt x="3748" y="963"/>
                  <a:pt x="3188" y="1212"/>
                </a:cubicBezTo>
                <a:cubicBezTo>
                  <a:pt x="2648" y="1453"/>
                  <a:pt x="2138" y="1746"/>
                  <a:pt x="1659" y="2089"/>
                </a:cubicBezTo>
                <a:cubicBezTo>
                  <a:pt x="1180" y="2433"/>
                  <a:pt x="738" y="2823"/>
                  <a:pt x="335" y="3257"/>
                </a:cubicBezTo>
                <a:lnTo>
                  <a:pt x="0" y="2947"/>
                </a:lnTo>
                <a:close/>
                <a:moveTo>
                  <a:pt x="7747" y="7899"/>
                </a:moveTo>
                <a:cubicBezTo>
                  <a:pt x="7721" y="7659"/>
                  <a:pt x="7607" y="7449"/>
                  <a:pt x="7440" y="7299"/>
                </a:cubicBezTo>
                <a:cubicBezTo>
                  <a:pt x="7272" y="7150"/>
                  <a:pt x="7051" y="7060"/>
                  <a:pt x="6809" y="7060"/>
                </a:cubicBezTo>
                <a:cubicBezTo>
                  <a:pt x="6567" y="7060"/>
                  <a:pt x="6346" y="7150"/>
                  <a:pt x="6178" y="7299"/>
                </a:cubicBezTo>
                <a:cubicBezTo>
                  <a:pt x="6011" y="7449"/>
                  <a:pt x="5897" y="7659"/>
                  <a:pt x="5870" y="7899"/>
                </a:cubicBezTo>
                <a:cubicBezTo>
                  <a:pt x="5868" y="7918"/>
                  <a:pt x="5867" y="7936"/>
                  <a:pt x="5866" y="7951"/>
                </a:cubicBezTo>
                <a:cubicBezTo>
                  <a:pt x="5865" y="7963"/>
                  <a:pt x="5865" y="7980"/>
                  <a:pt x="5865" y="8004"/>
                </a:cubicBezTo>
                <a:cubicBezTo>
                  <a:pt x="5865" y="8264"/>
                  <a:pt x="5971" y="8500"/>
                  <a:pt x="6142" y="8671"/>
                </a:cubicBezTo>
                <a:cubicBezTo>
                  <a:pt x="6313" y="8842"/>
                  <a:pt x="6549" y="8948"/>
                  <a:pt x="6809" y="8948"/>
                </a:cubicBezTo>
                <a:cubicBezTo>
                  <a:pt x="7069" y="8948"/>
                  <a:pt x="7305" y="8842"/>
                  <a:pt x="7476" y="8671"/>
                </a:cubicBezTo>
                <a:cubicBezTo>
                  <a:pt x="7647" y="8500"/>
                  <a:pt x="7753" y="8264"/>
                  <a:pt x="7753" y="8004"/>
                </a:cubicBezTo>
                <a:cubicBezTo>
                  <a:pt x="7753" y="7980"/>
                  <a:pt x="7753" y="7963"/>
                  <a:pt x="7752" y="7951"/>
                </a:cubicBezTo>
                <a:cubicBezTo>
                  <a:pt x="7751" y="7936"/>
                  <a:pt x="7750" y="7918"/>
                  <a:pt x="7747" y="7899"/>
                </a:cubicBezTo>
                <a:close/>
                <a:moveTo>
                  <a:pt x="7744" y="6959"/>
                </a:moveTo>
                <a:cubicBezTo>
                  <a:pt x="7994" y="7182"/>
                  <a:pt x="8163" y="7494"/>
                  <a:pt x="8202" y="7849"/>
                </a:cubicBezTo>
                <a:cubicBezTo>
                  <a:pt x="8205" y="7873"/>
                  <a:pt x="8207" y="7899"/>
                  <a:pt x="8209" y="7926"/>
                </a:cubicBezTo>
                <a:cubicBezTo>
                  <a:pt x="8211" y="7959"/>
                  <a:pt x="8212" y="7985"/>
                  <a:pt x="8212" y="8004"/>
                </a:cubicBezTo>
                <a:cubicBezTo>
                  <a:pt x="8212" y="8391"/>
                  <a:pt x="8054" y="8741"/>
                  <a:pt x="7800" y="8995"/>
                </a:cubicBezTo>
                <a:cubicBezTo>
                  <a:pt x="7546" y="9249"/>
                  <a:pt x="7196" y="9407"/>
                  <a:pt x="6809" y="9407"/>
                </a:cubicBezTo>
                <a:cubicBezTo>
                  <a:pt x="6422" y="9407"/>
                  <a:pt x="6071" y="9249"/>
                  <a:pt x="5818" y="8995"/>
                </a:cubicBezTo>
                <a:cubicBezTo>
                  <a:pt x="5564" y="8741"/>
                  <a:pt x="5406" y="8391"/>
                  <a:pt x="5406" y="8004"/>
                </a:cubicBezTo>
                <a:cubicBezTo>
                  <a:pt x="5406" y="7985"/>
                  <a:pt x="5407" y="7959"/>
                  <a:pt x="5409" y="7926"/>
                </a:cubicBezTo>
                <a:cubicBezTo>
                  <a:pt x="5411" y="7899"/>
                  <a:pt x="5413" y="7873"/>
                  <a:pt x="5415" y="7849"/>
                </a:cubicBezTo>
                <a:cubicBezTo>
                  <a:pt x="5455" y="7494"/>
                  <a:pt x="5624" y="7182"/>
                  <a:pt x="5874" y="6959"/>
                </a:cubicBezTo>
                <a:cubicBezTo>
                  <a:pt x="6124" y="6736"/>
                  <a:pt x="6452" y="6601"/>
                  <a:pt x="6809" y="6601"/>
                </a:cubicBezTo>
                <a:cubicBezTo>
                  <a:pt x="7166" y="6601"/>
                  <a:pt x="7495" y="6736"/>
                  <a:pt x="7744" y="6959"/>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421">
            <a:extLst>
              <a:ext uri="{FF2B5EF4-FFF2-40B4-BE49-F238E27FC236}">
                <a16:creationId xmlns:a16="http://schemas.microsoft.com/office/drawing/2014/main" id="{57691B60-61E6-4019-82BE-74FD88B37C88}"/>
              </a:ext>
            </a:extLst>
          </p:cNvPr>
          <p:cNvSpPr>
            <a:spLocks noChangeAspect="1" noEditPoints="1"/>
          </p:cNvSpPr>
          <p:nvPr/>
        </p:nvSpPr>
        <p:spPr bwMode="auto">
          <a:xfrm>
            <a:off x="2665195" y="4493592"/>
            <a:ext cx="358505" cy="271419"/>
          </a:xfrm>
          <a:custGeom>
            <a:avLst/>
            <a:gdLst>
              <a:gd name="T0" fmla="*/ 2915 w 13282"/>
              <a:gd name="T1" fmla="*/ 6868 h 10095"/>
              <a:gd name="T2" fmla="*/ 2686 w 13282"/>
              <a:gd name="T3" fmla="*/ 7123 h 10095"/>
              <a:gd name="T4" fmla="*/ 2465 w 13282"/>
              <a:gd name="T5" fmla="*/ 6876 h 10095"/>
              <a:gd name="T6" fmla="*/ 0 w 13282"/>
              <a:gd name="T7" fmla="*/ 2686 h 10095"/>
              <a:gd name="T8" fmla="*/ 4585 w 13282"/>
              <a:gd name="T9" fmla="*/ 788 h 10095"/>
              <a:gd name="T10" fmla="*/ 3696 w 13282"/>
              <a:gd name="T11" fmla="*/ 5921 h 10095"/>
              <a:gd name="T12" fmla="*/ 4915 w 13282"/>
              <a:gd name="T13" fmla="*/ 2686 h 10095"/>
              <a:gd name="T14" fmla="*/ 1112 w 13282"/>
              <a:gd name="T15" fmla="*/ 1112 h 10095"/>
              <a:gd name="T16" fmla="*/ 1623 w 13282"/>
              <a:gd name="T17" fmla="*/ 5083 h 10095"/>
              <a:gd name="T18" fmla="*/ 3306 w 13282"/>
              <a:gd name="T19" fmla="*/ 6407 h 10095"/>
              <a:gd name="T20" fmla="*/ 2918 w 13282"/>
              <a:gd name="T21" fmla="*/ 7458 h 10095"/>
              <a:gd name="T22" fmla="*/ 10360 w 13282"/>
              <a:gd name="T23" fmla="*/ 2680 h 10095"/>
              <a:gd name="T24" fmla="*/ 10819 w 13282"/>
              <a:gd name="T25" fmla="*/ 2680 h 10095"/>
              <a:gd name="T26" fmla="*/ 9990 w 13282"/>
              <a:gd name="T27" fmla="*/ 1008 h 10095"/>
              <a:gd name="T28" fmla="*/ 10543 w 13282"/>
              <a:gd name="T29" fmla="*/ 31 h 10095"/>
              <a:gd name="T30" fmla="*/ 11337 w 13282"/>
              <a:gd name="T31" fmla="*/ 635 h 10095"/>
              <a:gd name="T32" fmla="*/ 11199 w 13282"/>
              <a:gd name="T33" fmla="*/ 1157 h 10095"/>
              <a:gd name="T34" fmla="*/ 10732 w 13282"/>
              <a:gd name="T35" fmla="*/ 1429 h 10095"/>
              <a:gd name="T36" fmla="*/ 10637 w 13282"/>
              <a:gd name="T37" fmla="*/ 1436 h 10095"/>
              <a:gd name="T38" fmla="*/ 3258 w 13282"/>
              <a:gd name="T39" fmla="*/ 9035 h 10095"/>
              <a:gd name="T40" fmla="*/ 3330 w 13282"/>
              <a:gd name="T41" fmla="*/ 9569 h 10095"/>
              <a:gd name="T42" fmla="*/ 3003 w 13282"/>
              <a:gd name="T43" fmla="*/ 9999 h 10095"/>
              <a:gd name="T44" fmla="*/ 2694 w 13282"/>
              <a:gd name="T45" fmla="*/ 10093 h 10095"/>
              <a:gd name="T46" fmla="*/ 1949 w 13282"/>
              <a:gd name="T47" fmla="*/ 9484 h 10095"/>
              <a:gd name="T48" fmla="*/ 2827 w 13282"/>
              <a:gd name="T49" fmla="*/ 8707 h 10095"/>
              <a:gd name="T50" fmla="*/ 9808 w 13282"/>
              <a:gd name="T51" fmla="*/ 8208 h 10095"/>
              <a:gd name="T52" fmla="*/ 10596 w 13282"/>
              <a:gd name="T53" fmla="*/ 6307 h 10095"/>
              <a:gd name="T54" fmla="*/ 11383 w 13282"/>
              <a:gd name="T55" fmla="*/ 8208 h 10095"/>
              <a:gd name="T56" fmla="*/ 10596 w 13282"/>
              <a:gd name="T57" fmla="*/ 8077 h 10095"/>
              <a:gd name="T58" fmla="*/ 11059 w 13282"/>
              <a:gd name="T59" fmla="*/ 6958 h 10095"/>
              <a:gd name="T60" fmla="*/ 9940 w 13282"/>
              <a:gd name="T61" fmla="*/ 7421 h 10095"/>
              <a:gd name="T62" fmla="*/ 1899 w 13282"/>
              <a:gd name="T63" fmla="*/ 3468 h 10095"/>
              <a:gd name="T64" fmla="*/ 2687 w 13282"/>
              <a:gd name="T65" fmla="*/ 1566 h 10095"/>
              <a:gd name="T66" fmla="*/ 3474 w 13282"/>
              <a:gd name="T67" fmla="*/ 3468 h 10095"/>
              <a:gd name="T68" fmla="*/ 2687 w 13282"/>
              <a:gd name="T69" fmla="*/ 3336 h 10095"/>
              <a:gd name="T70" fmla="*/ 3151 w 13282"/>
              <a:gd name="T71" fmla="*/ 2217 h 10095"/>
              <a:gd name="T72" fmla="*/ 2031 w 13282"/>
              <a:gd name="T73" fmla="*/ 2680 h 10095"/>
              <a:gd name="T74" fmla="*/ 10637 w 13282"/>
              <a:gd name="T75" fmla="*/ 977 h 10095"/>
              <a:gd name="T76" fmla="*/ 10671 w 13282"/>
              <a:gd name="T77" fmla="*/ 976 h 10095"/>
              <a:gd name="T78" fmla="*/ 10836 w 13282"/>
              <a:gd name="T79" fmla="*/ 880 h 10095"/>
              <a:gd name="T80" fmla="*/ 10883 w 13282"/>
              <a:gd name="T81" fmla="*/ 696 h 10095"/>
              <a:gd name="T82" fmla="*/ 10604 w 13282"/>
              <a:gd name="T83" fmla="*/ 484 h 10095"/>
              <a:gd name="T84" fmla="*/ 10474 w 13282"/>
              <a:gd name="T85" fmla="*/ 916 h 10095"/>
              <a:gd name="T86" fmla="*/ 2664 w 13282"/>
              <a:gd name="T87" fmla="*/ 9636 h 10095"/>
              <a:gd name="T88" fmla="*/ 2772 w 13282"/>
              <a:gd name="T89" fmla="*/ 9603 h 10095"/>
              <a:gd name="T90" fmla="*/ 2887 w 13282"/>
              <a:gd name="T91" fmla="*/ 9452 h 10095"/>
              <a:gd name="T92" fmla="*/ 2862 w 13282"/>
              <a:gd name="T93" fmla="*/ 9264 h 10095"/>
              <a:gd name="T94" fmla="*/ 2711 w 13282"/>
              <a:gd name="T95" fmla="*/ 9149 h 10095"/>
              <a:gd name="T96" fmla="*/ 2402 w 13282"/>
              <a:gd name="T97" fmla="*/ 9423 h 10095"/>
              <a:gd name="T98" fmla="*/ 10372 w 13282"/>
              <a:gd name="T99" fmla="*/ 3197 h 10095"/>
              <a:gd name="T100" fmla="*/ 10375 w 13282"/>
              <a:gd name="T101" fmla="*/ 3194 h 10095"/>
              <a:gd name="T102" fmla="*/ 10816 w 13282"/>
              <a:gd name="T103" fmla="*/ 3192 h 10095"/>
              <a:gd name="T104" fmla="*/ 12956 w 13282"/>
              <a:gd name="T105" fmla="*/ 6228 h 10095"/>
              <a:gd name="T106" fmla="*/ 10596 w 13282"/>
              <a:gd name="T107" fmla="*/ 10070 h 10095"/>
              <a:gd name="T108" fmla="*/ 8478 w 13282"/>
              <a:gd name="T109" fmla="*/ 5770 h 10095"/>
              <a:gd name="T110" fmla="*/ 8876 w 13282"/>
              <a:gd name="T111" fmla="*/ 5996 h 10095"/>
              <a:gd name="T112" fmla="*/ 10596 w 13282"/>
              <a:gd name="T113" fmla="*/ 9611 h 10095"/>
              <a:gd name="T114" fmla="*/ 12543 w 13282"/>
              <a:gd name="T115" fmla="*/ 6425 h 10095"/>
              <a:gd name="T116" fmla="*/ 10596 w 13282"/>
              <a:gd name="T117" fmla="*/ 3636 h 10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282" h="10095">
                <a:moveTo>
                  <a:pt x="3306" y="6407"/>
                </a:moveTo>
                <a:cubicBezTo>
                  <a:pt x="3084" y="6677"/>
                  <a:pt x="2944" y="6836"/>
                  <a:pt x="2915" y="6869"/>
                </a:cubicBezTo>
                <a:lnTo>
                  <a:pt x="2915" y="6868"/>
                </a:lnTo>
                <a:lnTo>
                  <a:pt x="2910" y="6874"/>
                </a:lnTo>
                <a:lnTo>
                  <a:pt x="2908" y="6876"/>
                </a:lnTo>
                <a:lnTo>
                  <a:pt x="2686" y="7123"/>
                </a:lnTo>
                <a:lnTo>
                  <a:pt x="2467" y="6877"/>
                </a:lnTo>
                <a:lnTo>
                  <a:pt x="2467" y="6878"/>
                </a:lnTo>
                <a:lnTo>
                  <a:pt x="2465" y="6876"/>
                </a:lnTo>
                <a:cubicBezTo>
                  <a:pt x="2454" y="6864"/>
                  <a:pt x="1847" y="6182"/>
                  <a:pt x="1251" y="5350"/>
                </a:cubicBezTo>
                <a:cubicBezTo>
                  <a:pt x="842" y="4780"/>
                  <a:pt x="534" y="4277"/>
                  <a:pt x="326" y="3842"/>
                </a:cubicBezTo>
                <a:cubicBezTo>
                  <a:pt x="109" y="3388"/>
                  <a:pt x="0" y="3002"/>
                  <a:pt x="0" y="2686"/>
                </a:cubicBezTo>
                <a:cubicBezTo>
                  <a:pt x="0" y="1946"/>
                  <a:pt x="302" y="1274"/>
                  <a:pt x="788" y="788"/>
                </a:cubicBezTo>
                <a:cubicBezTo>
                  <a:pt x="1275" y="301"/>
                  <a:pt x="1946" y="0"/>
                  <a:pt x="2687" y="0"/>
                </a:cubicBezTo>
                <a:cubicBezTo>
                  <a:pt x="3427" y="0"/>
                  <a:pt x="4099" y="301"/>
                  <a:pt x="4585" y="788"/>
                </a:cubicBezTo>
                <a:cubicBezTo>
                  <a:pt x="5072" y="1274"/>
                  <a:pt x="5373" y="1946"/>
                  <a:pt x="5373" y="2686"/>
                </a:cubicBezTo>
                <a:cubicBezTo>
                  <a:pt x="5373" y="3142"/>
                  <a:pt x="5139" y="3714"/>
                  <a:pt x="4807" y="4296"/>
                </a:cubicBezTo>
                <a:cubicBezTo>
                  <a:pt x="4486" y="4858"/>
                  <a:pt x="4073" y="5435"/>
                  <a:pt x="3696" y="5921"/>
                </a:cubicBezTo>
                <a:lnTo>
                  <a:pt x="3334" y="5641"/>
                </a:lnTo>
                <a:cubicBezTo>
                  <a:pt x="3700" y="5169"/>
                  <a:pt x="4101" y="4611"/>
                  <a:pt x="4409" y="4071"/>
                </a:cubicBezTo>
                <a:cubicBezTo>
                  <a:pt x="4706" y="3551"/>
                  <a:pt x="4915" y="3054"/>
                  <a:pt x="4915" y="2686"/>
                </a:cubicBezTo>
                <a:cubicBezTo>
                  <a:pt x="4915" y="2072"/>
                  <a:pt x="4665" y="1516"/>
                  <a:pt x="4261" y="1112"/>
                </a:cubicBezTo>
                <a:cubicBezTo>
                  <a:pt x="3858" y="709"/>
                  <a:pt x="3301" y="459"/>
                  <a:pt x="2687" y="459"/>
                </a:cubicBezTo>
                <a:cubicBezTo>
                  <a:pt x="2073" y="459"/>
                  <a:pt x="1516" y="709"/>
                  <a:pt x="1112" y="1112"/>
                </a:cubicBezTo>
                <a:cubicBezTo>
                  <a:pt x="709" y="1516"/>
                  <a:pt x="459" y="2072"/>
                  <a:pt x="459" y="2686"/>
                </a:cubicBezTo>
                <a:cubicBezTo>
                  <a:pt x="459" y="2933"/>
                  <a:pt x="553" y="3253"/>
                  <a:pt x="740" y="3645"/>
                </a:cubicBezTo>
                <a:cubicBezTo>
                  <a:pt x="936" y="4055"/>
                  <a:pt x="1231" y="4535"/>
                  <a:pt x="1623" y="5083"/>
                </a:cubicBezTo>
                <a:cubicBezTo>
                  <a:pt x="2052" y="5681"/>
                  <a:pt x="2483" y="6197"/>
                  <a:pt x="2687" y="6433"/>
                </a:cubicBezTo>
                <a:cubicBezTo>
                  <a:pt x="2756" y="6353"/>
                  <a:pt x="2850" y="6243"/>
                  <a:pt x="2953" y="6117"/>
                </a:cubicBezTo>
                <a:lnTo>
                  <a:pt x="3306" y="6407"/>
                </a:lnTo>
                <a:close/>
                <a:moveTo>
                  <a:pt x="2460" y="8250"/>
                </a:moveTo>
                <a:lnTo>
                  <a:pt x="2460" y="7458"/>
                </a:lnTo>
                <a:lnTo>
                  <a:pt x="2918" y="7458"/>
                </a:lnTo>
                <a:lnTo>
                  <a:pt x="2918" y="8250"/>
                </a:lnTo>
                <a:lnTo>
                  <a:pt x="2460" y="8250"/>
                </a:lnTo>
                <a:close/>
                <a:moveTo>
                  <a:pt x="10360" y="2680"/>
                </a:moveTo>
                <a:lnTo>
                  <a:pt x="10360" y="1888"/>
                </a:lnTo>
                <a:lnTo>
                  <a:pt x="10819" y="1888"/>
                </a:lnTo>
                <a:lnTo>
                  <a:pt x="10819" y="2680"/>
                </a:lnTo>
                <a:lnTo>
                  <a:pt x="10360" y="2680"/>
                </a:lnTo>
                <a:close/>
                <a:moveTo>
                  <a:pt x="2911" y="8735"/>
                </a:moveTo>
                <a:lnTo>
                  <a:pt x="9990" y="1008"/>
                </a:lnTo>
                <a:cubicBezTo>
                  <a:pt x="9965" y="951"/>
                  <a:pt x="9947" y="889"/>
                  <a:pt x="9939" y="825"/>
                </a:cubicBezTo>
                <a:cubicBezTo>
                  <a:pt x="9913" y="632"/>
                  <a:pt x="9967" y="446"/>
                  <a:pt x="10077" y="303"/>
                </a:cubicBezTo>
                <a:cubicBezTo>
                  <a:pt x="10186" y="159"/>
                  <a:pt x="10350" y="57"/>
                  <a:pt x="10543" y="31"/>
                </a:cubicBezTo>
                <a:lnTo>
                  <a:pt x="10544" y="31"/>
                </a:lnTo>
                <a:cubicBezTo>
                  <a:pt x="10736" y="5"/>
                  <a:pt x="10922" y="60"/>
                  <a:pt x="11065" y="169"/>
                </a:cubicBezTo>
                <a:cubicBezTo>
                  <a:pt x="11208" y="278"/>
                  <a:pt x="11310" y="442"/>
                  <a:pt x="11337" y="635"/>
                </a:cubicBezTo>
                <a:lnTo>
                  <a:pt x="11337" y="636"/>
                </a:lnTo>
                <a:cubicBezTo>
                  <a:pt x="11349" y="729"/>
                  <a:pt x="11343" y="822"/>
                  <a:pt x="11320" y="910"/>
                </a:cubicBezTo>
                <a:cubicBezTo>
                  <a:pt x="11297" y="997"/>
                  <a:pt x="11256" y="1081"/>
                  <a:pt x="11199" y="1157"/>
                </a:cubicBezTo>
                <a:lnTo>
                  <a:pt x="11199" y="1157"/>
                </a:lnTo>
                <a:cubicBezTo>
                  <a:pt x="11142" y="1232"/>
                  <a:pt x="11072" y="1294"/>
                  <a:pt x="10992" y="1340"/>
                </a:cubicBezTo>
                <a:cubicBezTo>
                  <a:pt x="10914" y="1386"/>
                  <a:pt x="10826" y="1416"/>
                  <a:pt x="10732" y="1429"/>
                </a:cubicBezTo>
                <a:lnTo>
                  <a:pt x="10731" y="1429"/>
                </a:lnTo>
                <a:cubicBezTo>
                  <a:pt x="10711" y="1432"/>
                  <a:pt x="10695" y="1433"/>
                  <a:pt x="10684" y="1434"/>
                </a:cubicBezTo>
                <a:cubicBezTo>
                  <a:pt x="10664" y="1435"/>
                  <a:pt x="10648" y="1436"/>
                  <a:pt x="10637" y="1436"/>
                </a:cubicBezTo>
                <a:cubicBezTo>
                  <a:pt x="10516" y="1436"/>
                  <a:pt x="10400" y="1404"/>
                  <a:pt x="10298" y="1348"/>
                </a:cubicBezTo>
                <a:lnTo>
                  <a:pt x="3257" y="9033"/>
                </a:lnTo>
                <a:lnTo>
                  <a:pt x="3258" y="9035"/>
                </a:lnTo>
                <a:cubicBezTo>
                  <a:pt x="3303" y="9113"/>
                  <a:pt x="3333" y="9201"/>
                  <a:pt x="3346" y="9295"/>
                </a:cubicBezTo>
                <a:lnTo>
                  <a:pt x="3346" y="9295"/>
                </a:lnTo>
                <a:cubicBezTo>
                  <a:pt x="3359" y="9388"/>
                  <a:pt x="3353" y="9480"/>
                  <a:pt x="3330" y="9569"/>
                </a:cubicBezTo>
                <a:cubicBezTo>
                  <a:pt x="3306" y="9658"/>
                  <a:pt x="3265" y="9742"/>
                  <a:pt x="3208" y="9816"/>
                </a:cubicBezTo>
                <a:lnTo>
                  <a:pt x="3208" y="9816"/>
                </a:lnTo>
                <a:cubicBezTo>
                  <a:pt x="3150" y="9892"/>
                  <a:pt x="3081" y="9954"/>
                  <a:pt x="3003" y="9999"/>
                </a:cubicBezTo>
                <a:cubicBezTo>
                  <a:pt x="2925" y="10045"/>
                  <a:pt x="2836" y="10075"/>
                  <a:pt x="2742" y="10088"/>
                </a:cubicBezTo>
                <a:lnTo>
                  <a:pt x="2741" y="10088"/>
                </a:lnTo>
                <a:cubicBezTo>
                  <a:pt x="2722" y="10090"/>
                  <a:pt x="2706" y="10092"/>
                  <a:pt x="2694" y="10093"/>
                </a:cubicBezTo>
                <a:cubicBezTo>
                  <a:pt x="2675" y="10094"/>
                  <a:pt x="2659" y="10095"/>
                  <a:pt x="2647" y="10095"/>
                </a:cubicBezTo>
                <a:cubicBezTo>
                  <a:pt x="2473" y="10095"/>
                  <a:pt x="2309" y="10029"/>
                  <a:pt x="2183" y="9919"/>
                </a:cubicBezTo>
                <a:cubicBezTo>
                  <a:pt x="2060" y="9811"/>
                  <a:pt x="1973" y="9659"/>
                  <a:pt x="1949" y="9484"/>
                </a:cubicBezTo>
                <a:cubicBezTo>
                  <a:pt x="1923" y="9291"/>
                  <a:pt x="1977" y="9106"/>
                  <a:pt x="2087" y="8962"/>
                </a:cubicBezTo>
                <a:cubicBezTo>
                  <a:pt x="2196" y="8818"/>
                  <a:pt x="2360" y="8716"/>
                  <a:pt x="2553" y="8690"/>
                </a:cubicBezTo>
                <a:cubicBezTo>
                  <a:pt x="2646" y="8678"/>
                  <a:pt x="2739" y="8683"/>
                  <a:pt x="2827" y="8707"/>
                </a:cubicBezTo>
                <a:cubicBezTo>
                  <a:pt x="2856" y="8714"/>
                  <a:pt x="2884" y="8724"/>
                  <a:pt x="2911" y="8735"/>
                </a:cubicBezTo>
                <a:close/>
                <a:moveTo>
                  <a:pt x="10596" y="8535"/>
                </a:moveTo>
                <a:cubicBezTo>
                  <a:pt x="10289" y="8535"/>
                  <a:pt x="10010" y="8410"/>
                  <a:pt x="9808" y="8208"/>
                </a:cubicBezTo>
                <a:cubicBezTo>
                  <a:pt x="9607" y="8007"/>
                  <a:pt x="9482" y="7728"/>
                  <a:pt x="9482" y="7421"/>
                </a:cubicBezTo>
                <a:cubicBezTo>
                  <a:pt x="9482" y="7114"/>
                  <a:pt x="9607" y="6836"/>
                  <a:pt x="9809" y="6633"/>
                </a:cubicBezTo>
                <a:cubicBezTo>
                  <a:pt x="10011" y="6432"/>
                  <a:pt x="10289" y="6307"/>
                  <a:pt x="10596" y="6307"/>
                </a:cubicBezTo>
                <a:cubicBezTo>
                  <a:pt x="10903" y="6307"/>
                  <a:pt x="11182" y="6432"/>
                  <a:pt x="11383" y="6633"/>
                </a:cubicBezTo>
                <a:cubicBezTo>
                  <a:pt x="11585" y="6835"/>
                  <a:pt x="11710" y="7114"/>
                  <a:pt x="11710" y="7421"/>
                </a:cubicBezTo>
                <a:cubicBezTo>
                  <a:pt x="11710" y="7727"/>
                  <a:pt x="11585" y="8006"/>
                  <a:pt x="11383" y="8208"/>
                </a:cubicBezTo>
                <a:cubicBezTo>
                  <a:pt x="11181" y="8410"/>
                  <a:pt x="10903" y="8535"/>
                  <a:pt x="10596" y="8535"/>
                </a:cubicBezTo>
                <a:close/>
                <a:moveTo>
                  <a:pt x="10133" y="7884"/>
                </a:moveTo>
                <a:cubicBezTo>
                  <a:pt x="10251" y="8003"/>
                  <a:pt x="10415" y="8077"/>
                  <a:pt x="10596" y="8077"/>
                </a:cubicBezTo>
                <a:cubicBezTo>
                  <a:pt x="10777" y="8077"/>
                  <a:pt x="10941" y="8003"/>
                  <a:pt x="11059" y="7885"/>
                </a:cubicBezTo>
                <a:cubicBezTo>
                  <a:pt x="11178" y="7766"/>
                  <a:pt x="11251" y="7602"/>
                  <a:pt x="11251" y="7421"/>
                </a:cubicBezTo>
                <a:cubicBezTo>
                  <a:pt x="11251" y="7240"/>
                  <a:pt x="11178" y="7076"/>
                  <a:pt x="11059" y="6958"/>
                </a:cubicBezTo>
                <a:cubicBezTo>
                  <a:pt x="10941" y="6839"/>
                  <a:pt x="10777" y="6765"/>
                  <a:pt x="10596" y="6765"/>
                </a:cubicBezTo>
                <a:cubicBezTo>
                  <a:pt x="10415" y="6765"/>
                  <a:pt x="10250" y="6839"/>
                  <a:pt x="10132" y="6958"/>
                </a:cubicBezTo>
                <a:cubicBezTo>
                  <a:pt x="10013" y="7076"/>
                  <a:pt x="9940" y="7240"/>
                  <a:pt x="9940" y="7421"/>
                </a:cubicBezTo>
                <a:cubicBezTo>
                  <a:pt x="9940" y="7601"/>
                  <a:pt x="10014" y="7765"/>
                  <a:pt x="10133" y="7884"/>
                </a:cubicBezTo>
                <a:close/>
                <a:moveTo>
                  <a:pt x="2687" y="3795"/>
                </a:moveTo>
                <a:cubicBezTo>
                  <a:pt x="2380" y="3795"/>
                  <a:pt x="2101" y="3670"/>
                  <a:pt x="1899" y="3468"/>
                </a:cubicBezTo>
                <a:cubicBezTo>
                  <a:pt x="1697" y="3266"/>
                  <a:pt x="1572" y="2988"/>
                  <a:pt x="1572" y="2680"/>
                </a:cubicBezTo>
                <a:cubicBezTo>
                  <a:pt x="1572" y="2374"/>
                  <a:pt x="1698" y="2095"/>
                  <a:pt x="1900" y="1893"/>
                </a:cubicBezTo>
                <a:cubicBezTo>
                  <a:pt x="2102" y="1691"/>
                  <a:pt x="2380" y="1566"/>
                  <a:pt x="2687" y="1566"/>
                </a:cubicBezTo>
                <a:cubicBezTo>
                  <a:pt x="2993" y="1566"/>
                  <a:pt x="3272" y="1691"/>
                  <a:pt x="3474" y="1893"/>
                </a:cubicBezTo>
                <a:cubicBezTo>
                  <a:pt x="3676" y="2095"/>
                  <a:pt x="3801" y="2374"/>
                  <a:pt x="3801" y="2680"/>
                </a:cubicBezTo>
                <a:cubicBezTo>
                  <a:pt x="3801" y="2988"/>
                  <a:pt x="3676" y="3266"/>
                  <a:pt x="3474" y="3468"/>
                </a:cubicBezTo>
                <a:cubicBezTo>
                  <a:pt x="3273" y="3670"/>
                  <a:pt x="2994" y="3795"/>
                  <a:pt x="2687" y="3795"/>
                </a:cubicBezTo>
                <a:close/>
                <a:moveTo>
                  <a:pt x="2223" y="3144"/>
                </a:moveTo>
                <a:cubicBezTo>
                  <a:pt x="2342" y="3262"/>
                  <a:pt x="2506" y="3336"/>
                  <a:pt x="2687" y="3336"/>
                </a:cubicBezTo>
                <a:cubicBezTo>
                  <a:pt x="2867" y="3336"/>
                  <a:pt x="3031" y="3262"/>
                  <a:pt x="3150" y="3144"/>
                </a:cubicBezTo>
                <a:cubicBezTo>
                  <a:pt x="3269" y="3025"/>
                  <a:pt x="3343" y="2861"/>
                  <a:pt x="3343" y="2680"/>
                </a:cubicBezTo>
                <a:cubicBezTo>
                  <a:pt x="3343" y="2499"/>
                  <a:pt x="3269" y="2335"/>
                  <a:pt x="3151" y="2217"/>
                </a:cubicBezTo>
                <a:cubicBezTo>
                  <a:pt x="3032" y="2098"/>
                  <a:pt x="2868" y="2025"/>
                  <a:pt x="2687" y="2025"/>
                </a:cubicBezTo>
                <a:cubicBezTo>
                  <a:pt x="2505" y="2025"/>
                  <a:pt x="2341" y="2098"/>
                  <a:pt x="2222" y="2217"/>
                </a:cubicBezTo>
                <a:cubicBezTo>
                  <a:pt x="2104" y="2335"/>
                  <a:pt x="2031" y="2499"/>
                  <a:pt x="2031" y="2680"/>
                </a:cubicBezTo>
                <a:cubicBezTo>
                  <a:pt x="2031" y="2861"/>
                  <a:pt x="2105" y="3025"/>
                  <a:pt x="2223" y="3144"/>
                </a:cubicBezTo>
                <a:close/>
                <a:moveTo>
                  <a:pt x="10474" y="916"/>
                </a:moveTo>
                <a:cubicBezTo>
                  <a:pt x="10518" y="955"/>
                  <a:pt x="10576" y="977"/>
                  <a:pt x="10637" y="977"/>
                </a:cubicBezTo>
                <a:lnTo>
                  <a:pt x="10655" y="977"/>
                </a:lnTo>
                <a:lnTo>
                  <a:pt x="10671" y="976"/>
                </a:lnTo>
                <a:lnTo>
                  <a:pt x="10671" y="976"/>
                </a:lnTo>
                <a:cubicBezTo>
                  <a:pt x="10704" y="971"/>
                  <a:pt x="10735" y="960"/>
                  <a:pt x="10763" y="944"/>
                </a:cubicBezTo>
                <a:cubicBezTo>
                  <a:pt x="10790" y="928"/>
                  <a:pt x="10815" y="906"/>
                  <a:pt x="10835" y="880"/>
                </a:cubicBezTo>
                <a:lnTo>
                  <a:pt x="10836" y="880"/>
                </a:lnTo>
                <a:cubicBezTo>
                  <a:pt x="10855" y="854"/>
                  <a:pt x="10869" y="825"/>
                  <a:pt x="10877" y="793"/>
                </a:cubicBezTo>
                <a:cubicBezTo>
                  <a:pt x="10886" y="762"/>
                  <a:pt x="10888" y="729"/>
                  <a:pt x="10883" y="697"/>
                </a:cubicBezTo>
                <a:lnTo>
                  <a:pt x="10883" y="696"/>
                </a:lnTo>
                <a:cubicBezTo>
                  <a:pt x="10874" y="629"/>
                  <a:pt x="10838" y="571"/>
                  <a:pt x="10787" y="533"/>
                </a:cubicBezTo>
                <a:cubicBezTo>
                  <a:pt x="10737" y="494"/>
                  <a:pt x="10672" y="475"/>
                  <a:pt x="10605" y="484"/>
                </a:cubicBezTo>
                <a:lnTo>
                  <a:pt x="10604" y="484"/>
                </a:lnTo>
                <a:cubicBezTo>
                  <a:pt x="10537" y="493"/>
                  <a:pt x="10479" y="530"/>
                  <a:pt x="10440" y="580"/>
                </a:cubicBezTo>
                <a:cubicBezTo>
                  <a:pt x="10402" y="631"/>
                  <a:pt x="10383" y="696"/>
                  <a:pt x="10392" y="764"/>
                </a:cubicBezTo>
                <a:cubicBezTo>
                  <a:pt x="10400" y="825"/>
                  <a:pt x="10431" y="878"/>
                  <a:pt x="10474" y="916"/>
                </a:cubicBezTo>
                <a:close/>
                <a:moveTo>
                  <a:pt x="2484" y="9575"/>
                </a:moveTo>
                <a:cubicBezTo>
                  <a:pt x="2528" y="9614"/>
                  <a:pt x="2586" y="9636"/>
                  <a:pt x="2647" y="9636"/>
                </a:cubicBezTo>
                <a:cubicBezTo>
                  <a:pt x="2657" y="9636"/>
                  <a:pt x="2662" y="9636"/>
                  <a:pt x="2664" y="9636"/>
                </a:cubicBezTo>
                <a:lnTo>
                  <a:pt x="2681" y="9635"/>
                </a:lnTo>
                <a:lnTo>
                  <a:pt x="2681" y="9635"/>
                </a:lnTo>
                <a:cubicBezTo>
                  <a:pt x="2713" y="9630"/>
                  <a:pt x="2744" y="9619"/>
                  <a:pt x="2772" y="9603"/>
                </a:cubicBezTo>
                <a:cubicBezTo>
                  <a:pt x="2801" y="9586"/>
                  <a:pt x="2826" y="9565"/>
                  <a:pt x="2845" y="9540"/>
                </a:cubicBezTo>
                <a:lnTo>
                  <a:pt x="2845" y="9539"/>
                </a:lnTo>
                <a:cubicBezTo>
                  <a:pt x="2865" y="9512"/>
                  <a:pt x="2879" y="9483"/>
                  <a:pt x="2887" y="9452"/>
                </a:cubicBezTo>
                <a:cubicBezTo>
                  <a:pt x="2895" y="9421"/>
                  <a:pt x="2898" y="9389"/>
                  <a:pt x="2893" y="9356"/>
                </a:cubicBezTo>
                <a:lnTo>
                  <a:pt x="2893" y="9355"/>
                </a:lnTo>
                <a:cubicBezTo>
                  <a:pt x="2889" y="9323"/>
                  <a:pt x="2878" y="9292"/>
                  <a:pt x="2862" y="9264"/>
                </a:cubicBezTo>
                <a:cubicBezTo>
                  <a:pt x="2846" y="9236"/>
                  <a:pt x="2824" y="9212"/>
                  <a:pt x="2797" y="9192"/>
                </a:cubicBezTo>
                <a:lnTo>
                  <a:pt x="2798" y="9191"/>
                </a:lnTo>
                <a:cubicBezTo>
                  <a:pt x="2772" y="9172"/>
                  <a:pt x="2742" y="9157"/>
                  <a:pt x="2711" y="9149"/>
                </a:cubicBezTo>
                <a:cubicBezTo>
                  <a:pt x="2680" y="9141"/>
                  <a:pt x="2647" y="9139"/>
                  <a:pt x="2614" y="9143"/>
                </a:cubicBezTo>
                <a:cubicBezTo>
                  <a:pt x="2547" y="9153"/>
                  <a:pt x="2489" y="9189"/>
                  <a:pt x="2450" y="9239"/>
                </a:cubicBezTo>
                <a:cubicBezTo>
                  <a:pt x="2412" y="9290"/>
                  <a:pt x="2393" y="9355"/>
                  <a:pt x="2402" y="9423"/>
                </a:cubicBezTo>
                <a:cubicBezTo>
                  <a:pt x="2410" y="9484"/>
                  <a:pt x="2441" y="9537"/>
                  <a:pt x="2484" y="9575"/>
                </a:cubicBezTo>
                <a:close/>
                <a:moveTo>
                  <a:pt x="9950" y="3695"/>
                </a:moveTo>
                <a:cubicBezTo>
                  <a:pt x="10185" y="3409"/>
                  <a:pt x="10353" y="3219"/>
                  <a:pt x="10372" y="3197"/>
                </a:cubicBezTo>
                <a:lnTo>
                  <a:pt x="10372" y="3196"/>
                </a:lnTo>
                <a:lnTo>
                  <a:pt x="10374" y="3194"/>
                </a:lnTo>
                <a:lnTo>
                  <a:pt x="10375" y="3194"/>
                </a:lnTo>
                <a:lnTo>
                  <a:pt x="10596" y="2947"/>
                </a:lnTo>
                <a:lnTo>
                  <a:pt x="10816" y="3193"/>
                </a:lnTo>
                <a:lnTo>
                  <a:pt x="10816" y="3192"/>
                </a:lnTo>
                <a:cubicBezTo>
                  <a:pt x="10820" y="3197"/>
                  <a:pt x="11092" y="3502"/>
                  <a:pt x="11449" y="3951"/>
                </a:cubicBezTo>
                <a:cubicBezTo>
                  <a:pt x="11631" y="4179"/>
                  <a:pt x="11834" y="4443"/>
                  <a:pt x="12032" y="4720"/>
                </a:cubicBezTo>
                <a:cubicBezTo>
                  <a:pt x="12440" y="5290"/>
                  <a:pt x="12749" y="5793"/>
                  <a:pt x="12956" y="6228"/>
                </a:cubicBezTo>
                <a:cubicBezTo>
                  <a:pt x="13173" y="6682"/>
                  <a:pt x="13282" y="7069"/>
                  <a:pt x="13282" y="7384"/>
                </a:cubicBezTo>
                <a:cubicBezTo>
                  <a:pt x="13282" y="8124"/>
                  <a:pt x="12981" y="8796"/>
                  <a:pt x="12495" y="9282"/>
                </a:cubicBezTo>
                <a:cubicBezTo>
                  <a:pt x="12008" y="9769"/>
                  <a:pt x="11337" y="10070"/>
                  <a:pt x="10596" y="10070"/>
                </a:cubicBezTo>
                <a:cubicBezTo>
                  <a:pt x="9855" y="10070"/>
                  <a:pt x="9184" y="9769"/>
                  <a:pt x="8697" y="9282"/>
                </a:cubicBezTo>
                <a:cubicBezTo>
                  <a:pt x="8211" y="8796"/>
                  <a:pt x="7910" y="8124"/>
                  <a:pt x="7910" y="7384"/>
                </a:cubicBezTo>
                <a:cubicBezTo>
                  <a:pt x="7910" y="6927"/>
                  <a:pt x="8144" y="6354"/>
                  <a:pt x="8478" y="5770"/>
                </a:cubicBezTo>
                <a:cubicBezTo>
                  <a:pt x="8801" y="5204"/>
                  <a:pt x="9216" y="4626"/>
                  <a:pt x="9593" y="4141"/>
                </a:cubicBezTo>
                <a:lnTo>
                  <a:pt x="9955" y="4422"/>
                </a:lnTo>
                <a:cubicBezTo>
                  <a:pt x="9586" y="4897"/>
                  <a:pt x="9183" y="5457"/>
                  <a:pt x="8876" y="5996"/>
                </a:cubicBezTo>
                <a:cubicBezTo>
                  <a:pt x="8578" y="6517"/>
                  <a:pt x="8368" y="7015"/>
                  <a:pt x="8368" y="7384"/>
                </a:cubicBezTo>
                <a:cubicBezTo>
                  <a:pt x="8368" y="7998"/>
                  <a:pt x="8618" y="8555"/>
                  <a:pt x="9022" y="8958"/>
                </a:cubicBezTo>
                <a:cubicBezTo>
                  <a:pt x="9425" y="9361"/>
                  <a:pt x="9982" y="9611"/>
                  <a:pt x="10596" y="9611"/>
                </a:cubicBezTo>
                <a:cubicBezTo>
                  <a:pt x="11210" y="9611"/>
                  <a:pt x="11767" y="9361"/>
                  <a:pt x="12170" y="8958"/>
                </a:cubicBezTo>
                <a:cubicBezTo>
                  <a:pt x="12574" y="8555"/>
                  <a:pt x="12823" y="7998"/>
                  <a:pt x="12823" y="7384"/>
                </a:cubicBezTo>
                <a:cubicBezTo>
                  <a:pt x="12823" y="7137"/>
                  <a:pt x="12729" y="6817"/>
                  <a:pt x="12543" y="6425"/>
                </a:cubicBezTo>
                <a:cubicBezTo>
                  <a:pt x="12347" y="6015"/>
                  <a:pt x="12052" y="5535"/>
                  <a:pt x="11659" y="4987"/>
                </a:cubicBezTo>
                <a:cubicBezTo>
                  <a:pt x="11460" y="4710"/>
                  <a:pt x="11264" y="4453"/>
                  <a:pt x="11091" y="4235"/>
                </a:cubicBezTo>
                <a:cubicBezTo>
                  <a:pt x="10883" y="3974"/>
                  <a:pt x="10705" y="3764"/>
                  <a:pt x="10596" y="3636"/>
                </a:cubicBezTo>
                <a:cubicBezTo>
                  <a:pt x="10523" y="3720"/>
                  <a:pt x="10422" y="3840"/>
                  <a:pt x="10303" y="3985"/>
                </a:cubicBezTo>
                <a:lnTo>
                  <a:pt x="9950" y="3695"/>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452">
            <a:extLst>
              <a:ext uri="{FF2B5EF4-FFF2-40B4-BE49-F238E27FC236}">
                <a16:creationId xmlns:a16="http://schemas.microsoft.com/office/drawing/2014/main" id="{9AB8BC91-DEEE-4D7A-85C7-EEE00CCF3126}"/>
              </a:ext>
            </a:extLst>
          </p:cNvPr>
          <p:cNvSpPr>
            <a:spLocks noChangeAspect="1" noEditPoints="1"/>
          </p:cNvSpPr>
          <p:nvPr/>
        </p:nvSpPr>
        <p:spPr bwMode="auto">
          <a:xfrm>
            <a:off x="695598" y="2463032"/>
            <a:ext cx="285933" cy="277225"/>
          </a:xfrm>
          <a:custGeom>
            <a:avLst/>
            <a:gdLst>
              <a:gd name="T0" fmla="*/ 10094 w 10558"/>
              <a:gd name="T1" fmla="*/ 9856 h 10315"/>
              <a:gd name="T2" fmla="*/ 8688 w 10558"/>
              <a:gd name="T3" fmla="*/ 6677 h 10315"/>
              <a:gd name="T4" fmla="*/ 5279 w 10558"/>
              <a:gd name="T5" fmla="*/ 5265 h 10315"/>
              <a:gd name="T6" fmla="*/ 1870 w 10558"/>
              <a:gd name="T7" fmla="*/ 6677 h 10315"/>
              <a:gd name="T8" fmla="*/ 464 w 10558"/>
              <a:gd name="T9" fmla="*/ 9856 h 10315"/>
              <a:gd name="T10" fmla="*/ 10094 w 10558"/>
              <a:gd name="T11" fmla="*/ 9856 h 10315"/>
              <a:gd name="T12" fmla="*/ 7862 w 10558"/>
              <a:gd name="T13" fmla="*/ 2604 h 10315"/>
              <a:gd name="T14" fmla="*/ 7100 w 10558"/>
              <a:gd name="T15" fmla="*/ 4446 h 10315"/>
              <a:gd name="T16" fmla="*/ 6427 w 10558"/>
              <a:gd name="T17" fmla="*/ 4932 h 10315"/>
              <a:gd name="T18" fmla="*/ 9012 w 10558"/>
              <a:gd name="T19" fmla="*/ 6353 h 10315"/>
              <a:gd name="T20" fmla="*/ 10558 w 10558"/>
              <a:gd name="T21" fmla="*/ 10085 h 10315"/>
              <a:gd name="T22" fmla="*/ 10558 w 10558"/>
              <a:gd name="T23" fmla="*/ 10315 h 10315"/>
              <a:gd name="T24" fmla="*/ 0 w 10558"/>
              <a:gd name="T25" fmla="*/ 10315 h 10315"/>
              <a:gd name="T26" fmla="*/ 0 w 10558"/>
              <a:gd name="T27" fmla="*/ 10085 h 10315"/>
              <a:gd name="T28" fmla="*/ 1546 w 10558"/>
              <a:gd name="T29" fmla="*/ 6353 h 10315"/>
              <a:gd name="T30" fmla="*/ 4102 w 10558"/>
              <a:gd name="T31" fmla="*/ 4938 h 10315"/>
              <a:gd name="T32" fmla="*/ 3417 w 10558"/>
              <a:gd name="T33" fmla="*/ 4446 h 10315"/>
              <a:gd name="T34" fmla="*/ 2654 w 10558"/>
              <a:gd name="T35" fmla="*/ 2604 h 10315"/>
              <a:gd name="T36" fmla="*/ 3417 w 10558"/>
              <a:gd name="T37" fmla="*/ 763 h 10315"/>
              <a:gd name="T38" fmla="*/ 5258 w 10558"/>
              <a:gd name="T39" fmla="*/ 0 h 10315"/>
              <a:gd name="T40" fmla="*/ 7099 w 10558"/>
              <a:gd name="T41" fmla="*/ 763 h 10315"/>
              <a:gd name="T42" fmla="*/ 7862 w 10558"/>
              <a:gd name="T43" fmla="*/ 2604 h 10315"/>
              <a:gd name="T44" fmla="*/ 6775 w 10558"/>
              <a:gd name="T45" fmla="*/ 4122 h 10315"/>
              <a:gd name="T46" fmla="*/ 7404 w 10558"/>
              <a:gd name="T47" fmla="*/ 2604 h 10315"/>
              <a:gd name="T48" fmla="*/ 6775 w 10558"/>
              <a:gd name="T49" fmla="*/ 1087 h 10315"/>
              <a:gd name="T50" fmla="*/ 5258 w 10558"/>
              <a:gd name="T51" fmla="*/ 459 h 10315"/>
              <a:gd name="T52" fmla="*/ 3741 w 10558"/>
              <a:gd name="T53" fmla="*/ 1087 h 10315"/>
              <a:gd name="T54" fmla="*/ 3112 w 10558"/>
              <a:gd name="T55" fmla="*/ 2604 h 10315"/>
              <a:gd name="T56" fmla="*/ 3741 w 10558"/>
              <a:gd name="T57" fmla="*/ 4122 h 10315"/>
              <a:gd name="T58" fmla="*/ 5258 w 10558"/>
              <a:gd name="T59" fmla="*/ 4750 h 10315"/>
              <a:gd name="T60" fmla="*/ 6775 w 10558"/>
              <a:gd name="T61" fmla="*/ 4122 h 10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558" h="10315">
                <a:moveTo>
                  <a:pt x="10094" y="9856"/>
                </a:moveTo>
                <a:cubicBezTo>
                  <a:pt x="10036" y="8616"/>
                  <a:pt x="9510" y="7499"/>
                  <a:pt x="8688" y="6677"/>
                </a:cubicBezTo>
                <a:cubicBezTo>
                  <a:pt x="7815" y="5805"/>
                  <a:pt x="6610" y="5265"/>
                  <a:pt x="5279" y="5265"/>
                </a:cubicBezTo>
                <a:cubicBezTo>
                  <a:pt x="3948" y="5265"/>
                  <a:pt x="2743" y="5805"/>
                  <a:pt x="1870" y="6677"/>
                </a:cubicBezTo>
                <a:cubicBezTo>
                  <a:pt x="1048" y="7499"/>
                  <a:pt x="522" y="8616"/>
                  <a:pt x="464" y="9856"/>
                </a:cubicBezTo>
                <a:lnTo>
                  <a:pt x="10094" y="9856"/>
                </a:lnTo>
                <a:close/>
                <a:moveTo>
                  <a:pt x="7862" y="2604"/>
                </a:moveTo>
                <a:cubicBezTo>
                  <a:pt x="7862" y="3324"/>
                  <a:pt x="7571" y="3975"/>
                  <a:pt x="7100" y="4446"/>
                </a:cubicBezTo>
                <a:cubicBezTo>
                  <a:pt x="6904" y="4642"/>
                  <a:pt x="6677" y="4806"/>
                  <a:pt x="6427" y="4932"/>
                </a:cubicBezTo>
                <a:cubicBezTo>
                  <a:pt x="7424" y="5153"/>
                  <a:pt x="8315" y="5656"/>
                  <a:pt x="9012" y="6353"/>
                </a:cubicBezTo>
                <a:cubicBezTo>
                  <a:pt x="9967" y="7308"/>
                  <a:pt x="10558" y="8628"/>
                  <a:pt x="10558" y="10085"/>
                </a:cubicBezTo>
                <a:lnTo>
                  <a:pt x="10558" y="10315"/>
                </a:lnTo>
                <a:lnTo>
                  <a:pt x="0" y="10315"/>
                </a:lnTo>
                <a:lnTo>
                  <a:pt x="0" y="10085"/>
                </a:lnTo>
                <a:cubicBezTo>
                  <a:pt x="0" y="8628"/>
                  <a:pt x="591" y="7308"/>
                  <a:pt x="1546" y="6353"/>
                </a:cubicBezTo>
                <a:cubicBezTo>
                  <a:pt x="2236" y="5663"/>
                  <a:pt x="3117" y="5163"/>
                  <a:pt x="4102" y="4938"/>
                </a:cubicBezTo>
                <a:cubicBezTo>
                  <a:pt x="3847" y="4812"/>
                  <a:pt x="3616" y="4645"/>
                  <a:pt x="3417" y="4446"/>
                </a:cubicBezTo>
                <a:cubicBezTo>
                  <a:pt x="2945" y="3975"/>
                  <a:pt x="2654" y="3324"/>
                  <a:pt x="2654" y="2604"/>
                </a:cubicBezTo>
                <a:cubicBezTo>
                  <a:pt x="2654" y="1886"/>
                  <a:pt x="2945" y="1235"/>
                  <a:pt x="3417" y="763"/>
                </a:cubicBezTo>
                <a:cubicBezTo>
                  <a:pt x="3888" y="292"/>
                  <a:pt x="4539" y="0"/>
                  <a:pt x="5258" y="0"/>
                </a:cubicBezTo>
                <a:cubicBezTo>
                  <a:pt x="5977" y="0"/>
                  <a:pt x="6628" y="292"/>
                  <a:pt x="7099" y="763"/>
                </a:cubicBezTo>
                <a:cubicBezTo>
                  <a:pt x="7571" y="1235"/>
                  <a:pt x="7862" y="1886"/>
                  <a:pt x="7862" y="2604"/>
                </a:cubicBezTo>
                <a:close/>
                <a:moveTo>
                  <a:pt x="6775" y="4122"/>
                </a:moveTo>
                <a:cubicBezTo>
                  <a:pt x="7164" y="3733"/>
                  <a:pt x="7404" y="3197"/>
                  <a:pt x="7404" y="2604"/>
                </a:cubicBezTo>
                <a:cubicBezTo>
                  <a:pt x="7404" y="2012"/>
                  <a:pt x="7163" y="1476"/>
                  <a:pt x="6775" y="1087"/>
                </a:cubicBezTo>
                <a:cubicBezTo>
                  <a:pt x="6387" y="699"/>
                  <a:pt x="5850" y="459"/>
                  <a:pt x="5258" y="459"/>
                </a:cubicBezTo>
                <a:cubicBezTo>
                  <a:pt x="4666" y="459"/>
                  <a:pt x="4129" y="699"/>
                  <a:pt x="3741" y="1087"/>
                </a:cubicBezTo>
                <a:cubicBezTo>
                  <a:pt x="3353" y="1476"/>
                  <a:pt x="3112" y="2012"/>
                  <a:pt x="3112" y="2604"/>
                </a:cubicBezTo>
                <a:cubicBezTo>
                  <a:pt x="3112" y="3197"/>
                  <a:pt x="3353" y="3733"/>
                  <a:pt x="3741" y="4122"/>
                </a:cubicBezTo>
                <a:cubicBezTo>
                  <a:pt x="4129" y="4510"/>
                  <a:pt x="4665" y="4750"/>
                  <a:pt x="5258" y="4750"/>
                </a:cubicBezTo>
                <a:cubicBezTo>
                  <a:pt x="5851" y="4750"/>
                  <a:pt x="6387" y="4510"/>
                  <a:pt x="6775" y="4122"/>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0" name="Freeform 422">
            <a:extLst>
              <a:ext uri="{FF2B5EF4-FFF2-40B4-BE49-F238E27FC236}">
                <a16:creationId xmlns:a16="http://schemas.microsoft.com/office/drawing/2014/main" id="{280FA722-B3A1-4A37-9A76-26A18AC7C759}"/>
              </a:ext>
            </a:extLst>
          </p:cNvPr>
          <p:cNvSpPr>
            <a:spLocks noChangeAspect="1" noEditPoints="1"/>
          </p:cNvSpPr>
          <p:nvPr/>
        </p:nvSpPr>
        <p:spPr bwMode="auto">
          <a:xfrm>
            <a:off x="8511302" y="1949223"/>
            <a:ext cx="348344" cy="293190"/>
          </a:xfrm>
          <a:custGeom>
            <a:avLst/>
            <a:gdLst>
              <a:gd name="T0" fmla="*/ 2602 w 12895"/>
              <a:gd name="T1" fmla="*/ 1736 h 10872"/>
              <a:gd name="T2" fmla="*/ 6313 w 12895"/>
              <a:gd name="T3" fmla="*/ 3349 h 10872"/>
              <a:gd name="T4" fmla="*/ 10000 w 12895"/>
              <a:gd name="T5" fmla="*/ 1703 h 10872"/>
              <a:gd name="T6" fmla="*/ 6377 w 12895"/>
              <a:gd name="T7" fmla="*/ 482 h 10872"/>
              <a:gd name="T8" fmla="*/ 2602 w 12895"/>
              <a:gd name="T9" fmla="*/ 1736 h 10872"/>
              <a:gd name="T10" fmla="*/ 5439 w 12895"/>
              <a:gd name="T11" fmla="*/ 10256 h 10872"/>
              <a:gd name="T12" fmla="*/ 2004 w 12895"/>
              <a:gd name="T13" fmla="*/ 8424 h 10872"/>
              <a:gd name="T14" fmla="*/ 1639 w 12895"/>
              <a:gd name="T15" fmla="*/ 8077 h 10872"/>
              <a:gd name="T16" fmla="*/ 1505 w 12895"/>
              <a:gd name="T17" fmla="*/ 7593 h 10872"/>
              <a:gd name="T18" fmla="*/ 1505 w 12895"/>
              <a:gd name="T19" fmla="*/ 5178 h 10872"/>
              <a:gd name="T20" fmla="*/ 1963 w 12895"/>
              <a:gd name="T21" fmla="*/ 5178 h 10872"/>
              <a:gd name="T22" fmla="*/ 1963 w 12895"/>
              <a:gd name="T23" fmla="*/ 7593 h 10872"/>
              <a:gd name="T24" fmla="*/ 2032 w 12895"/>
              <a:gd name="T25" fmla="*/ 7843 h 10872"/>
              <a:gd name="T26" fmla="*/ 2219 w 12895"/>
              <a:gd name="T27" fmla="*/ 8021 h 10872"/>
              <a:gd name="T28" fmla="*/ 5654 w 12895"/>
              <a:gd name="T29" fmla="*/ 9853 h 10872"/>
              <a:gd name="T30" fmla="*/ 5439 w 12895"/>
              <a:gd name="T31" fmla="*/ 10256 h 10872"/>
              <a:gd name="T32" fmla="*/ 11251 w 12895"/>
              <a:gd name="T33" fmla="*/ 5178 h 10872"/>
              <a:gd name="T34" fmla="*/ 11251 w 12895"/>
              <a:gd name="T35" fmla="*/ 7676 h 10872"/>
              <a:gd name="T36" fmla="*/ 11110 w 12895"/>
              <a:gd name="T37" fmla="*/ 8172 h 10872"/>
              <a:gd name="T38" fmla="*/ 10729 w 12895"/>
              <a:gd name="T39" fmla="*/ 8519 h 10872"/>
              <a:gd name="T40" fmla="*/ 6010 w 12895"/>
              <a:gd name="T41" fmla="*/ 10872 h 10872"/>
              <a:gd name="T42" fmla="*/ 6010 w 12895"/>
              <a:gd name="T43" fmla="*/ 6409 h 10872"/>
              <a:gd name="T44" fmla="*/ 6469 w 12895"/>
              <a:gd name="T45" fmla="*/ 6409 h 10872"/>
              <a:gd name="T46" fmla="*/ 6469 w 12895"/>
              <a:gd name="T47" fmla="*/ 10131 h 10872"/>
              <a:gd name="T48" fmla="*/ 10524 w 12895"/>
              <a:gd name="T49" fmla="*/ 8109 h 10872"/>
              <a:gd name="T50" fmla="*/ 10721 w 12895"/>
              <a:gd name="T51" fmla="*/ 7932 h 10872"/>
              <a:gd name="T52" fmla="*/ 10792 w 12895"/>
              <a:gd name="T53" fmla="*/ 7676 h 10872"/>
              <a:gd name="T54" fmla="*/ 10792 w 12895"/>
              <a:gd name="T55" fmla="*/ 5178 h 10872"/>
              <a:gd name="T56" fmla="*/ 11251 w 12895"/>
              <a:gd name="T57" fmla="*/ 5178 h 10872"/>
              <a:gd name="T58" fmla="*/ 11358 w 12895"/>
              <a:gd name="T59" fmla="*/ 1776 h 10872"/>
              <a:gd name="T60" fmla="*/ 12895 w 12895"/>
              <a:gd name="T61" fmla="*/ 3824 h 10872"/>
              <a:gd name="T62" fmla="*/ 7829 w 12895"/>
              <a:gd name="T63" fmla="*/ 6471 h 10872"/>
              <a:gd name="T64" fmla="*/ 6431 w 12895"/>
              <a:gd name="T65" fmla="*/ 5072 h 10872"/>
              <a:gd name="T66" fmla="*/ 6755 w 12895"/>
              <a:gd name="T67" fmla="*/ 4749 h 10872"/>
              <a:gd name="T68" fmla="*/ 7915 w 12895"/>
              <a:gd name="T69" fmla="*/ 5911 h 10872"/>
              <a:gd name="T70" fmla="*/ 12207 w 12895"/>
              <a:gd name="T71" fmla="*/ 3669 h 10872"/>
              <a:gd name="T72" fmla="*/ 10992 w 12895"/>
              <a:gd name="T73" fmla="*/ 2051 h 10872"/>
              <a:gd name="T74" fmla="*/ 11358 w 12895"/>
              <a:gd name="T75" fmla="*/ 1776 h 10872"/>
              <a:gd name="T76" fmla="*/ 6223 w 12895"/>
              <a:gd name="T77" fmla="*/ 3809 h 10872"/>
              <a:gd name="T78" fmla="*/ 2328 w 12895"/>
              <a:gd name="T79" fmla="*/ 2116 h 10872"/>
              <a:gd name="T80" fmla="*/ 2475 w 12895"/>
              <a:gd name="T81" fmla="*/ 1778 h 10872"/>
              <a:gd name="T82" fmla="*/ 2113 w 12895"/>
              <a:gd name="T83" fmla="*/ 1898 h 10872"/>
              <a:gd name="T84" fmla="*/ 712 w 12895"/>
              <a:gd name="T85" fmla="*/ 3737 h 10872"/>
              <a:gd name="T86" fmla="*/ 4870 w 12895"/>
              <a:gd name="T87" fmla="*/ 5633 h 10872"/>
              <a:gd name="T88" fmla="*/ 5692 w 12895"/>
              <a:gd name="T89" fmla="*/ 4717 h 10872"/>
              <a:gd name="T90" fmla="*/ 6032 w 12895"/>
              <a:gd name="T91" fmla="*/ 5021 h 10872"/>
              <a:gd name="T92" fmla="*/ 4985 w 12895"/>
              <a:gd name="T93" fmla="*/ 6188 h 10872"/>
              <a:gd name="T94" fmla="*/ 0 w 12895"/>
              <a:gd name="T95" fmla="*/ 3914 h 10872"/>
              <a:gd name="T96" fmla="*/ 1834 w 12895"/>
              <a:gd name="T97" fmla="*/ 1510 h 10872"/>
              <a:gd name="T98" fmla="*/ 6379 w 12895"/>
              <a:gd name="T99" fmla="*/ 0 h 10872"/>
              <a:gd name="T100" fmla="*/ 11254 w 12895"/>
              <a:gd name="T101" fmla="*/ 1643 h 10872"/>
              <a:gd name="T102" fmla="*/ 6315 w 12895"/>
              <a:gd name="T103" fmla="*/ 3849 h 10872"/>
              <a:gd name="T104" fmla="*/ 6223 w 12895"/>
              <a:gd name="T105" fmla="*/ 3809 h 10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895" h="10872">
                <a:moveTo>
                  <a:pt x="2602" y="1736"/>
                </a:moveTo>
                <a:lnTo>
                  <a:pt x="6313" y="3349"/>
                </a:lnTo>
                <a:lnTo>
                  <a:pt x="10000" y="1703"/>
                </a:lnTo>
                <a:lnTo>
                  <a:pt x="6377" y="482"/>
                </a:lnTo>
                <a:lnTo>
                  <a:pt x="2602" y="1736"/>
                </a:lnTo>
                <a:close/>
                <a:moveTo>
                  <a:pt x="5439" y="10256"/>
                </a:moveTo>
                <a:lnTo>
                  <a:pt x="2004" y="8424"/>
                </a:lnTo>
                <a:cubicBezTo>
                  <a:pt x="1850" y="8342"/>
                  <a:pt x="1726" y="8221"/>
                  <a:pt x="1639" y="8077"/>
                </a:cubicBezTo>
                <a:cubicBezTo>
                  <a:pt x="1553" y="7933"/>
                  <a:pt x="1505" y="7766"/>
                  <a:pt x="1505" y="7593"/>
                </a:cubicBezTo>
                <a:lnTo>
                  <a:pt x="1505" y="5178"/>
                </a:lnTo>
                <a:lnTo>
                  <a:pt x="1963" y="5178"/>
                </a:lnTo>
                <a:lnTo>
                  <a:pt x="1963" y="7593"/>
                </a:lnTo>
                <a:cubicBezTo>
                  <a:pt x="1963" y="7683"/>
                  <a:pt x="1988" y="7769"/>
                  <a:pt x="2032" y="7843"/>
                </a:cubicBezTo>
                <a:cubicBezTo>
                  <a:pt x="2076" y="7916"/>
                  <a:pt x="2140" y="7978"/>
                  <a:pt x="2219" y="8021"/>
                </a:cubicBezTo>
                <a:lnTo>
                  <a:pt x="5654" y="9853"/>
                </a:lnTo>
                <a:lnTo>
                  <a:pt x="5439" y="10256"/>
                </a:lnTo>
                <a:close/>
                <a:moveTo>
                  <a:pt x="11251" y="5178"/>
                </a:moveTo>
                <a:lnTo>
                  <a:pt x="11251" y="7676"/>
                </a:lnTo>
                <a:cubicBezTo>
                  <a:pt x="11251" y="7854"/>
                  <a:pt x="11201" y="8025"/>
                  <a:pt x="11110" y="8172"/>
                </a:cubicBezTo>
                <a:cubicBezTo>
                  <a:pt x="11019" y="8318"/>
                  <a:pt x="10889" y="8440"/>
                  <a:pt x="10729" y="8519"/>
                </a:cubicBezTo>
                <a:lnTo>
                  <a:pt x="6010" y="10872"/>
                </a:lnTo>
                <a:lnTo>
                  <a:pt x="6010" y="6409"/>
                </a:lnTo>
                <a:lnTo>
                  <a:pt x="6469" y="6409"/>
                </a:lnTo>
                <a:lnTo>
                  <a:pt x="6469" y="10131"/>
                </a:lnTo>
                <a:lnTo>
                  <a:pt x="10524" y="8109"/>
                </a:lnTo>
                <a:cubicBezTo>
                  <a:pt x="10608" y="8067"/>
                  <a:pt x="10675" y="8006"/>
                  <a:pt x="10721" y="7932"/>
                </a:cubicBezTo>
                <a:cubicBezTo>
                  <a:pt x="10767" y="7857"/>
                  <a:pt x="10792" y="7770"/>
                  <a:pt x="10792" y="7676"/>
                </a:cubicBezTo>
                <a:lnTo>
                  <a:pt x="10792" y="5178"/>
                </a:lnTo>
                <a:lnTo>
                  <a:pt x="11251" y="5178"/>
                </a:lnTo>
                <a:close/>
                <a:moveTo>
                  <a:pt x="11358" y="1776"/>
                </a:moveTo>
                <a:lnTo>
                  <a:pt x="12895" y="3824"/>
                </a:lnTo>
                <a:lnTo>
                  <a:pt x="7829" y="6471"/>
                </a:lnTo>
                <a:lnTo>
                  <a:pt x="6431" y="5072"/>
                </a:lnTo>
                <a:lnTo>
                  <a:pt x="6755" y="4749"/>
                </a:lnTo>
                <a:lnTo>
                  <a:pt x="7915" y="5911"/>
                </a:lnTo>
                <a:lnTo>
                  <a:pt x="12207" y="3669"/>
                </a:lnTo>
                <a:lnTo>
                  <a:pt x="10992" y="2051"/>
                </a:lnTo>
                <a:lnTo>
                  <a:pt x="11358" y="1776"/>
                </a:lnTo>
                <a:close/>
                <a:moveTo>
                  <a:pt x="6223" y="3809"/>
                </a:moveTo>
                <a:lnTo>
                  <a:pt x="2328" y="2116"/>
                </a:lnTo>
                <a:lnTo>
                  <a:pt x="2475" y="1778"/>
                </a:lnTo>
                <a:lnTo>
                  <a:pt x="2113" y="1898"/>
                </a:lnTo>
                <a:lnTo>
                  <a:pt x="712" y="3737"/>
                </a:lnTo>
                <a:lnTo>
                  <a:pt x="4870" y="5633"/>
                </a:lnTo>
                <a:lnTo>
                  <a:pt x="5692" y="4717"/>
                </a:lnTo>
                <a:lnTo>
                  <a:pt x="6032" y="5021"/>
                </a:lnTo>
                <a:lnTo>
                  <a:pt x="4985" y="6188"/>
                </a:lnTo>
                <a:lnTo>
                  <a:pt x="0" y="3914"/>
                </a:lnTo>
                <a:cubicBezTo>
                  <a:pt x="612" y="3113"/>
                  <a:pt x="1223" y="2312"/>
                  <a:pt x="1834" y="1510"/>
                </a:cubicBezTo>
                <a:cubicBezTo>
                  <a:pt x="3349" y="1007"/>
                  <a:pt x="4864" y="503"/>
                  <a:pt x="6379" y="0"/>
                </a:cubicBezTo>
                <a:lnTo>
                  <a:pt x="11254" y="1643"/>
                </a:lnTo>
                <a:cubicBezTo>
                  <a:pt x="9608" y="2378"/>
                  <a:pt x="7962" y="3114"/>
                  <a:pt x="6315" y="3849"/>
                </a:cubicBezTo>
                <a:lnTo>
                  <a:pt x="6223" y="3809"/>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 name="Freeform 423">
            <a:extLst>
              <a:ext uri="{FF2B5EF4-FFF2-40B4-BE49-F238E27FC236}">
                <a16:creationId xmlns:a16="http://schemas.microsoft.com/office/drawing/2014/main" id="{5F5C4F51-AC32-42FE-8418-15577CD7FED3}"/>
              </a:ext>
            </a:extLst>
          </p:cNvPr>
          <p:cNvSpPr>
            <a:spLocks noChangeAspect="1" noEditPoints="1"/>
          </p:cNvSpPr>
          <p:nvPr/>
        </p:nvSpPr>
        <p:spPr bwMode="auto">
          <a:xfrm>
            <a:off x="9049785" y="1957932"/>
            <a:ext cx="274322" cy="275773"/>
          </a:xfrm>
          <a:custGeom>
            <a:avLst/>
            <a:gdLst>
              <a:gd name="T0" fmla="*/ 8881 w 10202"/>
              <a:gd name="T1" fmla="*/ 3927 h 10213"/>
              <a:gd name="T2" fmla="*/ 9120 w 10202"/>
              <a:gd name="T3" fmla="*/ 4754 h 10213"/>
              <a:gd name="T4" fmla="*/ 9200 w 10202"/>
              <a:gd name="T5" fmla="*/ 5613 h 10213"/>
              <a:gd name="T6" fmla="*/ 7853 w 10202"/>
              <a:gd name="T7" fmla="*/ 8866 h 10213"/>
              <a:gd name="T8" fmla="*/ 4600 w 10202"/>
              <a:gd name="T9" fmla="*/ 10213 h 10213"/>
              <a:gd name="T10" fmla="*/ 1347 w 10202"/>
              <a:gd name="T11" fmla="*/ 8866 h 10213"/>
              <a:gd name="T12" fmla="*/ 0 w 10202"/>
              <a:gd name="T13" fmla="*/ 5613 h 10213"/>
              <a:gd name="T14" fmla="*/ 1347 w 10202"/>
              <a:gd name="T15" fmla="*/ 2360 h 10213"/>
              <a:gd name="T16" fmla="*/ 4600 w 10202"/>
              <a:gd name="T17" fmla="*/ 1013 h 10213"/>
              <a:gd name="T18" fmla="*/ 5945 w 10202"/>
              <a:gd name="T19" fmla="*/ 1214 h 10213"/>
              <a:gd name="T20" fmla="*/ 7172 w 10202"/>
              <a:gd name="T21" fmla="*/ 1799 h 10213"/>
              <a:gd name="T22" fmla="*/ 6916 w 10202"/>
              <a:gd name="T23" fmla="*/ 2179 h 10213"/>
              <a:gd name="T24" fmla="*/ 5812 w 10202"/>
              <a:gd name="T25" fmla="*/ 1651 h 10213"/>
              <a:gd name="T26" fmla="*/ 4600 w 10202"/>
              <a:gd name="T27" fmla="*/ 1472 h 10213"/>
              <a:gd name="T28" fmla="*/ 1672 w 10202"/>
              <a:gd name="T29" fmla="*/ 2685 h 10213"/>
              <a:gd name="T30" fmla="*/ 459 w 10202"/>
              <a:gd name="T31" fmla="*/ 5613 h 10213"/>
              <a:gd name="T32" fmla="*/ 1672 w 10202"/>
              <a:gd name="T33" fmla="*/ 8542 h 10213"/>
              <a:gd name="T34" fmla="*/ 4600 w 10202"/>
              <a:gd name="T35" fmla="*/ 9755 h 10213"/>
              <a:gd name="T36" fmla="*/ 7529 w 10202"/>
              <a:gd name="T37" fmla="*/ 8542 h 10213"/>
              <a:gd name="T38" fmla="*/ 8742 w 10202"/>
              <a:gd name="T39" fmla="*/ 5613 h 10213"/>
              <a:gd name="T40" fmla="*/ 8670 w 10202"/>
              <a:gd name="T41" fmla="*/ 4838 h 10213"/>
              <a:gd name="T42" fmla="*/ 8455 w 10202"/>
              <a:gd name="T43" fmla="*/ 4094 h 10213"/>
              <a:gd name="T44" fmla="*/ 8881 w 10202"/>
              <a:gd name="T45" fmla="*/ 3927 h 10213"/>
              <a:gd name="T46" fmla="*/ 3245 w 10202"/>
              <a:gd name="T47" fmla="*/ 4793 h 10213"/>
              <a:gd name="T48" fmla="*/ 4512 w 10202"/>
              <a:gd name="T49" fmla="*/ 6482 h 10213"/>
              <a:gd name="T50" fmla="*/ 4542 w 10202"/>
              <a:gd name="T51" fmla="*/ 6513 h 10213"/>
              <a:gd name="T52" fmla="*/ 4638 w 10202"/>
              <a:gd name="T53" fmla="*/ 6546 h 10213"/>
              <a:gd name="T54" fmla="*/ 4737 w 10202"/>
              <a:gd name="T55" fmla="*/ 6515 h 10213"/>
              <a:gd name="T56" fmla="*/ 4767 w 10202"/>
              <a:gd name="T57" fmla="*/ 6485 h 10213"/>
              <a:gd name="T58" fmla="*/ 9842 w 10202"/>
              <a:gd name="T59" fmla="*/ 0 h 10213"/>
              <a:gd name="T60" fmla="*/ 10202 w 10202"/>
              <a:gd name="T61" fmla="*/ 282 h 10213"/>
              <a:gd name="T62" fmla="*/ 5127 w 10202"/>
              <a:gd name="T63" fmla="*/ 6766 h 10213"/>
              <a:gd name="T64" fmla="*/ 5011 w 10202"/>
              <a:gd name="T65" fmla="*/ 6880 h 10213"/>
              <a:gd name="T66" fmla="*/ 4635 w 10202"/>
              <a:gd name="T67" fmla="*/ 7003 h 10213"/>
              <a:gd name="T68" fmla="*/ 4260 w 10202"/>
              <a:gd name="T69" fmla="*/ 6873 h 10213"/>
              <a:gd name="T70" fmla="*/ 4146 w 10202"/>
              <a:gd name="T71" fmla="*/ 6756 h 10213"/>
              <a:gd name="T72" fmla="*/ 2880 w 10202"/>
              <a:gd name="T73" fmla="*/ 5068 h 10213"/>
              <a:gd name="T74" fmla="*/ 3245 w 10202"/>
              <a:gd name="T75" fmla="*/ 4793 h 10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202" h="10213">
                <a:moveTo>
                  <a:pt x="8881" y="3927"/>
                </a:moveTo>
                <a:cubicBezTo>
                  <a:pt x="8985" y="4191"/>
                  <a:pt x="9065" y="4467"/>
                  <a:pt x="9120" y="4754"/>
                </a:cubicBezTo>
                <a:cubicBezTo>
                  <a:pt x="9173" y="5034"/>
                  <a:pt x="9200" y="5321"/>
                  <a:pt x="9200" y="5613"/>
                </a:cubicBezTo>
                <a:cubicBezTo>
                  <a:pt x="9200" y="6883"/>
                  <a:pt x="8685" y="8033"/>
                  <a:pt x="7853" y="8866"/>
                </a:cubicBezTo>
                <a:cubicBezTo>
                  <a:pt x="7021" y="9698"/>
                  <a:pt x="5871" y="10213"/>
                  <a:pt x="4600" y="10213"/>
                </a:cubicBezTo>
                <a:cubicBezTo>
                  <a:pt x="3330" y="10213"/>
                  <a:pt x="2180" y="9698"/>
                  <a:pt x="1347" y="8866"/>
                </a:cubicBezTo>
                <a:cubicBezTo>
                  <a:pt x="515" y="8033"/>
                  <a:pt x="0" y="6883"/>
                  <a:pt x="0" y="5613"/>
                </a:cubicBezTo>
                <a:cubicBezTo>
                  <a:pt x="0" y="4343"/>
                  <a:pt x="515" y="3193"/>
                  <a:pt x="1347" y="2360"/>
                </a:cubicBezTo>
                <a:cubicBezTo>
                  <a:pt x="2180" y="1528"/>
                  <a:pt x="3330" y="1013"/>
                  <a:pt x="4600" y="1013"/>
                </a:cubicBezTo>
                <a:cubicBezTo>
                  <a:pt x="5066" y="1013"/>
                  <a:pt x="5518" y="1083"/>
                  <a:pt x="5945" y="1214"/>
                </a:cubicBezTo>
                <a:cubicBezTo>
                  <a:pt x="6387" y="1349"/>
                  <a:pt x="6800" y="1548"/>
                  <a:pt x="7172" y="1799"/>
                </a:cubicBezTo>
                <a:lnTo>
                  <a:pt x="6916" y="2179"/>
                </a:lnTo>
                <a:cubicBezTo>
                  <a:pt x="6578" y="1951"/>
                  <a:pt x="6207" y="1771"/>
                  <a:pt x="5812" y="1651"/>
                </a:cubicBezTo>
                <a:cubicBezTo>
                  <a:pt x="5431" y="1534"/>
                  <a:pt x="5024" y="1472"/>
                  <a:pt x="4600" y="1472"/>
                </a:cubicBezTo>
                <a:cubicBezTo>
                  <a:pt x="3457" y="1472"/>
                  <a:pt x="2421" y="1935"/>
                  <a:pt x="1672" y="2685"/>
                </a:cubicBezTo>
                <a:cubicBezTo>
                  <a:pt x="922" y="3434"/>
                  <a:pt x="459" y="4469"/>
                  <a:pt x="459" y="5613"/>
                </a:cubicBezTo>
                <a:cubicBezTo>
                  <a:pt x="459" y="6757"/>
                  <a:pt x="922" y="7792"/>
                  <a:pt x="1672" y="8542"/>
                </a:cubicBezTo>
                <a:cubicBezTo>
                  <a:pt x="2421" y="9291"/>
                  <a:pt x="3457" y="9755"/>
                  <a:pt x="4600" y="9755"/>
                </a:cubicBezTo>
                <a:cubicBezTo>
                  <a:pt x="5744" y="9755"/>
                  <a:pt x="6779" y="9291"/>
                  <a:pt x="7529" y="8542"/>
                </a:cubicBezTo>
                <a:cubicBezTo>
                  <a:pt x="8278" y="7792"/>
                  <a:pt x="8742" y="6757"/>
                  <a:pt x="8742" y="5613"/>
                </a:cubicBezTo>
                <a:cubicBezTo>
                  <a:pt x="8742" y="5346"/>
                  <a:pt x="8717" y="5087"/>
                  <a:pt x="8670" y="4838"/>
                </a:cubicBezTo>
                <a:cubicBezTo>
                  <a:pt x="8621" y="4581"/>
                  <a:pt x="8549" y="4333"/>
                  <a:pt x="8455" y="4094"/>
                </a:cubicBezTo>
                <a:lnTo>
                  <a:pt x="8881" y="3927"/>
                </a:lnTo>
                <a:close/>
                <a:moveTo>
                  <a:pt x="3245" y="4793"/>
                </a:moveTo>
                <a:lnTo>
                  <a:pt x="4512" y="6482"/>
                </a:lnTo>
                <a:cubicBezTo>
                  <a:pt x="4521" y="6494"/>
                  <a:pt x="4531" y="6504"/>
                  <a:pt x="4542" y="6513"/>
                </a:cubicBezTo>
                <a:cubicBezTo>
                  <a:pt x="4570" y="6535"/>
                  <a:pt x="4604" y="6546"/>
                  <a:pt x="4638" y="6546"/>
                </a:cubicBezTo>
                <a:cubicBezTo>
                  <a:pt x="4673" y="6547"/>
                  <a:pt x="4708" y="6536"/>
                  <a:pt x="4737" y="6515"/>
                </a:cubicBezTo>
                <a:cubicBezTo>
                  <a:pt x="4747" y="6507"/>
                  <a:pt x="4758" y="6497"/>
                  <a:pt x="4767" y="6485"/>
                </a:cubicBezTo>
                <a:lnTo>
                  <a:pt x="9842" y="0"/>
                </a:lnTo>
                <a:lnTo>
                  <a:pt x="10202" y="282"/>
                </a:lnTo>
                <a:lnTo>
                  <a:pt x="5127" y="6766"/>
                </a:lnTo>
                <a:cubicBezTo>
                  <a:pt x="5092" y="6810"/>
                  <a:pt x="5053" y="6848"/>
                  <a:pt x="5011" y="6880"/>
                </a:cubicBezTo>
                <a:cubicBezTo>
                  <a:pt x="4899" y="6964"/>
                  <a:pt x="4767" y="7005"/>
                  <a:pt x="4635" y="7003"/>
                </a:cubicBezTo>
                <a:cubicBezTo>
                  <a:pt x="4502" y="7002"/>
                  <a:pt x="4370" y="6958"/>
                  <a:pt x="4260" y="6873"/>
                </a:cubicBezTo>
                <a:cubicBezTo>
                  <a:pt x="4218" y="6840"/>
                  <a:pt x="4180" y="6801"/>
                  <a:pt x="4146" y="6756"/>
                </a:cubicBezTo>
                <a:lnTo>
                  <a:pt x="2880" y="5068"/>
                </a:lnTo>
                <a:lnTo>
                  <a:pt x="3245" y="4793"/>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 name="Freeform 424">
            <a:extLst>
              <a:ext uri="{FF2B5EF4-FFF2-40B4-BE49-F238E27FC236}">
                <a16:creationId xmlns:a16="http://schemas.microsoft.com/office/drawing/2014/main" id="{05ABA296-FF5C-419A-AAF3-C5ECB4F20B2B}"/>
              </a:ext>
            </a:extLst>
          </p:cNvPr>
          <p:cNvSpPr>
            <a:spLocks noChangeAspect="1" noEditPoints="1"/>
          </p:cNvSpPr>
          <p:nvPr/>
        </p:nvSpPr>
        <p:spPr bwMode="auto">
          <a:xfrm>
            <a:off x="9573753" y="1927451"/>
            <a:ext cx="239487" cy="332379"/>
          </a:xfrm>
          <a:custGeom>
            <a:avLst/>
            <a:gdLst>
              <a:gd name="T0" fmla="*/ 7388 w 8902"/>
              <a:gd name="T1" fmla="*/ 958 h 12327"/>
              <a:gd name="T2" fmla="*/ 8902 w 8902"/>
              <a:gd name="T3" fmla="*/ 2473 h 12327"/>
              <a:gd name="T4" fmla="*/ 8567 w 8902"/>
              <a:gd name="T5" fmla="*/ 11990 h 12327"/>
              <a:gd name="T6" fmla="*/ 1147 w 8902"/>
              <a:gd name="T7" fmla="*/ 12327 h 12327"/>
              <a:gd name="T8" fmla="*/ 0 w 8902"/>
              <a:gd name="T9" fmla="*/ 11180 h 12327"/>
              <a:gd name="T10" fmla="*/ 480 w 8902"/>
              <a:gd name="T11" fmla="*/ 1438 h 12327"/>
              <a:gd name="T12" fmla="*/ 1639 w 8902"/>
              <a:gd name="T13" fmla="*/ 1417 h 12327"/>
              <a:gd name="T14" fmla="*/ 459 w 8902"/>
              <a:gd name="T15" fmla="*/ 2597 h 12327"/>
              <a:gd name="T16" fmla="*/ 660 w 8902"/>
              <a:gd name="T17" fmla="*/ 11667 h 12327"/>
              <a:gd name="T18" fmla="*/ 7756 w 8902"/>
              <a:gd name="T19" fmla="*/ 11868 h 12327"/>
              <a:gd name="T20" fmla="*/ 8444 w 8902"/>
              <a:gd name="T21" fmla="*/ 11180 h 12327"/>
              <a:gd name="T22" fmla="*/ 8135 w 8902"/>
              <a:gd name="T23" fmla="*/ 1725 h 12327"/>
              <a:gd name="T24" fmla="*/ 7271 w 8902"/>
              <a:gd name="T25" fmla="*/ 1417 h 12327"/>
              <a:gd name="T26" fmla="*/ 4421 w 8902"/>
              <a:gd name="T27" fmla="*/ 8019 h 12327"/>
              <a:gd name="T28" fmla="*/ 7046 w 8902"/>
              <a:gd name="T29" fmla="*/ 8478 h 12327"/>
              <a:gd name="T30" fmla="*/ 4421 w 8902"/>
              <a:gd name="T31" fmla="*/ 8019 h 12327"/>
              <a:gd name="T32" fmla="*/ 7046 w 8902"/>
              <a:gd name="T33" fmla="*/ 5030 h 12327"/>
              <a:gd name="T34" fmla="*/ 4421 w 8902"/>
              <a:gd name="T35" fmla="*/ 5489 h 12327"/>
              <a:gd name="T36" fmla="*/ 1922 w 8902"/>
              <a:gd name="T37" fmla="*/ 8519 h 12327"/>
              <a:gd name="T38" fmla="*/ 3140 w 8902"/>
              <a:gd name="T39" fmla="*/ 7428 h 12327"/>
              <a:gd name="T40" fmla="*/ 2347 w 8902"/>
              <a:gd name="T41" fmla="*/ 9182 h 12327"/>
              <a:gd name="T42" fmla="*/ 2287 w 8902"/>
              <a:gd name="T43" fmla="*/ 9241 h 12327"/>
              <a:gd name="T44" fmla="*/ 2095 w 8902"/>
              <a:gd name="T45" fmla="*/ 9304 h 12327"/>
              <a:gd name="T46" fmla="*/ 1843 w 8902"/>
              <a:gd name="T47" fmla="*/ 9177 h 12327"/>
              <a:gd name="T48" fmla="*/ 1556 w 8902"/>
              <a:gd name="T49" fmla="*/ 8793 h 12327"/>
              <a:gd name="T50" fmla="*/ 1922 w 8902"/>
              <a:gd name="T51" fmla="*/ 5532 h 12327"/>
              <a:gd name="T52" fmla="*/ 3140 w 8902"/>
              <a:gd name="T53" fmla="*/ 4440 h 12327"/>
              <a:gd name="T54" fmla="*/ 2347 w 8902"/>
              <a:gd name="T55" fmla="*/ 6195 h 12327"/>
              <a:gd name="T56" fmla="*/ 2288 w 8902"/>
              <a:gd name="T57" fmla="*/ 6253 h 12327"/>
              <a:gd name="T58" fmla="*/ 1902 w 8902"/>
              <a:gd name="T59" fmla="*/ 6249 h 12327"/>
              <a:gd name="T60" fmla="*/ 1556 w 8902"/>
              <a:gd name="T61" fmla="*/ 5806 h 12327"/>
              <a:gd name="T62" fmla="*/ 6623 w 8902"/>
              <a:gd name="T63" fmla="*/ 2357 h 12327"/>
              <a:gd name="T64" fmla="*/ 2077 w 8902"/>
              <a:gd name="T65" fmla="*/ 285 h 12327"/>
              <a:gd name="T66" fmla="*/ 2363 w 8902"/>
              <a:gd name="T67" fmla="*/ 0 h 12327"/>
              <a:gd name="T68" fmla="*/ 6769 w 8902"/>
              <a:gd name="T69" fmla="*/ 84 h 12327"/>
              <a:gd name="T70" fmla="*/ 6852 w 8902"/>
              <a:gd name="T71" fmla="*/ 2357 h 12327"/>
              <a:gd name="T72" fmla="*/ 2536 w 8902"/>
              <a:gd name="T73" fmla="*/ 1898 h 12327"/>
              <a:gd name="T74" fmla="*/ 6394 w 8902"/>
              <a:gd name="T75" fmla="*/ 459 h 12327"/>
              <a:gd name="T76" fmla="*/ 2536 w 8902"/>
              <a:gd name="T77" fmla="*/ 1898 h 12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902" h="12327">
                <a:moveTo>
                  <a:pt x="7271" y="958"/>
                </a:moveTo>
                <a:lnTo>
                  <a:pt x="7388" y="958"/>
                </a:lnTo>
                <a:cubicBezTo>
                  <a:pt x="7806" y="958"/>
                  <a:pt x="8184" y="1128"/>
                  <a:pt x="8459" y="1403"/>
                </a:cubicBezTo>
                <a:cubicBezTo>
                  <a:pt x="8733" y="1677"/>
                  <a:pt x="8902" y="2055"/>
                  <a:pt x="8902" y="2473"/>
                </a:cubicBezTo>
                <a:lnTo>
                  <a:pt x="8902" y="11180"/>
                </a:lnTo>
                <a:cubicBezTo>
                  <a:pt x="8902" y="11496"/>
                  <a:pt x="8774" y="11782"/>
                  <a:pt x="8567" y="11990"/>
                </a:cubicBezTo>
                <a:cubicBezTo>
                  <a:pt x="8358" y="12198"/>
                  <a:pt x="8072" y="12327"/>
                  <a:pt x="7756" y="12327"/>
                </a:cubicBezTo>
                <a:lnTo>
                  <a:pt x="1147" y="12327"/>
                </a:lnTo>
                <a:cubicBezTo>
                  <a:pt x="831" y="12327"/>
                  <a:pt x="544" y="12199"/>
                  <a:pt x="336" y="11991"/>
                </a:cubicBezTo>
                <a:cubicBezTo>
                  <a:pt x="128" y="11783"/>
                  <a:pt x="0" y="11497"/>
                  <a:pt x="0" y="11180"/>
                </a:cubicBezTo>
                <a:lnTo>
                  <a:pt x="0" y="2597"/>
                </a:lnTo>
                <a:cubicBezTo>
                  <a:pt x="0" y="2145"/>
                  <a:pt x="184" y="1735"/>
                  <a:pt x="480" y="1438"/>
                </a:cubicBezTo>
                <a:cubicBezTo>
                  <a:pt x="777" y="1142"/>
                  <a:pt x="1187" y="958"/>
                  <a:pt x="1639" y="958"/>
                </a:cubicBezTo>
                <a:lnTo>
                  <a:pt x="1639" y="1417"/>
                </a:lnTo>
                <a:cubicBezTo>
                  <a:pt x="1313" y="1417"/>
                  <a:pt x="1018" y="1549"/>
                  <a:pt x="804" y="1762"/>
                </a:cubicBezTo>
                <a:cubicBezTo>
                  <a:pt x="591" y="1976"/>
                  <a:pt x="459" y="2271"/>
                  <a:pt x="459" y="2597"/>
                </a:cubicBezTo>
                <a:lnTo>
                  <a:pt x="459" y="11180"/>
                </a:lnTo>
                <a:cubicBezTo>
                  <a:pt x="459" y="11370"/>
                  <a:pt x="536" y="11542"/>
                  <a:pt x="660" y="11667"/>
                </a:cubicBezTo>
                <a:cubicBezTo>
                  <a:pt x="785" y="11791"/>
                  <a:pt x="957" y="11868"/>
                  <a:pt x="1147" y="11868"/>
                </a:cubicBezTo>
                <a:lnTo>
                  <a:pt x="7756" y="11868"/>
                </a:lnTo>
                <a:cubicBezTo>
                  <a:pt x="7946" y="11868"/>
                  <a:pt x="8118" y="11792"/>
                  <a:pt x="8242" y="11668"/>
                </a:cubicBezTo>
                <a:cubicBezTo>
                  <a:pt x="8367" y="11543"/>
                  <a:pt x="8444" y="11371"/>
                  <a:pt x="8444" y="11180"/>
                </a:cubicBezTo>
                <a:lnTo>
                  <a:pt x="8444" y="2473"/>
                </a:lnTo>
                <a:cubicBezTo>
                  <a:pt x="8444" y="2180"/>
                  <a:pt x="8326" y="1916"/>
                  <a:pt x="8135" y="1725"/>
                </a:cubicBezTo>
                <a:cubicBezTo>
                  <a:pt x="7944" y="1535"/>
                  <a:pt x="7680" y="1417"/>
                  <a:pt x="7388" y="1417"/>
                </a:cubicBezTo>
                <a:lnTo>
                  <a:pt x="7271" y="1417"/>
                </a:lnTo>
                <a:lnTo>
                  <a:pt x="7271" y="958"/>
                </a:lnTo>
                <a:close/>
                <a:moveTo>
                  <a:pt x="4421" y="8019"/>
                </a:moveTo>
                <a:lnTo>
                  <a:pt x="7046" y="8019"/>
                </a:lnTo>
                <a:lnTo>
                  <a:pt x="7046" y="8478"/>
                </a:lnTo>
                <a:lnTo>
                  <a:pt x="4421" y="8478"/>
                </a:lnTo>
                <a:lnTo>
                  <a:pt x="4421" y="8019"/>
                </a:lnTo>
                <a:close/>
                <a:moveTo>
                  <a:pt x="4421" y="5030"/>
                </a:moveTo>
                <a:lnTo>
                  <a:pt x="7046" y="5030"/>
                </a:lnTo>
                <a:lnTo>
                  <a:pt x="7046" y="5489"/>
                </a:lnTo>
                <a:lnTo>
                  <a:pt x="4421" y="5489"/>
                </a:lnTo>
                <a:lnTo>
                  <a:pt x="4421" y="5030"/>
                </a:lnTo>
                <a:close/>
                <a:moveTo>
                  <a:pt x="1922" y="8519"/>
                </a:moveTo>
                <a:lnTo>
                  <a:pt x="2100" y="8757"/>
                </a:lnTo>
                <a:lnTo>
                  <a:pt x="3140" y="7428"/>
                </a:lnTo>
                <a:lnTo>
                  <a:pt x="3500" y="7709"/>
                </a:lnTo>
                <a:lnTo>
                  <a:pt x="2347" y="9182"/>
                </a:lnTo>
                <a:lnTo>
                  <a:pt x="2347" y="9183"/>
                </a:lnTo>
                <a:cubicBezTo>
                  <a:pt x="2331" y="9204"/>
                  <a:pt x="2310" y="9224"/>
                  <a:pt x="2287" y="9241"/>
                </a:cubicBezTo>
                <a:lnTo>
                  <a:pt x="2287" y="9242"/>
                </a:lnTo>
                <a:cubicBezTo>
                  <a:pt x="2231" y="9284"/>
                  <a:pt x="2163" y="9305"/>
                  <a:pt x="2095" y="9304"/>
                </a:cubicBezTo>
                <a:cubicBezTo>
                  <a:pt x="2026" y="9303"/>
                  <a:pt x="1958" y="9281"/>
                  <a:pt x="1902" y="9237"/>
                </a:cubicBezTo>
                <a:cubicBezTo>
                  <a:pt x="1880" y="9220"/>
                  <a:pt x="1860" y="9200"/>
                  <a:pt x="1843" y="9177"/>
                </a:cubicBezTo>
                <a:lnTo>
                  <a:pt x="1844" y="9177"/>
                </a:lnTo>
                <a:lnTo>
                  <a:pt x="1556" y="8793"/>
                </a:lnTo>
                <a:lnTo>
                  <a:pt x="1922" y="8519"/>
                </a:lnTo>
                <a:close/>
                <a:moveTo>
                  <a:pt x="1922" y="5532"/>
                </a:moveTo>
                <a:lnTo>
                  <a:pt x="2100" y="5769"/>
                </a:lnTo>
                <a:lnTo>
                  <a:pt x="3140" y="4440"/>
                </a:lnTo>
                <a:lnTo>
                  <a:pt x="3500" y="4721"/>
                </a:lnTo>
                <a:lnTo>
                  <a:pt x="2347" y="6195"/>
                </a:lnTo>
                <a:lnTo>
                  <a:pt x="2347" y="6196"/>
                </a:lnTo>
                <a:cubicBezTo>
                  <a:pt x="2331" y="6217"/>
                  <a:pt x="2311" y="6236"/>
                  <a:pt x="2288" y="6253"/>
                </a:cubicBezTo>
                <a:cubicBezTo>
                  <a:pt x="2230" y="6296"/>
                  <a:pt x="2162" y="6317"/>
                  <a:pt x="2095" y="6316"/>
                </a:cubicBezTo>
                <a:cubicBezTo>
                  <a:pt x="2026" y="6316"/>
                  <a:pt x="1957" y="6293"/>
                  <a:pt x="1902" y="6249"/>
                </a:cubicBezTo>
                <a:cubicBezTo>
                  <a:pt x="1881" y="6233"/>
                  <a:pt x="1862" y="6214"/>
                  <a:pt x="1844" y="6190"/>
                </a:cubicBezTo>
                <a:lnTo>
                  <a:pt x="1556" y="5806"/>
                </a:lnTo>
                <a:lnTo>
                  <a:pt x="1922" y="5532"/>
                </a:lnTo>
                <a:close/>
                <a:moveTo>
                  <a:pt x="6623" y="2357"/>
                </a:moveTo>
                <a:lnTo>
                  <a:pt x="2077" y="2357"/>
                </a:lnTo>
                <a:lnTo>
                  <a:pt x="2077" y="285"/>
                </a:lnTo>
                <a:cubicBezTo>
                  <a:pt x="2077" y="206"/>
                  <a:pt x="2109" y="135"/>
                  <a:pt x="2161" y="84"/>
                </a:cubicBezTo>
                <a:cubicBezTo>
                  <a:pt x="2212" y="32"/>
                  <a:pt x="2284" y="0"/>
                  <a:pt x="2363" y="0"/>
                </a:cubicBezTo>
                <a:lnTo>
                  <a:pt x="6567" y="0"/>
                </a:lnTo>
                <a:cubicBezTo>
                  <a:pt x="6645" y="0"/>
                  <a:pt x="6717" y="32"/>
                  <a:pt x="6769" y="84"/>
                </a:cubicBezTo>
                <a:cubicBezTo>
                  <a:pt x="6820" y="135"/>
                  <a:pt x="6852" y="206"/>
                  <a:pt x="6852" y="285"/>
                </a:cubicBezTo>
                <a:lnTo>
                  <a:pt x="6852" y="2357"/>
                </a:lnTo>
                <a:lnTo>
                  <a:pt x="6623" y="2357"/>
                </a:lnTo>
                <a:close/>
                <a:moveTo>
                  <a:pt x="2536" y="1898"/>
                </a:moveTo>
                <a:lnTo>
                  <a:pt x="6394" y="1898"/>
                </a:lnTo>
                <a:lnTo>
                  <a:pt x="6394" y="459"/>
                </a:lnTo>
                <a:lnTo>
                  <a:pt x="2536" y="459"/>
                </a:lnTo>
                <a:lnTo>
                  <a:pt x="2536" y="1898"/>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 name="Freeform 425">
            <a:extLst>
              <a:ext uri="{FF2B5EF4-FFF2-40B4-BE49-F238E27FC236}">
                <a16:creationId xmlns:a16="http://schemas.microsoft.com/office/drawing/2014/main" id="{446CE1E6-4340-47BA-A176-E7B5C06B6C3E}"/>
              </a:ext>
            </a:extLst>
          </p:cNvPr>
          <p:cNvSpPr>
            <a:spLocks noChangeAspect="1" noEditPoints="1"/>
          </p:cNvSpPr>
          <p:nvPr/>
        </p:nvSpPr>
        <p:spPr bwMode="auto">
          <a:xfrm>
            <a:off x="10045470" y="1950674"/>
            <a:ext cx="288836" cy="290287"/>
          </a:xfrm>
          <a:custGeom>
            <a:avLst/>
            <a:gdLst>
              <a:gd name="T0" fmla="*/ 967 w 10674"/>
              <a:gd name="T1" fmla="*/ 10268 h 10727"/>
              <a:gd name="T2" fmla="*/ 1142 w 10674"/>
              <a:gd name="T3" fmla="*/ 6253 h 10727"/>
              <a:gd name="T4" fmla="*/ 2621 w 10674"/>
              <a:gd name="T5" fmla="*/ 6078 h 10727"/>
              <a:gd name="T6" fmla="*/ 3308 w 10674"/>
              <a:gd name="T7" fmla="*/ 6213 h 10727"/>
              <a:gd name="T8" fmla="*/ 3444 w 10674"/>
              <a:gd name="T9" fmla="*/ 6540 h 10727"/>
              <a:gd name="T10" fmla="*/ 2985 w 10674"/>
              <a:gd name="T11" fmla="*/ 8529 h 10727"/>
              <a:gd name="T12" fmla="*/ 2985 w 10674"/>
              <a:gd name="T13" fmla="*/ 6537 h 10727"/>
              <a:gd name="T14" fmla="*/ 2981 w 10674"/>
              <a:gd name="T15" fmla="*/ 6536 h 10727"/>
              <a:gd name="T16" fmla="*/ 1564 w 10674"/>
              <a:gd name="T17" fmla="*/ 6536 h 10727"/>
              <a:gd name="T18" fmla="*/ 1426 w 10674"/>
              <a:gd name="T19" fmla="*/ 6674 h 10727"/>
              <a:gd name="T20" fmla="*/ 2985 w 10674"/>
              <a:gd name="T21" fmla="*/ 10257 h 10727"/>
              <a:gd name="T22" fmla="*/ 3444 w 10674"/>
              <a:gd name="T23" fmla="*/ 9083 h 10727"/>
              <a:gd name="T24" fmla="*/ 4183 w 10674"/>
              <a:gd name="T25" fmla="*/ 10268 h 10727"/>
              <a:gd name="T26" fmla="*/ 4271 w 10674"/>
              <a:gd name="T27" fmla="*/ 4511 h 10727"/>
              <a:gd name="T28" fmla="*/ 6385 w 10674"/>
              <a:gd name="T29" fmla="*/ 4423 h 10727"/>
              <a:gd name="T30" fmla="*/ 6659 w 10674"/>
              <a:gd name="T31" fmla="*/ 4697 h 10727"/>
              <a:gd name="T32" fmla="*/ 7328 w 10674"/>
              <a:gd name="T33" fmla="*/ 10268 h 10727"/>
              <a:gd name="T34" fmla="*/ 7786 w 10674"/>
              <a:gd name="T35" fmla="*/ 4644 h 10727"/>
              <a:gd name="T36" fmla="*/ 9346 w 10674"/>
              <a:gd name="T37" fmla="*/ 10243 h 10727"/>
              <a:gd name="T38" fmla="*/ 9344 w 10674"/>
              <a:gd name="T39" fmla="*/ 3654 h 10727"/>
              <a:gd name="T40" fmla="*/ 7924 w 10674"/>
              <a:gd name="T41" fmla="*/ 3653 h 10727"/>
              <a:gd name="T42" fmla="*/ 7786 w 10674"/>
              <a:gd name="T43" fmla="*/ 3791 h 10727"/>
              <a:gd name="T44" fmla="*/ 7328 w 10674"/>
              <a:gd name="T45" fmla="*/ 4081 h 10727"/>
              <a:gd name="T46" fmla="*/ 7503 w 10674"/>
              <a:gd name="T47" fmla="*/ 3369 h 10727"/>
              <a:gd name="T48" fmla="*/ 9342 w 10674"/>
              <a:gd name="T49" fmla="*/ 3194 h 10727"/>
              <a:gd name="T50" fmla="*/ 9804 w 10674"/>
              <a:gd name="T51" fmla="*/ 3657 h 10727"/>
              <a:gd name="T52" fmla="*/ 10674 w 10674"/>
              <a:gd name="T53" fmla="*/ 10268 h 10727"/>
              <a:gd name="T54" fmla="*/ 78 w 10674"/>
              <a:gd name="T55" fmla="*/ 10727 h 10727"/>
              <a:gd name="T56" fmla="*/ 8383 w 10674"/>
              <a:gd name="T57" fmla="*/ 0 h 10727"/>
              <a:gd name="T58" fmla="*/ 9692 w 10674"/>
              <a:gd name="T59" fmla="*/ 123 h 10727"/>
              <a:gd name="T60" fmla="*/ 9932 w 10674"/>
              <a:gd name="T61" fmla="*/ 252 h 10727"/>
              <a:gd name="T62" fmla="*/ 9950 w 10674"/>
              <a:gd name="T63" fmla="*/ 1103 h 10727"/>
              <a:gd name="T64" fmla="*/ 9419 w 10674"/>
              <a:gd name="T65" fmla="*/ 1774 h 10727"/>
              <a:gd name="T66" fmla="*/ 9513 w 10674"/>
              <a:gd name="T67" fmla="*/ 882 h 10727"/>
              <a:gd name="T68" fmla="*/ 6259 w 10674"/>
              <a:gd name="T69" fmla="*/ 2930 h 10727"/>
              <a:gd name="T70" fmla="*/ 4298 w 10674"/>
              <a:gd name="T71" fmla="*/ 2982 h 10727"/>
              <a:gd name="T72" fmla="*/ 4058 w 10674"/>
              <a:gd name="T73" fmla="*/ 3055 h 10727"/>
              <a:gd name="T74" fmla="*/ 0 w 10674"/>
              <a:gd name="T75" fmla="*/ 5265 h 10727"/>
              <a:gd name="T76" fmla="*/ 4038 w 10674"/>
              <a:gd name="T77" fmla="*/ 2563 h 10727"/>
              <a:gd name="T78" fmla="*/ 5907 w 10674"/>
              <a:gd name="T79" fmla="*/ 2523 h 10727"/>
              <a:gd name="T80" fmla="*/ 6333 w 10674"/>
              <a:gd name="T81" fmla="*/ 2398 h 10727"/>
              <a:gd name="T82" fmla="*/ 8340 w 10674"/>
              <a:gd name="T83" fmla="*/ 455 h 10727"/>
              <a:gd name="T84" fmla="*/ 4642 w 10674"/>
              <a:gd name="T85" fmla="*/ 10242 h 10727"/>
              <a:gd name="T86" fmla="*/ 6201 w 10674"/>
              <a:gd name="T87" fmla="*/ 4882 h 10727"/>
              <a:gd name="T88" fmla="*/ 4642 w 10674"/>
              <a:gd name="T89" fmla="*/ 10242 h 10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674" h="10727">
                <a:moveTo>
                  <a:pt x="78" y="10268"/>
                </a:moveTo>
                <a:lnTo>
                  <a:pt x="967" y="10268"/>
                </a:lnTo>
                <a:lnTo>
                  <a:pt x="967" y="6674"/>
                </a:lnTo>
                <a:cubicBezTo>
                  <a:pt x="967" y="6510"/>
                  <a:pt x="1034" y="6361"/>
                  <a:pt x="1142" y="6253"/>
                </a:cubicBezTo>
                <a:cubicBezTo>
                  <a:pt x="1250" y="6145"/>
                  <a:pt x="1400" y="6078"/>
                  <a:pt x="1564" y="6078"/>
                </a:cubicBezTo>
                <a:lnTo>
                  <a:pt x="2621" y="6078"/>
                </a:lnTo>
                <a:lnTo>
                  <a:pt x="2981" y="6078"/>
                </a:lnTo>
                <a:cubicBezTo>
                  <a:pt x="3109" y="6078"/>
                  <a:pt x="3224" y="6129"/>
                  <a:pt x="3308" y="6213"/>
                </a:cubicBezTo>
                <a:lnTo>
                  <a:pt x="3308" y="6213"/>
                </a:lnTo>
                <a:cubicBezTo>
                  <a:pt x="3392" y="6298"/>
                  <a:pt x="3444" y="6413"/>
                  <a:pt x="3444" y="6540"/>
                </a:cubicBezTo>
                <a:lnTo>
                  <a:pt x="3444" y="8529"/>
                </a:lnTo>
                <a:lnTo>
                  <a:pt x="2985" y="8529"/>
                </a:lnTo>
                <a:lnTo>
                  <a:pt x="2985" y="6540"/>
                </a:lnTo>
                <a:cubicBezTo>
                  <a:pt x="2985" y="6538"/>
                  <a:pt x="2985" y="6537"/>
                  <a:pt x="2985" y="6537"/>
                </a:cubicBezTo>
                <a:lnTo>
                  <a:pt x="2984" y="6537"/>
                </a:lnTo>
                <a:cubicBezTo>
                  <a:pt x="2983" y="6537"/>
                  <a:pt x="2982" y="6536"/>
                  <a:pt x="2981" y="6536"/>
                </a:cubicBezTo>
                <a:lnTo>
                  <a:pt x="2621" y="6536"/>
                </a:lnTo>
                <a:lnTo>
                  <a:pt x="1564" y="6536"/>
                </a:lnTo>
                <a:cubicBezTo>
                  <a:pt x="1525" y="6536"/>
                  <a:pt x="1491" y="6551"/>
                  <a:pt x="1466" y="6576"/>
                </a:cubicBezTo>
                <a:cubicBezTo>
                  <a:pt x="1441" y="6601"/>
                  <a:pt x="1426" y="6636"/>
                  <a:pt x="1426" y="6674"/>
                </a:cubicBezTo>
                <a:lnTo>
                  <a:pt x="1426" y="10257"/>
                </a:lnTo>
                <a:lnTo>
                  <a:pt x="2985" y="10257"/>
                </a:lnTo>
                <a:lnTo>
                  <a:pt x="2985" y="9083"/>
                </a:lnTo>
                <a:lnTo>
                  <a:pt x="3444" y="9083"/>
                </a:lnTo>
                <a:lnTo>
                  <a:pt x="3444" y="10268"/>
                </a:lnTo>
                <a:lnTo>
                  <a:pt x="4183" y="10268"/>
                </a:lnTo>
                <a:lnTo>
                  <a:pt x="4183" y="4723"/>
                </a:lnTo>
                <a:cubicBezTo>
                  <a:pt x="4183" y="4640"/>
                  <a:pt x="4217" y="4565"/>
                  <a:pt x="4271" y="4511"/>
                </a:cubicBezTo>
                <a:cubicBezTo>
                  <a:pt x="4325" y="4457"/>
                  <a:pt x="4400" y="4423"/>
                  <a:pt x="4483" y="4423"/>
                </a:cubicBezTo>
                <a:lnTo>
                  <a:pt x="6385" y="4423"/>
                </a:lnTo>
                <a:cubicBezTo>
                  <a:pt x="6461" y="4423"/>
                  <a:pt x="6529" y="4454"/>
                  <a:pt x="6579" y="4504"/>
                </a:cubicBezTo>
                <a:cubicBezTo>
                  <a:pt x="6629" y="4554"/>
                  <a:pt x="6659" y="4622"/>
                  <a:pt x="6659" y="4697"/>
                </a:cubicBezTo>
                <a:lnTo>
                  <a:pt x="6659" y="10268"/>
                </a:lnTo>
                <a:lnTo>
                  <a:pt x="7328" y="10268"/>
                </a:lnTo>
                <a:lnTo>
                  <a:pt x="7328" y="4644"/>
                </a:lnTo>
                <a:lnTo>
                  <a:pt x="7786" y="4644"/>
                </a:lnTo>
                <a:lnTo>
                  <a:pt x="7786" y="10243"/>
                </a:lnTo>
                <a:lnTo>
                  <a:pt x="9346" y="10243"/>
                </a:lnTo>
                <a:lnTo>
                  <a:pt x="9346" y="3657"/>
                </a:lnTo>
                <a:cubicBezTo>
                  <a:pt x="9346" y="3656"/>
                  <a:pt x="9345" y="3655"/>
                  <a:pt x="9344" y="3654"/>
                </a:cubicBezTo>
                <a:cubicBezTo>
                  <a:pt x="9344" y="3654"/>
                  <a:pt x="9343" y="3653"/>
                  <a:pt x="9342" y="3653"/>
                </a:cubicBezTo>
                <a:lnTo>
                  <a:pt x="7924" y="3653"/>
                </a:lnTo>
                <a:cubicBezTo>
                  <a:pt x="7885" y="3653"/>
                  <a:pt x="7851" y="3668"/>
                  <a:pt x="7826" y="3693"/>
                </a:cubicBezTo>
                <a:cubicBezTo>
                  <a:pt x="7801" y="3718"/>
                  <a:pt x="7786" y="3752"/>
                  <a:pt x="7786" y="3791"/>
                </a:cubicBezTo>
                <a:lnTo>
                  <a:pt x="7786" y="4081"/>
                </a:lnTo>
                <a:lnTo>
                  <a:pt x="7328" y="4081"/>
                </a:lnTo>
                <a:lnTo>
                  <a:pt x="7328" y="3791"/>
                </a:lnTo>
                <a:cubicBezTo>
                  <a:pt x="7328" y="3627"/>
                  <a:pt x="7395" y="3477"/>
                  <a:pt x="7503" y="3369"/>
                </a:cubicBezTo>
                <a:cubicBezTo>
                  <a:pt x="7611" y="3261"/>
                  <a:pt x="7760" y="3194"/>
                  <a:pt x="7924" y="3194"/>
                </a:cubicBezTo>
                <a:lnTo>
                  <a:pt x="9342" y="3194"/>
                </a:lnTo>
                <a:cubicBezTo>
                  <a:pt x="9469" y="3194"/>
                  <a:pt x="9585" y="3246"/>
                  <a:pt x="9669" y="3330"/>
                </a:cubicBezTo>
                <a:cubicBezTo>
                  <a:pt x="9752" y="3414"/>
                  <a:pt x="9804" y="3529"/>
                  <a:pt x="9804" y="3657"/>
                </a:cubicBezTo>
                <a:lnTo>
                  <a:pt x="9804" y="10268"/>
                </a:lnTo>
                <a:lnTo>
                  <a:pt x="10674" y="10268"/>
                </a:lnTo>
                <a:lnTo>
                  <a:pt x="10674" y="10727"/>
                </a:lnTo>
                <a:lnTo>
                  <a:pt x="78" y="10727"/>
                </a:lnTo>
                <a:lnTo>
                  <a:pt x="78" y="10268"/>
                </a:lnTo>
                <a:close/>
                <a:moveTo>
                  <a:pt x="8383" y="0"/>
                </a:moveTo>
                <a:lnTo>
                  <a:pt x="9687" y="123"/>
                </a:lnTo>
                <a:lnTo>
                  <a:pt x="9692" y="123"/>
                </a:lnTo>
                <a:cubicBezTo>
                  <a:pt x="9789" y="133"/>
                  <a:pt x="9874" y="182"/>
                  <a:pt x="9931" y="252"/>
                </a:cubicBezTo>
                <a:lnTo>
                  <a:pt x="9932" y="252"/>
                </a:lnTo>
                <a:cubicBezTo>
                  <a:pt x="9990" y="323"/>
                  <a:pt x="10021" y="415"/>
                  <a:pt x="10011" y="514"/>
                </a:cubicBezTo>
                <a:cubicBezTo>
                  <a:pt x="10011" y="672"/>
                  <a:pt x="9967" y="935"/>
                  <a:pt x="9950" y="1103"/>
                </a:cubicBezTo>
                <a:lnTo>
                  <a:pt x="9874" y="1820"/>
                </a:lnTo>
                <a:lnTo>
                  <a:pt x="9419" y="1774"/>
                </a:lnTo>
                <a:lnTo>
                  <a:pt x="9495" y="1057"/>
                </a:lnTo>
                <a:lnTo>
                  <a:pt x="9513" y="882"/>
                </a:lnTo>
                <a:lnTo>
                  <a:pt x="6582" y="2781"/>
                </a:lnTo>
                <a:cubicBezTo>
                  <a:pt x="6481" y="2847"/>
                  <a:pt x="6372" y="2897"/>
                  <a:pt x="6259" y="2930"/>
                </a:cubicBezTo>
                <a:cubicBezTo>
                  <a:pt x="6144" y="2964"/>
                  <a:pt x="6025" y="2982"/>
                  <a:pt x="5907" y="2982"/>
                </a:cubicBezTo>
                <a:lnTo>
                  <a:pt x="4298" y="2982"/>
                </a:lnTo>
                <a:cubicBezTo>
                  <a:pt x="4253" y="2982"/>
                  <a:pt x="4211" y="2988"/>
                  <a:pt x="4172" y="3000"/>
                </a:cubicBezTo>
                <a:cubicBezTo>
                  <a:pt x="4132" y="3012"/>
                  <a:pt x="4094" y="3031"/>
                  <a:pt x="4058" y="3055"/>
                </a:cubicBezTo>
                <a:lnTo>
                  <a:pt x="258" y="5643"/>
                </a:lnTo>
                <a:lnTo>
                  <a:pt x="0" y="5265"/>
                </a:lnTo>
                <a:lnTo>
                  <a:pt x="3800" y="2677"/>
                </a:lnTo>
                <a:cubicBezTo>
                  <a:pt x="3873" y="2627"/>
                  <a:pt x="3953" y="2589"/>
                  <a:pt x="4038" y="2563"/>
                </a:cubicBezTo>
                <a:cubicBezTo>
                  <a:pt x="4123" y="2537"/>
                  <a:pt x="4210" y="2523"/>
                  <a:pt x="4298" y="2523"/>
                </a:cubicBezTo>
                <a:lnTo>
                  <a:pt x="5907" y="2523"/>
                </a:lnTo>
                <a:cubicBezTo>
                  <a:pt x="5984" y="2523"/>
                  <a:pt x="6059" y="2512"/>
                  <a:pt x="6130" y="2491"/>
                </a:cubicBezTo>
                <a:cubicBezTo>
                  <a:pt x="6202" y="2470"/>
                  <a:pt x="6270" y="2439"/>
                  <a:pt x="6333" y="2398"/>
                </a:cubicBezTo>
                <a:lnTo>
                  <a:pt x="9206" y="537"/>
                </a:lnTo>
                <a:lnTo>
                  <a:pt x="8340" y="455"/>
                </a:lnTo>
                <a:lnTo>
                  <a:pt x="8383" y="0"/>
                </a:lnTo>
                <a:close/>
                <a:moveTo>
                  <a:pt x="4642" y="10242"/>
                </a:moveTo>
                <a:lnTo>
                  <a:pt x="6201" y="10242"/>
                </a:lnTo>
                <a:lnTo>
                  <a:pt x="6201" y="4882"/>
                </a:lnTo>
                <a:lnTo>
                  <a:pt x="4642" y="4882"/>
                </a:lnTo>
                <a:lnTo>
                  <a:pt x="4642" y="10242"/>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4" name="Freeform 426">
            <a:extLst>
              <a:ext uri="{FF2B5EF4-FFF2-40B4-BE49-F238E27FC236}">
                <a16:creationId xmlns:a16="http://schemas.microsoft.com/office/drawing/2014/main" id="{F6A23DF9-108E-4BDF-8FCB-48C215DD6591}"/>
              </a:ext>
            </a:extLst>
          </p:cNvPr>
          <p:cNvSpPr>
            <a:spLocks noChangeAspect="1" noEditPoints="1"/>
          </p:cNvSpPr>
          <p:nvPr/>
        </p:nvSpPr>
        <p:spPr bwMode="auto">
          <a:xfrm>
            <a:off x="10533152" y="1926000"/>
            <a:ext cx="307704" cy="316413"/>
          </a:xfrm>
          <a:custGeom>
            <a:avLst/>
            <a:gdLst>
              <a:gd name="T0" fmla="*/ 7691 w 11429"/>
              <a:gd name="T1" fmla="*/ 6537 h 11710"/>
              <a:gd name="T2" fmla="*/ 9290 w 11429"/>
              <a:gd name="T3" fmla="*/ 7463 h 11710"/>
              <a:gd name="T4" fmla="*/ 10304 w 11429"/>
              <a:gd name="T5" fmla="*/ 8477 h 11710"/>
              <a:gd name="T6" fmla="*/ 9290 w 11429"/>
              <a:gd name="T7" fmla="*/ 9491 h 11710"/>
              <a:gd name="T8" fmla="*/ 8276 w 11429"/>
              <a:gd name="T9" fmla="*/ 8477 h 11710"/>
              <a:gd name="T10" fmla="*/ 7402 w 11429"/>
              <a:gd name="T11" fmla="*/ 6892 h 11710"/>
              <a:gd name="T12" fmla="*/ 4720 w 11429"/>
              <a:gd name="T13" fmla="*/ 6869 h 11710"/>
              <a:gd name="T14" fmla="*/ 1998 w 11429"/>
              <a:gd name="T15" fmla="*/ 5746 h 11710"/>
              <a:gd name="T16" fmla="*/ 1014 w 11429"/>
              <a:gd name="T17" fmla="*/ 6512 h 11710"/>
              <a:gd name="T18" fmla="*/ 0 w 11429"/>
              <a:gd name="T19" fmla="*/ 5498 h 11710"/>
              <a:gd name="T20" fmla="*/ 1014 w 11429"/>
              <a:gd name="T21" fmla="*/ 4484 h 11710"/>
              <a:gd name="T22" fmla="*/ 2006 w 11429"/>
              <a:gd name="T23" fmla="*/ 5287 h 11710"/>
              <a:gd name="T24" fmla="*/ 4720 w 11429"/>
              <a:gd name="T25" fmla="*/ 4164 h 11710"/>
              <a:gd name="T26" fmla="*/ 4203 w 11429"/>
              <a:gd name="T27" fmla="*/ 2025 h 11710"/>
              <a:gd name="T28" fmla="*/ 3396 w 11429"/>
              <a:gd name="T29" fmla="*/ 1731 h 11710"/>
              <a:gd name="T30" fmla="*/ 3396 w 11429"/>
              <a:gd name="T31" fmla="*/ 298 h 11710"/>
              <a:gd name="T32" fmla="*/ 4830 w 11429"/>
              <a:gd name="T33" fmla="*/ 297 h 11710"/>
              <a:gd name="T34" fmla="*/ 4830 w 11429"/>
              <a:gd name="T35" fmla="*/ 1732 h 11710"/>
              <a:gd name="T36" fmla="*/ 5413 w 11429"/>
              <a:gd name="T37" fmla="*/ 3720 h 11710"/>
              <a:gd name="T38" fmla="*/ 7426 w 11429"/>
              <a:gd name="T39" fmla="*/ 4164 h 11710"/>
              <a:gd name="T40" fmla="*/ 7849 w 11429"/>
              <a:gd name="T41" fmla="*/ 3993 h 11710"/>
              <a:gd name="T42" fmla="*/ 9400 w 11429"/>
              <a:gd name="T43" fmla="*/ 2314 h 11710"/>
              <a:gd name="T44" fmla="*/ 10414 w 11429"/>
              <a:gd name="T45" fmla="*/ 1299 h 11710"/>
              <a:gd name="T46" fmla="*/ 11429 w 11429"/>
              <a:gd name="T47" fmla="*/ 2314 h 11710"/>
              <a:gd name="T48" fmla="*/ 10414 w 11429"/>
              <a:gd name="T49" fmla="*/ 3328 h 11710"/>
              <a:gd name="T50" fmla="*/ 8123 w 11429"/>
              <a:gd name="T51" fmla="*/ 4360 h 11710"/>
              <a:gd name="T52" fmla="*/ 5410 w 11429"/>
              <a:gd name="T53" fmla="*/ 7872 h 11710"/>
              <a:gd name="T54" fmla="*/ 4732 w 11429"/>
              <a:gd name="T55" fmla="*/ 9978 h 11710"/>
              <a:gd name="T56" fmla="*/ 4732 w 11429"/>
              <a:gd name="T57" fmla="*/ 11413 h 11710"/>
              <a:gd name="T58" fmla="*/ 3298 w 11429"/>
              <a:gd name="T59" fmla="*/ 11413 h 11710"/>
              <a:gd name="T60" fmla="*/ 3298 w 11429"/>
              <a:gd name="T61" fmla="*/ 9978 h 11710"/>
              <a:gd name="T62" fmla="*/ 4158 w 11429"/>
              <a:gd name="T63" fmla="*/ 9691 h 11710"/>
              <a:gd name="T64" fmla="*/ 5410 w 11429"/>
              <a:gd name="T65" fmla="*/ 7872 h 11710"/>
              <a:gd name="T66" fmla="*/ 4571 w 11429"/>
              <a:gd name="T67" fmla="*/ 10695 h 11710"/>
              <a:gd name="T68" fmla="*/ 4015 w 11429"/>
              <a:gd name="T69" fmla="*/ 10140 h 11710"/>
              <a:gd name="T70" fmla="*/ 3459 w 11429"/>
              <a:gd name="T71" fmla="*/ 10695 h 11710"/>
              <a:gd name="T72" fmla="*/ 4015 w 11429"/>
              <a:gd name="T73" fmla="*/ 11251 h 11710"/>
              <a:gd name="T74" fmla="*/ 1407 w 11429"/>
              <a:gd name="T75" fmla="*/ 5891 h 11710"/>
              <a:gd name="T76" fmla="*/ 1407 w 11429"/>
              <a:gd name="T77" fmla="*/ 5105 h 11710"/>
              <a:gd name="T78" fmla="*/ 622 w 11429"/>
              <a:gd name="T79" fmla="*/ 5105 h 11710"/>
              <a:gd name="T80" fmla="*/ 621 w 11429"/>
              <a:gd name="T81" fmla="*/ 5891 h 11710"/>
              <a:gd name="T82" fmla="*/ 1407 w 11429"/>
              <a:gd name="T83" fmla="*/ 5891 h 11710"/>
              <a:gd name="T84" fmla="*/ 9846 w 11429"/>
              <a:gd name="T85" fmla="*/ 8477 h 11710"/>
              <a:gd name="T86" fmla="*/ 9290 w 11429"/>
              <a:gd name="T87" fmla="*/ 7922 h 11710"/>
              <a:gd name="T88" fmla="*/ 8735 w 11429"/>
              <a:gd name="T89" fmla="*/ 8477 h 11710"/>
              <a:gd name="T90" fmla="*/ 9290 w 11429"/>
              <a:gd name="T91" fmla="*/ 9033 h 11710"/>
              <a:gd name="T92" fmla="*/ 10807 w 11429"/>
              <a:gd name="T93" fmla="*/ 2706 h 11710"/>
              <a:gd name="T94" fmla="*/ 10807 w 11429"/>
              <a:gd name="T95" fmla="*/ 1921 h 11710"/>
              <a:gd name="T96" fmla="*/ 10021 w 11429"/>
              <a:gd name="T97" fmla="*/ 1921 h 11710"/>
              <a:gd name="T98" fmla="*/ 10022 w 11429"/>
              <a:gd name="T99" fmla="*/ 2706 h 11710"/>
              <a:gd name="T100" fmla="*/ 10414 w 11429"/>
              <a:gd name="T101" fmla="*/ 2869 h 11710"/>
              <a:gd name="T102" fmla="*/ 4505 w 11429"/>
              <a:gd name="T103" fmla="*/ 1407 h 11710"/>
              <a:gd name="T104" fmla="*/ 4505 w 11429"/>
              <a:gd name="T105" fmla="*/ 622 h 11710"/>
              <a:gd name="T106" fmla="*/ 3720 w 11429"/>
              <a:gd name="T107" fmla="*/ 621 h 11710"/>
              <a:gd name="T108" fmla="*/ 3720 w 11429"/>
              <a:gd name="T109" fmla="*/ 1408 h 11710"/>
              <a:gd name="T110" fmla="*/ 4505 w 11429"/>
              <a:gd name="T111" fmla="*/ 1407 h 11710"/>
              <a:gd name="T112" fmla="*/ 7527 w 11429"/>
              <a:gd name="T113" fmla="*/ 5516 h 11710"/>
              <a:gd name="T114" fmla="*/ 6073 w 11429"/>
              <a:gd name="T115" fmla="*/ 4062 h 11710"/>
              <a:gd name="T116" fmla="*/ 4618 w 11429"/>
              <a:gd name="T117" fmla="*/ 5516 h 11710"/>
              <a:gd name="T118" fmla="*/ 6073 w 11429"/>
              <a:gd name="T119" fmla="*/ 6971 h 11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429" h="11710">
                <a:moveTo>
                  <a:pt x="7986" y="5516"/>
                </a:moveTo>
                <a:cubicBezTo>
                  <a:pt x="7986" y="5892"/>
                  <a:pt x="7878" y="6241"/>
                  <a:pt x="7691" y="6537"/>
                </a:cubicBezTo>
                <a:lnTo>
                  <a:pt x="8825" y="7577"/>
                </a:lnTo>
                <a:cubicBezTo>
                  <a:pt x="8964" y="7504"/>
                  <a:pt x="9122" y="7463"/>
                  <a:pt x="9290" y="7463"/>
                </a:cubicBezTo>
                <a:cubicBezTo>
                  <a:pt x="9570" y="7463"/>
                  <a:pt x="9823" y="7577"/>
                  <a:pt x="10006" y="7760"/>
                </a:cubicBezTo>
                <a:cubicBezTo>
                  <a:pt x="10190" y="7944"/>
                  <a:pt x="10304" y="8198"/>
                  <a:pt x="10304" y="8477"/>
                </a:cubicBezTo>
                <a:cubicBezTo>
                  <a:pt x="10304" y="8757"/>
                  <a:pt x="10191" y="9011"/>
                  <a:pt x="10007" y="9194"/>
                </a:cubicBezTo>
                <a:cubicBezTo>
                  <a:pt x="9824" y="9378"/>
                  <a:pt x="9570" y="9491"/>
                  <a:pt x="9290" y="9491"/>
                </a:cubicBezTo>
                <a:cubicBezTo>
                  <a:pt x="9010" y="9491"/>
                  <a:pt x="8757" y="9378"/>
                  <a:pt x="8573" y="9194"/>
                </a:cubicBezTo>
                <a:cubicBezTo>
                  <a:pt x="8389" y="9011"/>
                  <a:pt x="8276" y="8757"/>
                  <a:pt x="8276" y="8477"/>
                </a:cubicBezTo>
                <a:cubicBezTo>
                  <a:pt x="8276" y="8253"/>
                  <a:pt x="8350" y="8045"/>
                  <a:pt x="8474" y="7876"/>
                </a:cubicBezTo>
                <a:lnTo>
                  <a:pt x="7402" y="6892"/>
                </a:lnTo>
                <a:cubicBezTo>
                  <a:pt x="7058" y="7225"/>
                  <a:pt x="6589" y="7429"/>
                  <a:pt x="6073" y="7429"/>
                </a:cubicBezTo>
                <a:cubicBezTo>
                  <a:pt x="5545" y="7429"/>
                  <a:pt x="5066" y="7215"/>
                  <a:pt x="4720" y="6869"/>
                </a:cubicBezTo>
                <a:cubicBezTo>
                  <a:pt x="4425" y="6574"/>
                  <a:pt x="4226" y="6182"/>
                  <a:pt x="4173" y="5746"/>
                </a:cubicBezTo>
                <a:lnTo>
                  <a:pt x="1998" y="5746"/>
                </a:lnTo>
                <a:cubicBezTo>
                  <a:pt x="1952" y="5926"/>
                  <a:pt x="1859" y="6088"/>
                  <a:pt x="1731" y="6215"/>
                </a:cubicBezTo>
                <a:cubicBezTo>
                  <a:pt x="1548" y="6399"/>
                  <a:pt x="1294" y="6512"/>
                  <a:pt x="1014" y="6512"/>
                </a:cubicBezTo>
                <a:cubicBezTo>
                  <a:pt x="734" y="6512"/>
                  <a:pt x="481" y="6399"/>
                  <a:pt x="297" y="6215"/>
                </a:cubicBezTo>
                <a:cubicBezTo>
                  <a:pt x="114" y="6032"/>
                  <a:pt x="0" y="5778"/>
                  <a:pt x="0" y="5498"/>
                </a:cubicBezTo>
                <a:cubicBezTo>
                  <a:pt x="0" y="5218"/>
                  <a:pt x="114" y="4965"/>
                  <a:pt x="297" y="4781"/>
                </a:cubicBezTo>
                <a:cubicBezTo>
                  <a:pt x="481" y="4598"/>
                  <a:pt x="734" y="4484"/>
                  <a:pt x="1014" y="4484"/>
                </a:cubicBezTo>
                <a:cubicBezTo>
                  <a:pt x="1294" y="4484"/>
                  <a:pt x="1548" y="4598"/>
                  <a:pt x="1731" y="4781"/>
                </a:cubicBezTo>
                <a:cubicBezTo>
                  <a:pt x="1867" y="4917"/>
                  <a:pt x="1965" y="5092"/>
                  <a:pt x="2006" y="5287"/>
                </a:cubicBezTo>
                <a:lnTo>
                  <a:pt x="4173" y="5287"/>
                </a:lnTo>
                <a:cubicBezTo>
                  <a:pt x="4226" y="4851"/>
                  <a:pt x="4425" y="4459"/>
                  <a:pt x="4720" y="4164"/>
                </a:cubicBezTo>
                <a:cubicBezTo>
                  <a:pt x="4807" y="4077"/>
                  <a:pt x="4903" y="3998"/>
                  <a:pt x="5005" y="3929"/>
                </a:cubicBezTo>
                <a:lnTo>
                  <a:pt x="4203" y="2025"/>
                </a:lnTo>
                <a:cubicBezTo>
                  <a:pt x="4173" y="2027"/>
                  <a:pt x="4143" y="2029"/>
                  <a:pt x="4112" y="2029"/>
                </a:cubicBezTo>
                <a:cubicBezTo>
                  <a:pt x="3833" y="2029"/>
                  <a:pt x="3580" y="1915"/>
                  <a:pt x="3396" y="1731"/>
                </a:cubicBezTo>
                <a:cubicBezTo>
                  <a:pt x="3212" y="1547"/>
                  <a:pt x="3099" y="1294"/>
                  <a:pt x="3099" y="1015"/>
                </a:cubicBezTo>
                <a:cubicBezTo>
                  <a:pt x="3099" y="735"/>
                  <a:pt x="3212" y="482"/>
                  <a:pt x="3396" y="298"/>
                </a:cubicBezTo>
                <a:cubicBezTo>
                  <a:pt x="3580" y="114"/>
                  <a:pt x="3833" y="0"/>
                  <a:pt x="4112" y="0"/>
                </a:cubicBezTo>
                <a:cubicBezTo>
                  <a:pt x="4393" y="0"/>
                  <a:pt x="4646" y="114"/>
                  <a:pt x="4830" y="297"/>
                </a:cubicBezTo>
                <a:cubicBezTo>
                  <a:pt x="5013" y="481"/>
                  <a:pt x="5127" y="734"/>
                  <a:pt x="5127" y="1015"/>
                </a:cubicBezTo>
                <a:cubicBezTo>
                  <a:pt x="5127" y="1294"/>
                  <a:pt x="5013" y="1548"/>
                  <a:pt x="4830" y="1732"/>
                </a:cubicBezTo>
                <a:cubicBezTo>
                  <a:pt x="4772" y="1789"/>
                  <a:pt x="4708" y="1839"/>
                  <a:pt x="4639" y="1882"/>
                </a:cubicBezTo>
                <a:lnTo>
                  <a:pt x="5413" y="3720"/>
                </a:lnTo>
                <a:cubicBezTo>
                  <a:pt x="5619" y="3645"/>
                  <a:pt x="5841" y="3603"/>
                  <a:pt x="6073" y="3603"/>
                </a:cubicBezTo>
                <a:cubicBezTo>
                  <a:pt x="6601" y="3603"/>
                  <a:pt x="7079" y="3817"/>
                  <a:pt x="7426" y="4164"/>
                </a:cubicBezTo>
                <a:cubicBezTo>
                  <a:pt x="7772" y="4510"/>
                  <a:pt x="7986" y="4988"/>
                  <a:pt x="7986" y="5516"/>
                </a:cubicBezTo>
                <a:close/>
                <a:moveTo>
                  <a:pt x="7849" y="3993"/>
                </a:moveTo>
                <a:lnTo>
                  <a:pt x="9503" y="2759"/>
                </a:lnTo>
                <a:cubicBezTo>
                  <a:pt x="9437" y="2625"/>
                  <a:pt x="9400" y="2473"/>
                  <a:pt x="9400" y="2314"/>
                </a:cubicBezTo>
                <a:cubicBezTo>
                  <a:pt x="9400" y="2033"/>
                  <a:pt x="9514" y="1780"/>
                  <a:pt x="9697" y="1596"/>
                </a:cubicBezTo>
                <a:cubicBezTo>
                  <a:pt x="9881" y="1413"/>
                  <a:pt x="10134" y="1299"/>
                  <a:pt x="10414" y="1299"/>
                </a:cubicBezTo>
                <a:cubicBezTo>
                  <a:pt x="10695" y="1299"/>
                  <a:pt x="10948" y="1413"/>
                  <a:pt x="11132" y="1596"/>
                </a:cubicBezTo>
                <a:cubicBezTo>
                  <a:pt x="11315" y="1780"/>
                  <a:pt x="11429" y="2033"/>
                  <a:pt x="11429" y="2314"/>
                </a:cubicBezTo>
                <a:cubicBezTo>
                  <a:pt x="11429" y="2594"/>
                  <a:pt x="11315" y="2847"/>
                  <a:pt x="11132" y="3031"/>
                </a:cubicBezTo>
                <a:cubicBezTo>
                  <a:pt x="10948" y="3214"/>
                  <a:pt x="10695" y="3328"/>
                  <a:pt x="10414" y="3328"/>
                </a:cubicBezTo>
                <a:cubicBezTo>
                  <a:pt x="10180" y="3328"/>
                  <a:pt x="9965" y="3248"/>
                  <a:pt x="9793" y="3114"/>
                </a:cubicBezTo>
                <a:lnTo>
                  <a:pt x="8123" y="4360"/>
                </a:lnTo>
                <a:lnTo>
                  <a:pt x="7849" y="3993"/>
                </a:lnTo>
                <a:close/>
                <a:moveTo>
                  <a:pt x="5410" y="7872"/>
                </a:moveTo>
                <a:lnTo>
                  <a:pt x="4585" y="9857"/>
                </a:lnTo>
                <a:cubicBezTo>
                  <a:pt x="4638" y="9893"/>
                  <a:pt x="4687" y="9933"/>
                  <a:pt x="4732" y="9978"/>
                </a:cubicBezTo>
                <a:cubicBezTo>
                  <a:pt x="4916" y="10162"/>
                  <a:pt x="5029" y="10415"/>
                  <a:pt x="5029" y="10695"/>
                </a:cubicBezTo>
                <a:cubicBezTo>
                  <a:pt x="5029" y="10976"/>
                  <a:pt x="4916" y="11229"/>
                  <a:pt x="4732" y="11413"/>
                </a:cubicBezTo>
                <a:cubicBezTo>
                  <a:pt x="4549" y="11596"/>
                  <a:pt x="4295" y="11710"/>
                  <a:pt x="4015" y="11710"/>
                </a:cubicBezTo>
                <a:cubicBezTo>
                  <a:pt x="3735" y="11710"/>
                  <a:pt x="3481" y="11596"/>
                  <a:pt x="3298" y="11413"/>
                </a:cubicBezTo>
                <a:cubicBezTo>
                  <a:pt x="3114" y="11229"/>
                  <a:pt x="3001" y="10976"/>
                  <a:pt x="3001" y="10695"/>
                </a:cubicBezTo>
                <a:cubicBezTo>
                  <a:pt x="3001" y="10415"/>
                  <a:pt x="3114" y="10162"/>
                  <a:pt x="3298" y="9978"/>
                </a:cubicBezTo>
                <a:cubicBezTo>
                  <a:pt x="3481" y="9795"/>
                  <a:pt x="3735" y="9681"/>
                  <a:pt x="4015" y="9681"/>
                </a:cubicBezTo>
                <a:cubicBezTo>
                  <a:pt x="4064" y="9681"/>
                  <a:pt x="4112" y="9685"/>
                  <a:pt x="4158" y="9691"/>
                </a:cubicBezTo>
                <a:lnTo>
                  <a:pt x="4988" y="7696"/>
                </a:lnTo>
                <a:lnTo>
                  <a:pt x="5410" y="7872"/>
                </a:lnTo>
                <a:close/>
                <a:moveTo>
                  <a:pt x="4408" y="11088"/>
                </a:moveTo>
                <a:cubicBezTo>
                  <a:pt x="4508" y="10988"/>
                  <a:pt x="4571" y="10849"/>
                  <a:pt x="4571" y="10695"/>
                </a:cubicBezTo>
                <a:cubicBezTo>
                  <a:pt x="4571" y="10542"/>
                  <a:pt x="4508" y="10403"/>
                  <a:pt x="4408" y="10303"/>
                </a:cubicBezTo>
                <a:cubicBezTo>
                  <a:pt x="4307" y="10202"/>
                  <a:pt x="4169" y="10140"/>
                  <a:pt x="4015" y="10140"/>
                </a:cubicBezTo>
                <a:cubicBezTo>
                  <a:pt x="3862" y="10140"/>
                  <a:pt x="3723" y="10202"/>
                  <a:pt x="3622" y="10303"/>
                </a:cubicBezTo>
                <a:cubicBezTo>
                  <a:pt x="3522" y="10403"/>
                  <a:pt x="3459" y="10542"/>
                  <a:pt x="3459" y="10695"/>
                </a:cubicBezTo>
                <a:cubicBezTo>
                  <a:pt x="3459" y="10849"/>
                  <a:pt x="3522" y="10988"/>
                  <a:pt x="3622" y="11088"/>
                </a:cubicBezTo>
                <a:cubicBezTo>
                  <a:pt x="3723" y="11189"/>
                  <a:pt x="3862" y="11251"/>
                  <a:pt x="4015" y="11251"/>
                </a:cubicBezTo>
                <a:cubicBezTo>
                  <a:pt x="4169" y="11251"/>
                  <a:pt x="4307" y="11189"/>
                  <a:pt x="4408" y="11088"/>
                </a:cubicBezTo>
                <a:close/>
                <a:moveTo>
                  <a:pt x="1407" y="5891"/>
                </a:moveTo>
                <a:cubicBezTo>
                  <a:pt x="1508" y="5790"/>
                  <a:pt x="1570" y="5651"/>
                  <a:pt x="1570" y="5498"/>
                </a:cubicBezTo>
                <a:cubicBezTo>
                  <a:pt x="1570" y="5345"/>
                  <a:pt x="1508" y="5206"/>
                  <a:pt x="1407" y="5105"/>
                </a:cubicBezTo>
                <a:cubicBezTo>
                  <a:pt x="1307" y="5005"/>
                  <a:pt x="1168" y="4943"/>
                  <a:pt x="1014" y="4943"/>
                </a:cubicBezTo>
                <a:cubicBezTo>
                  <a:pt x="861" y="4943"/>
                  <a:pt x="722" y="5005"/>
                  <a:pt x="622" y="5105"/>
                </a:cubicBezTo>
                <a:cubicBezTo>
                  <a:pt x="521" y="5206"/>
                  <a:pt x="459" y="5345"/>
                  <a:pt x="459" y="5498"/>
                </a:cubicBezTo>
                <a:cubicBezTo>
                  <a:pt x="459" y="5651"/>
                  <a:pt x="521" y="5790"/>
                  <a:pt x="621" y="5891"/>
                </a:cubicBezTo>
                <a:cubicBezTo>
                  <a:pt x="722" y="5991"/>
                  <a:pt x="861" y="6054"/>
                  <a:pt x="1014" y="6054"/>
                </a:cubicBezTo>
                <a:cubicBezTo>
                  <a:pt x="1168" y="6054"/>
                  <a:pt x="1307" y="5991"/>
                  <a:pt x="1407" y="5891"/>
                </a:cubicBezTo>
                <a:close/>
                <a:moveTo>
                  <a:pt x="9683" y="8870"/>
                </a:moveTo>
                <a:cubicBezTo>
                  <a:pt x="9784" y="8770"/>
                  <a:pt x="9846" y="8631"/>
                  <a:pt x="9846" y="8477"/>
                </a:cubicBezTo>
                <a:cubicBezTo>
                  <a:pt x="9846" y="8323"/>
                  <a:pt x="9784" y="8185"/>
                  <a:pt x="9684" y="8085"/>
                </a:cubicBezTo>
                <a:cubicBezTo>
                  <a:pt x="9583" y="7984"/>
                  <a:pt x="9444" y="7922"/>
                  <a:pt x="9290" y="7922"/>
                </a:cubicBezTo>
                <a:cubicBezTo>
                  <a:pt x="9136" y="7922"/>
                  <a:pt x="8997" y="7984"/>
                  <a:pt x="8896" y="8085"/>
                </a:cubicBezTo>
                <a:cubicBezTo>
                  <a:pt x="8796" y="8185"/>
                  <a:pt x="8735" y="8323"/>
                  <a:pt x="8735" y="8477"/>
                </a:cubicBezTo>
                <a:cubicBezTo>
                  <a:pt x="8735" y="8631"/>
                  <a:pt x="8797" y="8770"/>
                  <a:pt x="8897" y="8870"/>
                </a:cubicBezTo>
                <a:cubicBezTo>
                  <a:pt x="8998" y="8971"/>
                  <a:pt x="9137" y="9033"/>
                  <a:pt x="9290" y="9033"/>
                </a:cubicBezTo>
                <a:cubicBezTo>
                  <a:pt x="9444" y="9033"/>
                  <a:pt x="9583" y="8971"/>
                  <a:pt x="9683" y="8870"/>
                </a:cubicBezTo>
                <a:close/>
                <a:moveTo>
                  <a:pt x="10807" y="2706"/>
                </a:moveTo>
                <a:cubicBezTo>
                  <a:pt x="10908" y="2606"/>
                  <a:pt x="10970" y="2467"/>
                  <a:pt x="10970" y="2314"/>
                </a:cubicBezTo>
                <a:cubicBezTo>
                  <a:pt x="10970" y="2160"/>
                  <a:pt x="10908" y="2021"/>
                  <a:pt x="10807" y="1921"/>
                </a:cubicBezTo>
                <a:cubicBezTo>
                  <a:pt x="10707" y="1820"/>
                  <a:pt x="10568" y="1758"/>
                  <a:pt x="10414" y="1758"/>
                </a:cubicBezTo>
                <a:cubicBezTo>
                  <a:pt x="10261" y="1758"/>
                  <a:pt x="10122" y="1820"/>
                  <a:pt x="10021" y="1921"/>
                </a:cubicBezTo>
                <a:cubicBezTo>
                  <a:pt x="9921" y="2021"/>
                  <a:pt x="9859" y="2160"/>
                  <a:pt x="9859" y="2314"/>
                </a:cubicBezTo>
                <a:cubicBezTo>
                  <a:pt x="9859" y="2467"/>
                  <a:pt x="9921" y="2606"/>
                  <a:pt x="10022" y="2706"/>
                </a:cubicBezTo>
                <a:lnTo>
                  <a:pt x="10021" y="2707"/>
                </a:lnTo>
                <a:cubicBezTo>
                  <a:pt x="10122" y="2807"/>
                  <a:pt x="10261" y="2869"/>
                  <a:pt x="10414" y="2869"/>
                </a:cubicBezTo>
                <a:cubicBezTo>
                  <a:pt x="10568" y="2869"/>
                  <a:pt x="10707" y="2807"/>
                  <a:pt x="10807" y="2706"/>
                </a:cubicBezTo>
                <a:close/>
                <a:moveTo>
                  <a:pt x="4505" y="1407"/>
                </a:moveTo>
                <a:cubicBezTo>
                  <a:pt x="4606" y="1307"/>
                  <a:pt x="4668" y="1168"/>
                  <a:pt x="4668" y="1015"/>
                </a:cubicBezTo>
                <a:cubicBezTo>
                  <a:pt x="4668" y="861"/>
                  <a:pt x="4606" y="722"/>
                  <a:pt x="4505" y="622"/>
                </a:cubicBezTo>
                <a:cubicBezTo>
                  <a:pt x="4405" y="521"/>
                  <a:pt x="4266" y="459"/>
                  <a:pt x="4112" y="459"/>
                </a:cubicBezTo>
                <a:cubicBezTo>
                  <a:pt x="3959" y="459"/>
                  <a:pt x="3820" y="521"/>
                  <a:pt x="3720" y="621"/>
                </a:cubicBezTo>
                <a:cubicBezTo>
                  <a:pt x="3619" y="721"/>
                  <a:pt x="3557" y="860"/>
                  <a:pt x="3557" y="1015"/>
                </a:cubicBezTo>
                <a:cubicBezTo>
                  <a:pt x="3557" y="1168"/>
                  <a:pt x="3619" y="1308"/>
                  <a:pt x="3720" y="1408"/>
                </a:cubicBezTo>
                <a:cubicBezTo>
                  <a:pt x="3820" y="1508"/>
                  <a:pt x="3959" y="1570"/>
                  <a:pt x="4112" y="1570"/>
                </a:cubicBezTo>
                <a:cubicBezTo>
                  <a:pt x="4266" y="1570"/>
                  <a:pt x="4405" y="1508"/>
                  <a:pt x="4505" y="1407"/>
                </a:cubicBezTo>
                <a:close/>
                <a:moveTo>
                  <a:pt x="7101" y="6545"/>
                </a:moveTo>
                <a:cubicBezTo>
                  <a:pt x="7365" y="6282"/>
                  <a:pt x="7527" y="5918"/>
                  <a:pt x="7527" y="5516"/>
                </a:cubicBezTo>
                <a:cubicBezTo>
                  <a:pt x="7527" y="5115"/>
                  <a:pt x="7365" y="4751"/>
                  <a:pt x="7101" y="4488"/>
                </a:cubicBezTo>
                <a:cubicBezTo>
                  <a:pt x="6838" y="4225"/>
                  <a:pt x="6475" y="4062"/>
                  <a:pt x="6073" y="4062"/>
                </a:cubicBezTo>
                <a:cubicBezTo>
                  <a:pt x="5671" y="4062"/>
                  <a:pt x="5308" y="4225"/>
                  <a:pt x="5044" y="4488"/>
                </a:cubicBezTo>
                <a:cubicBezTo>
                  <a:pt x="4781" y="4751"/>
                  <a:pt x="4618" y="5115"/>
                  <a:pt x="4618" y="5516"/>
                </a:cubicBezTo>
                <a:cubicBezTo>
                  <a:pt x="4618" y="5918"/>
                  <a:pt x="4781" y="6282"/>
                  <a:pt x="5044" y="6545"/>
                </a:cubicBezTo>
                <a:cubicBezTo>
                  <a:pt x="5308" y="6808"/>
                  <a:pt x="5671" y="6971"/>
                  <a:pt x="6073" y="6971"/>
                </a:cubicBezTo>
                <a:cubicBezTo>
                  <a:pt x="6475" y="6971"/>
                  <a:pt x="6838" y="6808"/>
                  <a:pt x="7101" y="6545"/>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5" name="Freeform 427">
            <a:extLst>
              <a:ext uri="{FF2B5EF4-FFF2-40B4-BE49-F238E27FC236}">
                <a16:creationId xmlns:a16="http://schemas.microsoft.com/office/drawing/2014/main" id="{2FA56D9C-14A8-48E6-92C0-7F943F35930C}"/>
              </a:ext>
            </a:extLst>
          </p:cNvPr>
          <p:cNvSpPr>
            <a:spLocks noChangeAspect="1" noEditPoints="1"/>
          </p:cNvSpPr>
          <p:nvPr/>
        </p:nvSpPr>
        <p:spPr bwMode="auto">
          <a:xfrm>
            <a:off x="8537428" y="2451420"/>
            <a:ext cx="296093" cy="301899"/>
          </a:xfrm>
          <a:custGeom>
            <a:avLst/>
            <a:gdLst>
              <a:gd name="T0" fmla="*/ 883 w 10975"/>
              <a:gd name="T1" fmla="*/ 1996 h 11181"/>
              <a:gd name="T2" fmla="*/ 1261 w 10975"/>
              <a:gd name="T3" fmla="*/ 2154 h 11181"/>
              <a:gd name="T4" fmla="*/ 1417 w 10975"/>
              <a:gd name="T5" fmla="*/ 9168 h 11181"/>
              <a:gd name="T6" fmla="*/ 1493 w 10975"/>
              <a:gd name="T7" fmla="*/ 9244 h 11181"/>
              <a:gd name="T8" fmla="*/ 10975 w 10975"/>
              <a:gd name="T9" fmla="*/ 9703 h 11181"/>
              <a:gd name="T10" fmla="*/ 10290 w 10975"/>
              <a:gd name="T11" fmla="*/ 10203 h 11181"/>
              <a:gd name="T12" fmla="*/ 9338 w 10975"/>
              <a:gd name="T13" fmla="*/ 11156 h 11181"/>
              <a:gd name="T14" fmla="*/ 8665 w 10975"/>
              <a:gd name="T15" fmla="*/ 10876 h 11181"/>
              <a:gd name="T16" fmla="*/ 8528 w 10975"/>
              <a:gd name="T17" fmla="*/ 9703 h 11181"/>
              <a:gd name="T18" fmla="*/ 3701 w 10975"/>
              <a:gd name="T19" fmla="*/ 10229 h 11181"/>
              <a:gd name="T20" fmla="*/ 2749 w 10975"/>
              <a:gd name="T21" fmla="*/ 11181 h 11181"/>
              <a:gd name="T22" fmla="*/ 1796 w 10975"/>
              <a:gd name="T23" fmla="*/ 10229 h 11181"/>
              <a:gd name="T24" fmla="*/ 1493 w 10975"/>
              <a:gd name="T25" fmla="*/ 9703 h 11181"/>
              <a:gd name="T26" fmla="*/ 959 w 10975"/>
              <a:gd name="T27" fmla="*/ 9168 h 11181"/>
              <a:gd name="T28" fmla="*/ 937 w 10975"/>
              <a:gd name="T29" fmla="*/ 2477 h 11181"/>
              <a:gd name="T30" fmla="*/ 883 w 10975"/>
              <a:gd name="T31" fmla="*/ 2455 h 11181"/>
              <a:gd name="T32" fmla="*/ 0 w 10975"/>
              <a:gd name="T33" fmla="*/ 1996 h 11181"/>
              <a:gd name="T34" fmla="*/ 9831 w 10975"/>
              <a:gd name="T35" fmla="*/ 10203 h 11181"/>
              <a:gd name="T36" fmla="*/ 9338 w 10975"/>
              <a:gd name="T37" fmla="*/ 9710 h 11181"/>
              <a:gd name="T38" fmla="*/ 8988 w 10975"/>
              <a:gd name="T39" fmla="*/ 9854 h 11181"/>
              <a:gd name="T40" fmla="*/ 8988 w 10975"/>
              <a:gd name="T41" fmla="*/ 10552 h 11181"/>
              <a:gd name="T42" fmla="*/ 9338 w 10975"/>
              <a:gd name="T43" fmla="*/ 10697 h 11181"/>
              <a:gd name="T44" fmla="*/ 3099 w 10975"/>
              <a:gd name="T45" fmla="*/ 10578 h 11181"/>
              <a:gd name="T46" fmla="*/ 3099 w 10975"/>
              <a:gd name="T47" fmla="*/ 9880 h 11181"/>
              <a:gd name="T48" fmla="*/ 2749 w 10975"/>
              <a:gd name="T49" fmla="*/ 9736 h 11181"/>
              <a:gd name="T50" fmla="*/ 2255 w 10975"/>
              <a:gd name="T51" fmla="*/ 10229 h 11181"/>
              <a:gd name="T52" fmla="*/ 2749 w 10975"/>
              <a:gd name="T53" fmla="*/ 10723 h 11181"/>
              <a:gd name="T54" fmla="*/ 6159 w 10975"/>
              <a:gd name="T55" fmla="*/ 8089 h 11181"/>
              <a:gd name="T56" fmla="*/ 2627 w 10975"/>
              <a:gd name="T57" fmla="*/ 4585 h 11181"/>
              <a:gd name="T58" fmla="*/ 6159 w 10975"/>
              <a:gd name="T59" fmla="*/ 8089 h 11181"/>
              <a:gd name="T60" fmla="*/ 6159 w 10975"/>
              <a:gd name="T61" fmla="*/ 4127 h 11181"/>
              <a:gd name="T62" fmla="*/ 6617 w 10975"/>
              <a:gd name="T63" fmla="*/ 3015 h 11181"/>
              <a:gd name="T64" fmla="*/ 10718 w 10975"/>
              <a:gd name="T65" fmla="*/ 4127 h 11181"/>
              <a:gd name="T66" fmla="*/ 10404 w 10975"/>
              <a:gd name="T67" fmla="*/ 8234 h 11181"/>
              <a:gd name="T68" fmla="*/ 2169 w 10975"/>
              <a:gd name="T69" fmla="*/ 8548 h 11181"/>
              <a:gd name="T70" fmla="*/ 2170 w 10975"/>
              <a:gd name="T71" fmla="*/ 1406 h 11181"/>
              <a:gd name="T72" fmla="*/ 3575 w 10975"/>
              <a:gd name="T73" fmla="*/ 0 h 11181"/>
              <a:gd name="T74" fmla="*/ 3576 w 10975"/>
              <a:gd name="T75" fmla="*/ 1 h 11181"/>
              <a:gd name="T76" fmla="*/ 6617 w 10975"/>
              <a:gd name="T77" fmla="*/ 1732 h 11181"/>
              <a:gd name="T78" fmla="*/ 6159 w 10975"/>
              <a:gd name="T79" fmla="*/ 458 h 11181"/>
              <a:gd name="T80" fmla="*/ 3576 w 10975"/>
              <a:gd name="T81" fmla="*/ 458 h 11181"/>
              <a:gd name="T82" fmla="*/ 2905 w 10975"/>
              <a:gd name="T83" fmla="*/ 735 h 11181"/>
              <a:gd name="T84" fmla="*/ 2627 w 10975"/>
              <a:gd name="T85" fmla="*/ 1406 h 11181"/>
              <a:gd name="T86" fmla="*/ 6617 w 10975"/>
              <a:gd name="T87" fmla="*/ 4585 h 11181"/>
              <a:gd name="T88" fmla="*/ 9648 w 10975"/>
              <a:gd name="T89" fmla="*/ 8089 h 11181"/>
              <a:gd name="T90" fmla="*/ 10259 w 10975"/>
              <a:gd name="T91" fmla="*/ 7478 h 11181"/>
              <a:gd name="T92" fmla="*/ 6617 w 10975"/>
              <a:gd name="T93" fmla="*/ 4585 h 1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975" h="11181">
                <a:moveTo>
                  <a:pt x="0" y="1996"/>
                </a:moveTo>
                <a:lnTo>
                  <a:pt x="883" y="1996"/>
                </a:lnTo>
                <a:cubicBezTo>
                  <a:pt x="1031" y="1996"/>
                  <a:pt x="1164" y="2056"/>
                  <a:pt x="1261" y="2153"/>
                </a:cubicBezTo>
                <a:lnTo>
                  <a:pt x="1261" y="2154"/>
                </a:lnTo>
                <a:cubicBezTo>
                  <a:pt x="1358" y="2250"/>
                  <a:pt x="1417" y="2384"/>
                  <a:pt x="1417" y="2531"/>
                </a:cubicBezTo>
                <a:lnTo>
                  <a:pt x="1417" y="9168"/>
                </a:lnTo>
                <a:cubicBezTo>
                  <a:pt x="1417" y="9190"/>
                  <a:pt x="1426" y="9209"/>
                  <a:pt x="1439" y="9223"/>
                </a:cubicBezTo>
                <a:cubicBezTo>
                  <a:pt x="1453" y="9236"/>
                  <a:pt x="1471" y="9244"/>
                  <a:pt x="1493" y="9244"/>
                </a:cubicBezTo>
                <a:lnTo>
                  <a:pt x="10975" y="9244"/>
                </a:lnTo>
                <a:lnTo>
                  <a:pt x="10975" y="9703"/>
                </a:lnTo>
                <a:lnTo>
                  <a:pt x="10148" y="9703"/>
                </a:lnTo>
                <a:cubicBezTo>
                  <a:pt x="10238" y="9848"/>
                  <a:pt x="10290" y="10020"/>
                  <a:pt x="10290" y="10203"/>
                </a:cubicBezTo>
                <a:cubicBezTo>
                  <a:pt x="10290" y="10466"/>
                  <a:pt x="10184" y="10704"/>
                  <a:pt x="10011" y="10877"/>
                </a:cubicBezTo>
                <a:cubicBezTo>
                  <a:pt x="9839" y="11049"/>
                  <a:pt x="9601" y="11156"/>
                  <a:pt x="9338" y="11156"/>
                </a:cubicBezTo>
                <a:cubicBezTo>
                  <a:pt x="9075" y="11156"/>
                  <a:pt x="8837" y="11049"/>
                  <a:pt x="8664" y="10877"/>
                </a:cubicBezTo>
                <a:lnTo>
                  <a:pt x="8665" y="10876"/>
                </a:lnTo>
                <a:cubicBezTo>
                  <a:pt x="8492" y="10703"/>
                  <a:pt x="8386" y="10466"/>
                  <a:pt x="8386" y="10203"/>
                </a:cubicBezTo>
                <a:cubicBezTo>
                  <a:pt x="8386" y="10020"/>
                  <a:pt x="8438" y="9848"/>
                  <a:pt x="8528" y="9703"/>
                </a:cubicBezTo>
                <a:lnTo>
                  <a:pt x="3541" y="9703"/>
                </a:lnTo>
                <a:cubicBezTo>
                  <a:pt x="3642" y="9854"/>
                  <a:pt x="3701" y="10035"/>
                  <a:pt x="3701" y="10229"/>
                </a:cubicBezTo>
                <a:cubicBezTo>
                  <a:pt x="3701" y="10492"/>
                  <a:pt x="3594" y="10730"/>
                  <a:pt x="3421" y="10902"/>
                </a:cubicBezTo>
                <a:cubicBezTo>
                  <a:pt x="3249" y="11075"/>
                  <a:pt x="3011" y="11181"/>
                  <a:pt x="2749" y="11181"/>
                </a:cubicBezTo>
                <a:cubicBezTo>
                  <a:pt x="2486" y="11181"/>
                  <a:pt x="2248" y="11075"/>
                  <a:pt x="2076" y="10902"/>
                </a:cubicBezTo>
                <a:cubicBezTo>
                  <a:pt x="1903" y="10730"/>
                  <a:pt x="1796" y="10492"/>
                  <a:pt x="1796" y="10229"/>
                </a:cubicBezTo>
                <a:cubicBezTo>
                  <a:pt x="1796" y="10034"/>
                  <a:pt x="1855" y="9853"/>
                  <a:pt x="1955" y="9703"/>
                </a:cubicBezTo>
                <a:lnTo>
                  <a:pt x="1493" y="9703"/>
                </a:lnTo>
                <a:cubicBezTo>
                  <a:pt x="1346" y="9703"/>
                  <a:pt x="1212" y="9642"/>
                  <a:pt x="1115" y="9545"/>
                </a:cubicBezTo>
                <a:cubicBezTo>
                  <a:pt x="1019" y="9448"/>
                  <a:pt x="959" y="9315"/>
                  <a:pt x="959" y="9168"/>
                </a:cubicBezTo>
                <a:lnTo>
                  <a:pt x="959" y="2531"/>
                </a:lnTo>
                <a:cubicBezTo>
                  <a:pt x="959" y="2509"/>
                  <a:pt x="950" y="2490"/>
                  <a:pt x="937" y="2477"/>
                </a:cubicBezTo>
                <a:lnTo>
                  <a:pt x="937" y="2477"/>
                </a:lnTo>
                <a:cubicBezTo>
                  <a:pt x="923" y="2464"/>
                  <a:pt x="904" y="2455"/>
                  <a:pt x="883" y="2455"/>
                </a:cubicBezTo>
                <a:lnTo>
                  <a:pt x="0" y="2455"/>
                </a:lnTo>
                <a:lnTo>
                  <a:pt x="0" y="1996"/>
                </a:lnTo>
                <a:close/>
                <a:moveTo>
                  <a:pt x="9687" y="10552"/>
                </a:moveTo>
                <a:cubicBezTo>
                  <a:pt x="9776" y="10463"/>
                  <a:pt x="9831" y="10340"/>
                  <a:pt x="9831" y="10203"/>
                </a:cubicBezTo>
                <a:cubicBezTo>
                  <a:pt x="9831" y="10067"/>
                  <a:pt x="9776" y="9944"/>
                  <a:pt x="9687" y="9854"/>
                </a:cubicBezTo>
                <a:cubicBezTo>
                  <a:pt x="9598" y="9765"/>
                  <a:pt x="9474" y="9710"/>
                  <a:pt x="9338" y="9710"/>
                </a:cubicBezTo>
                <a:cubicBezTo>
                  <a:pt x="9202" y="9710"/>
                  <a:pt x="9078" y="9765"/>
                  <a:pt x="8989" y="9854"/>
                </a:cubicBezTo>
                <a:lnTo>
                  <a:pt x="8988" y="9854"/>
                </a:lnTo>
                <a:cubicBezTo>
                  <a:pt x="8899" y="9943"/>
                  <a:pt x="8844" y="10067"/>
                  <a:pt x="8844" y="10203"/>
                </a:cubicBezTo>
                <a:cubicBezTo>
                  <a:pt x="8844" y="10340"/>
                  <a:pt x="8899" y="10464"/>
                  <a:pt x="8988" y="10552"/>
                </a:cubicBezTo>
                <a:lnTo>
                  <a:pt x="8989" y="10552"/>
                </a:lnTo>
                <a:cubicBezTo>
                  <a:pt x="9078" y="10642"/>
                  <a:pt x="9202" y="10697"/>
                  <a:pt x="9338" y="10697"/>
                </a:cubicBezTo>
                <a:cubicBezTo>
                  <a:pt x="9474" y="10697"/>
                  <a:pt x="9598" y="10642"/>
                  <a:pt x="9687" y="10552"/>
                </a:cubicBezTo>
                <a:close/>
                <a:moveTo>
                  <a:pt x="3099" y="10578"/>
                </a:moveTo>
                <a:cubicBezTo>
                  <a:pt x="3187" y="10489"/>
                  <a:pt x="3242" y="10366"/>
                  <a:pt x="3242" y="10229"/>
                </a:cubicBezTo>
                <a:cubicBezTo>
                  <a:pt x="3242" y="10092"/>
                  <a:pt x="3187" y="9969"/>
                  <a:pt x="3099" y="9880"/>
                </a:cubicBezTo>
                <a:lnTo>
                  <a:pt x="3098" y="9880"/>
                </a:lnTo>
                <a:cubicBezTo>
                  <a:pt x="3008" y="9791"/>
                  <a:pt x="2885" y="9736"/>
                  <a:pt x="2749" y="9736"/>
                </a:cubicBezTo>
                <a:cubicBezTo>
                  <a:pt x="2612" y="9736"/>
                  <a:pt x="2489" y="9791"/>
                  <a:pt x="2399" y="9880"/>
                </a:cubicBezTo>
                <a:cubicBezTo>
                  <a:pt x="2310" y="9969"/>
                  <a:pt x="2255" y="10093"/>
                  <a:pt x="2255" y="10229"/>
                </a:cubicBezTo>
                <a:cubicBezTo>
                  <a:pt x="2255" y="10366"/>
                  <a:pt x="2310" y="10489"/>
                  <a:pt x="2399" y="10578"/>
                </a:cubicBezTo>
                <a:cubicBezTo>
                  <a:pt x="2488" y="10667"/>
                  <a:pt x="2612" y="10723"/>
                  <a:pt x="2749" y="10723"/>
                </a:cubicBezTo>
                <a:cubicBezTo>
                  <a:pt x="2886" y="10723"/>
                  <a:pt x="3009" y="10667"/>
                  <a:pt x="3099" y="10578"/>
                </a:cubicBezTo>
                <a:close/>
                <a:moveTo>
                  <a:pt x="6159" y="8089"/>
                </a:moveTo>
                <a:lnTo>
                  <a:pt x="6159" y="4585"/>
                </a:lnTo>
                <a:lnTo>
                  <a:pt x="2627" y="4585"/>
                </a:lnTo>
                <a:lnTo>
                  <a:pt x="2627" y="8089"/>
                </a:lnTo>
                <a:lnTo>
                  <a:pt x="6159" y="8089"/>
                </a:lnTo>
                <a:close/>
                <a:moveTo>
                  <a:pt x="2627" y="4127"/>
                </a:moveTo>
                <a:lnTo>
                  <a:pt x="6159" y="4127"/>
                </a:lnTo>
                <a:lnTo>
                  <a:pt x="6159" y="3015"/>
                </a:lnTo>
                <a:lnTo>
                  <a:pt x="6617" y="3015"/>
                </a:lnTo>
                <a:lnTo>
                  <a:pt x="6617" y="4127"/>
                </a:lnTo>
                <a:lnTo>
                  <a:pt x="10718" y="4127"/>
                </a:lnTo>
                <a:lnTo>
                  <a:pt x="10718" y="7478"/>
                </a:lnTo>
                <a:cubicBezTo>
                  <a:pt x="10718" y="7773"/>
                  <a:pt x="10598" y="8041"/>
                  <a:pt x="10404" y="8234"/>
                </a:cubicBezTo>
                <a:cubicBezTo>
                  <a:pt x="10211" y="8428"/>
                  <a:pt x="9943" y="8548"/>
                  <a:pt x="9648" y="8548"/>
                </a:cubicBezTo>
                <a:lnTo>
                  <a:pt x="2169" y="8548"/>
                </a:lnTo>
                <a:lnTo>
                  <a:pt x="2169" y="1406"/>
                </a:lnTo>
                <a:lnTo>
                  <a:pt x="2170" y="1406"/>
                </a:lnTo>
                <a:cubicBezTo>
                  <a:pt x="2170" y="1018"/>
                  <a:pt x="2327" y="667"/>
                  <a:pt x="2581" y="413"/>
                </a:cubicBezTo>
                <a:cubicBezTo>
                  <a:pt x="2836" y="157"/>
                  <a:pt x="3187" y="0"/>
                  <a:pt x="3575" y="0"/>
                </a:cubicBezTo>
                <a:lnTo>
                  <a:pt x="3576" y="0"/>
                </a:lnTo>
                <a:lnTo>
                  <a:pt x="3576" y="1"/>
                </a:lnTo>
                <a:lnTo>
                  <a:pt x="6617" y="2"/>
                </a:lnTo>
                <a:lnTo>
                  <a:pt x="6617" y="1732"/>
                </a:lnTo>
                <a:lnTo>
                  <a:pt x="6159" y="1732"/>
                </a:lnTo>
                <a:lnTo>
                  <a:pt x="6159" y="458"/>
                </a:lnTo>
                <a:lnTo>
                  <a:pt x="3576" y="457"/>
                </a:lnTo>
                <a:lnTo>
                  <a:pt x="3576" y="458"/>
                </a:lnTo>
                <a:lnTo>
                  <a:pt x="3575" y="458"/>
                </a:lnTo>
                <a:cubicBezTo>
                  <a:pt x="3313" y="458"/>
                  <a:pt x="3076" y="564"/>
                  <a:pt x="2905" y="735"/>
                </a:cubicBezTo>
                <a:cubicBezTo>
                  <a:pt x="2733" y="907"/>
                  <a:pt x="2627" y="1144"/>
                  <a:pt x="2626" y="1406"/>
                </a:cubicBezTo>
                <a:lnTo>
                  <a:pt x="2627" y="1406"/>
                </a:lnTo>
                <a:lnTo>
                  <a:pt x="2627" y="4127"/>
                </a:lnTo>
                <a:close/>
                <a:moveTo>
                  <a:pt x="6617" y="4585"/>
                </a:moveTo>
                <a:lnTo>
                  <a:pt x="6617" y="8089"/>
                </a:lnTo>
                <a:lnTo>
                  <a:pt x="9648" y="8089"/>
                </a:lnTo>
                <a:cubicBezTo>
                  <a:pt x="9817" y="8089"/>
                  <a:pt x="9969" y="8021"/>
                  <a:pt x="10080" y="7910"/>
                </a:cubicBezTo>
                <a:cubicBezTo>
                  <a:pt x="10191" y="7800"/>
                  <a:pt x="10259" y="7647"/>
                  <a:pt x="10259" y="7478"/>
                </a:cubicBezTo>
                <a:lnTo>
                  <a:pt x="10259" y="4585"/>
                </a:lnTo>
                <a:lnTo>
                  <a:pt x="6617" y="4585"/>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6" name="Freeform 428">
            <a:extLst>
              <a:ext uri="{FF2B5EF4-FFF2-40B4-BE49-F238E27FC236}">
                <a16:creationId xmlns:a16="http://schemas.microsoft.com/office/drawing/2014/main" id="{1018FB60-DBF7-42B0-8961-701E5690F0ED}"/>
              </a:ext>
            </a:extLst>
          </p:cNvPr>
          <p:cNvSpPr>
            <a:spLocks noChangeAspect="1" noEditPoints="1"/>
          </p:cNvSpPr>
          <p:nvPr/>
        </p:nvSpPr>
        <p:spPr bwMode="auto">
          <a:xfrm>
            <a:off x="9042528" y="2434002"/>
            <a:ext cx="290287" cy="335282"/>
          </a:xfrm>
          <a:custGeom>
            <a:avLst/>
            <a:gdLst>
              <a:gd name="T0" fmla="*/ 598 w 10757"/>
              <a:gd name="T1" fmla="*/ 4796 h 12459"/>
              <a:gd name="T2" fmla="*/ 2093 w 10757"/>
              <a:gd name="T3" fmla="*/ 1531 h 12459"/>
              <a:gd name="T4" fmla="*/ 5372 w 10757"/>
              <a:gd name="T5" fmla="*/ 77 h 12459"/>
              <a:gd name="T6" fmla="*/ 9030 w 10757"/>
              <a:gd name="T7" fmla="*/ 1360 h 12459"/>
              <a:gd name="T8" fmla="*/ 10711 w 10757"/>
              <a:gd name="T9" fmla="*/ 4854 h 12459"/>
              <a:gd name="T10" fmla="*/ 10276 w 10757"/>
              <a:gd name="T11" fmla="*/ 7209 h 12459"/>
              <a:gd name="T12" fmla="*/ 8799 w 10757"/>
              <a:gd name="T13" fmla="*/ 9106 h 12459"/>
              <a:gd name="T14" fmla="*/ 8514 w 10757"/>
              <a:gd name="T15" fmla="*/ 8748 h 12459"/>
              <a:gd name="T16" fmla="*/ 9858 w 10757"/>
              <a:gd name="T17" fmla="*/ 7023 h 12459"/>
              <a:gd name="T18" fmla="*/ 10261 w 10757"/>
              <a:gd name="T19" fmla="*/ 5096 h 12459"/>
              <a:gd name="T20" fmla="*/ 9283 w 10757"/>
              <a:gd name="T21" fmla="*/ 5096 h 12459"/>
              <a:gd name="T22" fmla="*/ 9283 w 10757"/>
              <a:gd name="T23" fmla="*/ 4637 h 12459"/>
              <a:gd name="T24" fmla="*/ 10234 w 10757"/>
              <a:gd name="T25" fmla="*/ 4637 h 12459"/>
              <a:gd name="T26" fmla="*/ 8726 w 10757"/>
              <a:gd name="T27" fmla="*/ 1701 h 12459"/>
              <a:gd name="T28" fmla="*/ 6003 w 10757"/>
              <a:gd name="T29" fmla="*/ 540 h 12459"/>
              <a:gd name="T30" fmla="*/ 6003 w 10757"/>
              <a:gd name="T31" fmla="*/ 1511 h 12459"/>
              <a:gd name="T32" fmla="*/ 5544 w 10757"/>
              <a:gd name="T33" fmla="*/ 1511 h 12459"/>
              <a:gd name="T34" fmla="*/ 5544 w 10757"/>
              <a:gd name="T35" fmla="*/ 528 h 12459"/>
              <a:gd name="T36" fmla="*/ 5397 w 10757"/>
              <a:gd name="T37" fmla="*/ 534 h 12459"/>
              <a:gd name="T38" fmla="*/ 2414 w 10757"/>
              <a:gd name="T39" fmla="*/ 1857 h 12459"/>
              <a:gd name="T40" fmla="*/ 1055 w 10757"/>
              <a:gd name="T41" fmla="*/ 4825 h 12459"/>
              <a:gd name="T42" fmla="*/ 598 w 10757"/>
              <a:gd name="T43" fmla="*/ 4796 h 12459"/>
              <a:gd name="T44" fmla="*/ 3821 w 10757"/>
              <a:gd name="T45" fmla="*/ 7247 h 12459"/>
              <a:gd name="T46" fmla="*/ 6783 w 10757"/>
              <a:gd name="T47" fmla="*/ 6238 h 12459"/>
              <a:gd name="T48" fmla="*/ 4128 w 10757"/>
              <a:gd name="T49" fmla="*/ 5333 h 12459"/>
              <a:gd name="T50" fmla="*/ 3939 w 10757"/>
              <a:gd name="T51" fmla="*/ 5302 h 12459"/>
              <a:gd name="T52" fmla="*/ 3753 w 10757"/>
              <a:gd name="T53" fmla="*/ 5334 h 12459"/>
              <a:gd name="T54" fmla="*/ 946 w 10757"/>
              <a:gd name="T55" fmla="*/ 6309 h 12459"/>
              <a:gd name="T56" fmla="*/ 3821 w 10757"/>
              <a:gd name="T57" fmla="*/ 7247 h 12459"/>
              <a:gd name="T58" fmla="*/ 7264 w 10757"/>
              <a:gd name="T59" fmla="*/ 6558 h 12459"/>
              <a:gd name="T60" fmla="*/ 4052 w 10757"/>
              <a:gd name="T61" fmla="*/ 7651 h 12459"/>
              <a:gd name="T62" fmla="*/ 4052 w 10757"/>
              <a:gd name="T63" fmla="*/ 11870 h 12459"/>
              <a:gd name="T64" fmla="*/ 7021 w 10757"/>
              <a:gd name="T65" fmla="*/ 10638 h 12459"/>
              <a:gd name="T66" fmla="*/ 7198 w 10757"/>
              <a:gd name="T67" fmla="*/ 10493 h 12459"/>
              <a:gd name="T68" fmla="*/ 7264 w 10757"/>
              <a:gd name="T69" fmla="*/ 10274 h 12459"/>
              <a:gd name="T70" fmla="*/ 7264 w 10757"/>
              <a:gd name="T71" fmla="*/ 6558 h 12459"/>
              <a:gd name="T72" fmla="*/ 3593 w 10757"/>
              <a:gd name="T73" fmla="*/ 11884 h 12459"/>
              <a:gd name="T74" fmla="*/ 3593 w 10757"/>
              <a:gd name="T75" fmla="*/ 7654 h 12459"/>
              <a:gd name="T76" fmla="*/ 459 w 10757"/>
              <a:gd name="T77" fmla="*/ 6632 h 12459"/>
              <a:gd name="T78" fmla="*/ 459 w 10757"/>
              <a:gd name="T79" fmla="*/ 10451 h 12459"/>
              <a:gd name="T80" fmla="*/ 529 w 10757"/>
              <a:gd name="T81" fmla="*/ 10677 h 12459"/>
              <a:gd name="T82" fmla="*/ 716 w 10757"/>
              <a:gd name="T83" fmla="*/ 10821 h 12459"/>
              <a:gd name="T84" fmla="*/ 3593 w 10757"/>
              <a:gd name="T85" fmla="*/ 11884 h 12459"/>
              <a:gd name="T86" fmla="*/ 0 w 10757"/>
              <a:gd name="T87" fmla="*/ 10451 h 12459"/>
              <a:gd name="T88" fmla="*/ 0 w 10757"/>
              <a:gd name="T89" fmla="*/ 6154 h 12459"/>
              <a:gd name="T90" fmla="*/ 3602 w 10757"/>
              <a:gd name="T91" fmla="*/ 4902 h 12459"/>
              <a:gd name="T92" fmla="*/ 3939 w 10757"/>
              <a:gd name="T93" fmla="*/ 4845 h 12459"/>
              <a:gd name="T94" fmla="*/ 4275 w 10757"/>
              <a:gd name="T95" fmla="*/ 4900 h 12459"/>
              <a:gd name="T96" fmla="*/ 7723 w 10757"/>
              <a:gd name="T97" fmla="*/ 6074 h 12459"/>
              <a:gd name="T98" fmla="*/ 7723 w 10757"/>
              <a:gd name="T99" fmla="*/ 10274 h 12459"/>
              <a:gd name="T100" fmla="*/ 7578 w 10757"/>
              <a:gd name="T101" fmla="*/ 10747 h 12459"/>
              <a:gd name="T102" fmla="*/ 7197 w 10757"/>
              <a:gd name="T103" fmla="*/ 11061 h 12459"/>
              <a:gd name="T104" fmla="*/ 3827 w 10757"/>
              <a:gd name="T105" fmla="*/ 12459 h 12459"/>
              <a:gd name="T106" fmla="*/ 558 w 10757"/>
              <a:gd name="T107" fmla="*/ 11251 h 12459"/>
              <a:gd name="T108" fmla="*/ 153 w 10757"/>
              <a:gd name="T109" fmla="*/ 10938 h 12459"/>
              <a:gd name="T110" fmla="*/ 0 w 10757"/>
              <a:gd name="T111" fmla="*/ 10451 h 12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757" h="12459">
                <a:moveTo>
                  <a:pt x="598" y="4796"/>
                </a:moveTo>
                <a:cubicBezTo>
                  <a:pt x="681" y="3529"/>
                  <a:pt x="1235" y="2379"/>
                  <a:pt x="2093" y="1531"/>
                </a:cubicBezTo>
                <a:cubicBezTo>
                  <a:pt x="2942" y="692"/>
                  <a:pt x="4087" y="149"/>
                  <a:pt x="5372" y="77"/>
                </a:cubicBezTo>
                <a:cubicBezTo>
                  <a:pt x="6768" y="0"/>
                  <a:pt x="8064" y="496"/>
                  <a:pt x="9030" y="1360"/>
                </a:cubicBezTo>
                <a:cubicBezTo>
                  <a:pt x="9997" y="2225"/>
                  <a:pt x="10633" y="3458"/>
                  <a:pt x="10711" y="4854"/>
                </a:cubicBezTo>
                <a:cubicBezTo>
                  <a:pt x="10757" y="5692"/>
                  <a:pt x="10598" y="6493"/>
                  <a:pt x="10276" y="7209"/>
                </a:cubicBezTo>
                <a:cubicBezTo>
                  <a:pt x="9941" y="7953"/>
                  <a:pt x="9433" y="8604"/>
                  <a:pt x="8799" y="9106"/>
                </a:cubicBezTo>
                <a:lnTo>
                  <a:pt x="8514" y="8748"/>
                </a:lnTo>
                <a:cubicBezTo>
                  <a:pt x="9092" y="8290"/>
                  <a:pt x="9555" y="7698"/>
                  <a:pt x="9858" y="7023"/>
                </a:cubicBezTo>
                <a:cubicBezTo>
                  <a:pt x="10123" y="6433"/>
                  <a:pt x="10267" y="5780"/>
                  <a:pt x="10261" y="5096"/>
                </a:cubicBezTo>
                <a:lnTo>
                  <a:pt x="9283" y="5096"/>
                </a:lnTo>
                <a:lnTo>
                  <a:pt x="9283" y="4637"/>
                </a:lnTo>
                <a:lnTo>
                  <a:pt x="10234" y="4637"/>
                </a:lnTo>
                <a:cubicBezTo>
                  <a:pt x="10108" y="3466"/>
                  <a:pt x="9548" y="2436"/>
                  <a:pt x="8726" y="1701"/>
                </a:cubicBezTo>
                <a:cubicBezTo>
                  <a:pt x="7988" y="1041"/>
                  <a:pt x="7040" y="617"/>
                  <a:pt x="6003" y="540"/>
                </a:cubicBezTo>
                <a:lnTo>
                  <a:pt x="6003" y="1511"/>
                </a:lnTo>
                <a:lnTo>
                  <a:pt x="5544" y="1511"/>
                </a:lnTo>
                <a:lnTo>
                  <a:pt x="5544" y="528"/>
                </a:lnTo>
                <a:cubicBezTo>
                  <a:pt x="5495" y="529"/>
                  <a:pt x="5446" y="531"/>
                  <a:pt x="5397" y="534"/>
                </a:cubicBezTo>
                <a:cubicBezTo>
                  <a:pt x="4228" y="599"/>
                  <a:pt x="3186" y="1094"/>
                  <a:pt x="2414" y="1857"/>
                </a:cubicBezTo>
                <a:cubicBezTo>
                  <a:pt x="1634" y="2628"/>
                  <a:pt x="1131" y="3673"/>
                  <a:pt x="1055" y="4825"/>
                </a:cubicBezTo>
                <a:lnTo>
                  <a:pt x="598" y="4796"/>
                </a:lnTo>
                <a:close/>
                <a:moveTo>
                  <a:pt x="3821" y="7247"/>
                </a:moveTo>
                <a:lnTo>
                  <a:pt x="6783" y="6238"/>
                </a:lnTo>
                <a:lnTo>
                  <a:pt x="4128" y="5333"/>
                </a:lnTo>
                <a:cubicBezTo>
                  <a:pt x="4066" y="5312"/>
                  <a:pt x="4002" y="5302"/>
                  <a:pt x="3939" y="5302"/>
                </a:cubicBezTo>
                <a:cubicBezTo>
                  <a:pt x="3877" y="5302"/>
                  <a:pt x="3814" y="5313"/>
                  <a:pt x="3753" y="5334"/>
                </a:cubicBezTo>
                <a:lnTo>
                  <a:pt x="946" y="6309"/>
                </a:lnTo>
                <a:lnTo>
                  <a:pt x="3821" y="7247"/>
                </a:lnTo>
                <a:close/>
                <a:moveTo>
                  <a:pt x="7264" y="6558"/>
                </a:moveTo>
                <a:lnTo>
                  <a:pt x="4052" y="7651"/>
                </a:lnTo>
                <a:lnTo>
                  <a:pt x="4052" y="11870"/>
                </a:lnTo>
                <a:lnTo>
                  <a:pt x="7021" y="10638"/>
                </a:lnTo>
                <a:cubicBezTo>
                  <a:pt x="7095" y="10608"/>
                  <a:pt x="7156" y="10556"/>
                  <a:pt x="7198" y="10493"/>
                </a:cubicBezTo>
                <a:cubicBezTo>
                  <a:pt x="7240" y="10430"/>
                  <a:pt x="7264" y="10354"/>
                  <a:pt x="7264" y="10274"/>
                </a:cubicBezTo>
                <a:lnTo>
                  <a:pt x="7264" y="6558"/>
                </a:lnTo>
                <a:close/>
                <a:moveTo>
                  <a:pt x="3593" y="11884"/>
                </a:moveTo>
                <a:lnTo>
                  <a:pt x="3593" y="7654"/>
                </a:lnTo>
                <a:lnTo>
                  <a:pt x="459" y="6632"/>
                </a:lnTo>
                <a:lnTo>
                  <a:pt x="459" y="10451"/>
                </a:lnTo>
                <a:cubicBezTo>
                  <a:pt x="459" y="10534"/>
                  <a:pt x="484" y="10612"/>
                  <a:pt x="529" y="10677"/>
                </a:cubicBezTo>
                <a:cubicBezTo>
                  <a:pt x="574" y="10741"/>
                  <a:pt x="639" y="10793"/>
                  <a:pt x="716" y="10821"/>
                </a:cubicBezTo>
                <a:lnTo>
                  <a:pt x="3593" y="11884"/>
                </a:lnTo>
                <a:close/>
                <a:moveTo>
                  <a:pt x="0" y="10451"/>
                </a:moveTo>
                <a:lnTo>
                  <a:pt x="0" y="6154"/>
                </a:lnTo>
                <a:lnTo>
                  <a:pt x="3602" y="4902"/>
                </a:lnTo>
                <a:cubicBezTo>
                  <a:pt x="3711" y="4865"/>
                  <a:pt x="3825" y="4846"/>
                  <a:pt x="3939" y="4845"/>
                </a:cubicBezTo>
                <a:cubicBezTo>
                  <a:pt x="4054" y="4845"/>
                  <a:pt x="4167" y="4863"/>
                  <a:pt x="4275" y="4900"/>
                </a:cubicBezTo>
                <a:lnTo>
                  <a:pt x="7723" y="6074"/>
                </a:lnTo>
                <a:lnTo>
                  <a:pt x="7723" y="10274"/>
                </a:lnTo>
                <a:cubicBezTo>
                  <a:pt x="7723" y="10445"/>
                  <a:pt x="7670" y="10609"/>
                  <a:pt x="7578" y="10747"/>
                </a:cubicBezTo>
                <a:cubicBezTo>
                  <a:pt x="7487" y="10884"/>
                  <a:pt x="7355" y="10995"/>
                  <a:pt x="7197" y="11061"/>
                </a:cubicBezTo>
                <a:lnTo>
                  <a:pt x="3827" y="12459"/>
                </a:lnTo>
                <a:lnTo>
                  <a:pt x="558" y="11251"/>
                </a:lnTo>
                <a:cubicBezTo>
                  <a:pt x="390" y="11189"/>
                  <a:pt x="250" y="11078"/>
                  <a:pt x="153" y="10938"/>
                </a:cubicBezTo>
                <a:cubicBezTo>
                  <a:pt x="56" y="10798"/>
                  <a:pt x="0" y="10629"/>
                  <a:pt x="0" y="10451"/>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7" name="Freeform 429">
            <a:extLst>
              <a:ext uri="{FF2B5EF4-FFF2-40B4-BE49-F238E27FC236}">
                <a16:creationId xmlns:a16="http://schemas.microsoft.com/office/drawing/2014/main" id="{218CB709-B688-44C4-9B37-0BF5FA66C0DF}"/>
              </a:ext>
            </a:extLst>
          </p:cNvPr>
          <p:cNvSpPr>
            <a:spLocks noChangeAspect="1" noEditPoints="1"/>
          </p:cNvSpPr>
          <p:nvPr/>
        </p:nvSpPr>
        <p:spPr bwMode="auto">
          <a:xfrm>
            <a:off x="9531662" y="2451420"/>
            <a:ext cx="322219" cy="301899"/>
          </a:xfrm>
          <a:custGeom>
            <a:avLst/>
            <a:gdLst>
              <a:gd name="T0" fmla="*/ 1172 w 11956"/>
              <a:gd name="T1" fmla="*/ 9359 h 11192"/>
              <a:gd name="T2" fmla="*/ 0 w 11956"/>
              <a:gd name="T3" fmla="*/ 8188 h 11192"/>
              <a:gd name="T4" fmla="*/ 343 w 11956"/>
              <a:gd name="T5" fmla="*/ 343 h 11192"/>
              <a:gd name="T6" fmla="*/ 10785 w 11956"/>
              <a:gd name="T7" fmla="*/ 0 h 11192"/>
              <a:gd name="T8" fmla="*/ 11956 w 11956"/>
              <a:gd name="T9" fmla="*/ 1171 h 11192"/>
              <a:gd name="T10" fmla="*/ 11709 w 11956"/>
              <a:gd name="T11" fmla="*/ 9112 h 11192"/>
              <a:gd name="T12" fmla="*/ 11113 w 11956"/>
              <a:gd name="T13" fmla="*/ 8901 h 11192"/>
              <a:gd name="T14" fmla="*/ 11498 w 11956"/>
              <a:gd name="T15" fmla="*/ 8516 h 11192"/>
              <a:gd name="T16" fmla="*/ 11289 w 11956"/>
              <a:gd name="T17" fmla="*/ 667 h 11192"/>
              <a:gd name="T18" fmla="*/ 1172 w 11956"/>
              <a:gd name="T19" fmla="*/ 458 h 11192"/>
              <a:gd name="T20" fmla="*/ 459 w 11956"/>
              <a:gd name="T21" fmla="*/ 1171 h 11192"/>
              <a:gd name="T22" fmla="*/ 10125 w 11956"/>
              <a:gd name="T23" fmla="*/ 2253 h 11192"/>
              <a:gd name="T24" fmla="*/ 459 w 11956"/>
              <a:gd name="T25" fmla="*/ 2711 h 11192"/>
              <a:gd name="T26" fmla="*/ 668 w 11956"/>
              <a:gd name="T27" fmla="*/ 8692 h 11192"/>
              <a:gd name="T28" fmla="*/ 4075 w 11956"/>
              <a:gd name="T29" fmla="*/ 8901 h 11192"/>
              <a:gd name="T30" fmla="*/ 3892 w 11956"/>
              <a:gd name="T31" fmla="*/ 1359 h 11192"/>
              <a:gd name="T32" fmla="*/ 3313 w 11956"/>
              <a:gd name="T33" fmla="*/ 1938 h 11192"/>
              <a:gd name="T34" fmla="*/ 2733 w 11956"/>
              <a:gd name="T35" fmla="*/ 1359 h 11192"/>
              <a:gd name="T36" fmla="*/ 3313 w 11956"/>
              <a:gd name="T37" fmla="*/ 779 h 11192"/>
              <a:gd name="T38" fmla="*/ 3892 w 11956"/>
              <a:gd name="T39" fmla="*/ 1359 h 11192"/>
              <a:gd name="T40" fmla="*/ 3434 w 11956"/>
              <a:gd name="T41" fmla="*/ 1359 h 11192"/>
              <a:gd name="T42" fmla="*/ 3313 w 11956"/>
              <a:gd name="T43" fmla="*/ 1238 h 11192"/>
              <a:gd name="T44" fmla="*/ 3192 w 11956"/>
              <a:gd name="T45" fmla="*/ 1359 h 11192"/>
              <a:gd name="T46" fmla="*/ 3313 w 11956"/>
              <a:gd name="T47" fmla="*/ 1480 h 11192"/>
              <a:gd name="T48" fmla="*/ 2384 w 11956"/>
              <a:gd name="T49" fmla="*/ 1359 h 11192"/>
              <a:gd name="T50" fmla="*/ 1805 w 11956"/>
              <a:gd name="T51" fmla="*/ 1938 h 11192"/>
              <a:gd name="T52" fmla="*/ 1225 w 11956"/>
              <a:gd name="T53" fmla="*/ 1359 h 11192"/>
              <a:gd name="T54" fmla="*/ 1805 w 11956"/>
              <a:gd name="T55" fmla="*/ 779 h 11192"/>
              <a:gd name="T56" fmla="*/ 2384 w 11956"/>
              <a:gd name="T57" fmla="*/ 1359 h 11192"/>
              <a:gd name="T58" fmla="*/ 1925 w 11956"/>
              <a:gd name="T59" fmla="*/ 1359 h 11192"/>
              <a:gd name="T60" fmla="*/ 1805 w 11956"/>
              <a:gd name="T61" fmla="*/ 1238 h 11192"/>
              <a:gd name="T62" fmla="*/ 1684 w 11956"/>
              <a:gd name="T63" fmla="*/ 1359 h 11192"/>
              <a:gd name="T64" fmla="*/ 1805 w 11956"/>
              <a:gd name="T65" fmla="*/ 1480 h 11192"/>
              <a:gd name="T66" fmla="*/ 9428 w 11956"/>
              <a:gd name="T67" fmla="*/ 6379 h 11192"/>
              <a:gd name="T68" fmla="*/ 8655 w 11956"/>
              <a:gd name="T69" fmla="*/ 7786 h 11192"/>
              <a:gd name="T70" fmla="*/ 11031 w 11956"/>
              <a:gd name="T71" fmla="*/ 10962 h 11192"/>
              <a:gd name="T72" fmla="*/ 9907 w 11956"/>
              <a:gd name="T73" fmla="*/ 11192 h 11192"/>
              <a:gd name="T74" fmla="*/ 4409 w 11956"/>
              <a:gd name="T75" fmla="*/ 10962 h 11192"/>
              <a:gd name="T76" fmla="*/ 6842 w 11956"/>
              <a:gd name="T77" fmla="*/ 7769 h 11192"/>
              <a:gd name="T78" fmla="*/ 6095 w 11956"/>
              <a:gd name="T79" fmla="*/ 6379 h 11192"/>
              <a:gd name="T80" fmla="*/ 6583 w 11956"/>
              <a:gd name="T81" fmla="*/ 5201 h 11192"/>
              <a:gd name="T82" fmla="*/ 8940 w 11956"/>
              <a:gd name="T83" fmla="*/ 5200 h 11192"/>
              <a:gd name="T84" fmla="*/ 8616 w 11956"/>
              <a:gd name="T85" fmla="*/ 7233 h 11192"/>
              <a:gd name="T86" fmla="*/ 8616 w 11956"/>
              <a:gd name="T87" fmla="*/ 5525 h 11192"/>
              <a:gd name="T88" fmla="*/ 6907 w 11956"/>
              <a:gd name="T89" fmla="*/ 5524 h 11192"/>
              <a:gd name="T90" fmla="*/ 6554 w 11956"/>
              <a:gd name="T91" fmla="*/ 6379 h 11192"/>
              <a:gd name="T92" fmla="*/ 7761 w 11956"/>
              <a:gd name="T93" fmla="*/ 7587 h 11192"/>
              <a:gd name="T94" fmla="*/ 4877 w 11956"/>
              <a:gd name="T95" fmla="*/ 10733 h 11192"/>
              <a:gd name="T96" fmla="*/ 9737 w 11956"/>
              <a:gd name="T97" fmla="*/ 8945 h 11192"/>
              <a:gd name="T98" fmla="*/ 5703 w 11956"/>
              <a:gd name="T99" fmla="*/ 8945 h 1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956" h="11192">
                <a:moveTo>
                  <a:pt x="4075" y="9359"/>
                </a:moveTo>
                <a:lnTo>
                  <a:pt x="1172" y="9359"/>
                </a:lnTo>
                <a:cubicBezTo>
                  <a:pt x="848" y="9359"/>
                  <a:pt x="555" y="9228"/>
                  <a:pt x="343" y="9016"/>
                </a:cubicBezTo>
                <a:cubicBezTo>
                  <a:pt x="131" y="8804"/>
                  <a:pt x="0" y="8511"/>
                  <a:pt x="0" y="8188"/>
                </a:cubicBezTo>
                <a:lnTo>
                  <a:pt x="0" y="1171"/>
                </a:lnTo>
                <a:cubicBezTo>
                  <a:pt x="0" y="848"/>
                  <a:pt x="131" y="555"/>
                  <a:pt x="343" y="343"/>
                </a:cubicBezTo>
                <a:cubicBezTo>
                  <a:pt x="555" y="131"/>
                  <a:pt x="848" y="0"/>
                  <a:pt x="1172" y="0"/>
                </a:cubicBezTo>
                <a:lnTo>
                  <a:pt x="10785" y="0"/>
                </a:lnTo>
                <a:cubicBezTo>
                  <a:pt x="11108" y="0"/>
                  <a:pt x="11401" y="131"/>
                  <a:pt x="11613" y="343"/>
                </a:cubicBezTo>
                <a:cubicBezTo>
                  <a:pt x="11825" y="555"/>
                  <a:pt x="11956" y="848"/>
                  <a:pt x="11956" y="1171"/>
                </a:cubicBezTo>
                <a:lnTo>
                  <a:pt x="11956" y="8516"/>
                </a:lnTo>
                <a:cubicBezTo>
                  <a:pt x="11956" y="8749"/>
                  <a:pt x="11862" y="8960"/>
                  <a:pt x="11709" y="9112"/>
                </a:cubicBezTo>
                <a:cubicBezTo>
                  <a:pt x="11557" y="9265"/>
                  <a:pt x="11346" y="9359"/>
                  <a:pt x="11113" y="9359"/>
                </a:cubicBezTo>
                <a:lnTo>
                  <a:pt x="11113" y="8901"/>
                </a:lnTo>
                <a:cubicBezTo>
                  <a:pt x="11219" y="8901"/>
                  <a:pt x="11315" y="8858"/>
                  <a:pt x="11385" y="8788"/>
                </a:cubicBezTo>
                <a:cubicBezTo>
                  <a:pt x="11455" y="8718"/>
                  <a:pt x="11498" y="8622"/>
                  <a:pt x="11498" y="8516"/>
                </a:cubicBezTo>
                <a:lnTo>
                  <a:pt x="11498" y="1171"/>
                </a:lnTo>
                <a:cubicBezTo>
                  <a:pt x="11498" y="974"/>
                  <a:pt x="11418" y="796"/>
                  <a:pt x="11289" y="667"/>
                </a:cubicBezTo>
                <a:cubicBezTo>
                  <a:pt x="11160" y="538"/>
                  <a:pt x="10982" y="458"/>
                  <a:pt x="10785" y="458"/>
                </a:cubicBezTo>
                <a:lnTo>
                  <a:pt x="1172" y="458"/>
                </a:lnTo>
                <a:cubicBezTo>
                  <a:pt x="975" y="458"/>
                  <a:pt x="797" y="538"/>
                  <a:pt x="668" y="667"/>
                </a:cubicBezTo>
                <a:cubicBezTo>
                  <a:pt x="539" y="796"/>
                  <a:pt x="459" y="974"/>
                  <a:pt x="459" y="1171"/>
                </a:cubicBezTo>
                <a:lnTo>
                  <a:pt x="459" y="2253"/>
                </a:lnTo>
                <a:lnTo>
                  <a:pt x="10125" y="2253"/>
                </a:lnTo>
                <a:lnTo>
                  <a:pt x="10125" y="2711"/>
                </a:lnTo>
                <a:lnTo>
                  <a:pt x="459" y="2711"/>
                </a:lnTo>
                <a:lnTo>
                  <a:pt x="459" y="8188"/>
                </a:lnTo>
                <a:cubicBezTo>
                  <a:pt x="459" y="8385"/>
                  <a:pt x="539" y="8563"/>
                  <a:pt x="668" y="8692"/>
                </a:cubicBezTo>
                <a:cubicBezTo>
                  <a:pt x="797" y="8821"/>
                  <a:pt x="975" y="8901"/>
                  <a:pt x="1172" y="8901"/>
                </a:cubicBezTo>
                <a:lnTo>
                  <a:pt x="4075" y="8901"/>
                </a:lnTo>
                <a:lnTo>
                  <a:pt x="4075" y="9359"/>
                </a:lnTo>
                <a:close/>
                <a:moveTo>
                  <a:pt x="3892" y="1359"/>
                </a:moveTo>
                <a:cubicBezTo>
                  <a:pt x="3892" y="1518"/>
                  <a:pt x="3827" y="1663"/>
                  <a:pt x="3722" y="1769"/>
                </a:cubicBezTo>
                <a:cubicBezTo>
                  <a:pt x="3617" y="1873"/>
                  <a:pt x="3472" y="1938"/>
                  <a:pt x="3313" y="1938"/>
                </a:cubicBezTo>
                <a:cubicBezTo>
                  <a:pt x="3153" y="1938"/>
                  <a:pt x="3009" y="1873"/>
                  <a:pt x="2904" y="1769"/>
                </a:cubicBezTo>
                <a:cubicBezTo>
                  <a:pt x="2798" y="1663"/>
                  <a:pt x="2733" y="1518"/>
                  <a:pt x="2733" y="1359"/>
                </a:cubicBezTo>
                <a:cubicBezTo>
                  <a:pt x="2733" y="1199"/>
                  <a:pt x="2798" y="1055"/>
                  <a:pt x="2904" y="949"/>
                </a:cubicBezTo>
                <a:cubicBezTo>
                  <a:pt x="3008" y="844"/>
                  <a:pt x="3153" y="779"/>
                  <a:pt x="3313" y="779"/>
                </a:cubicBezTo>
                <a:cubicBezTo>
                  <a:pt x="3472" y="779"/>
                  <a:pt x="3617" y="844"/>
                  <a:pt x="3722" y="949"/>
                </a:cubicBezTo>
                <a:cubicBezTo>
                  <a:pt x="3827" y="1055"/>
                  <a:pt x="3892" y="1199"/>
                  <a:pt x="3892" y="1359"/>
                </a:cubicBezTo>
                <a:close/>
                <a:moveTo>
                  <a:pt x="3399" y="1444"/>
                </a:moveTo>
                <a:cubicBezTo>
                  <a:pt x="3420" y="1423"/>
                  <a:pt x="3434" y="1393"/>
                  <a:pt x="3434" y="1359"/>
                </a:cubicBezTo>
                <a:cubicBezTo>
                  <a:pt x="3434" y="1325"/>
                  <a:pt x="3420" y="1295"/>
                  <a:pt x="3399" y="1273"/>
                </a:cubicBezTo>
                <a:cubicBezTo>
                  <a:pt x="3377" y="1252"/>
                  <a:pt x="3347" y="1238"/>
                  <a:pt x="3313" y="1238"/>
                </a:cubicBezTo>
                <a:cubicBezTo>
                  <a:pt x="3278" y="1238"/>
                  <a:pt x="3248" y="1252"/>
                  <a:pt x="3226" y="1273"/>
                </a:cubicBezTo>
                <a:cubicBezTo>
                  <a:pt x="3205" y="1295"/>
                  <a:pt x="3192" y="1325"/>
                  <a:pt x="3192" y="1359"/>
                </a:cubicBezTo>
                <a:cubicBezTo>
                  <a:pt x="3192" y="1393"/>
                  <a:pt x="3205" y="1423"/>
                  <a:pt x="3226" y="1444"/>
                </a:cubicBezTo>
                <a:cubicBezTo>
                  <a:pt x="3248" y="1466"/>
                  <a:pt x="3278" y="1480"/>
                  <a:pt x="3313" y="1480"/>
                </a:cubicBezTo>
                <a:cubicBezTo>
                  <a:pt x="3347" y="1480"/>
                  <a:pt x="3377" y="1466"/>
                  <a:pt x="3399" y="1444"/>
                </a:cubicBezTo>
                <a:close/>
                <a:moveTo>
                  <a:pt x="2384" y="1359"/>
                </a:moveTo>
                <a:cubicBezTo>
                  <a:pt x="2384" y="1519"/>
                  <a:pt x="2319" y="1664"/>
                  <a:pt x="2214" y="1769"/>
                </a:cubicBezTo>
                <a:cubicBezTo>
                  <a:pt x="2110" y="1873"/>
                  <a:pt x="1965" y="1938"/>
                  <a:pt x="1805" y="1938"/>
                </a:cubicBezTo>
                <a:cubicBezTo>
                  <a:pt x="1645" y="1938"/>
                  <a:pt x="1501" y="1873"/>
                  <a:pt x="1396" y="1769"/>
                </a:cubicBezTo>
                <a:cubicBezTo>
                  <a:pt x="1290" y="1663"/>
                  <a:pt x="1225" y="1518"/>
                  <a:pt x="1225" y="1359"/>
                </a:cubicBezTo>
                <a:cubicBezTo>
                  <a:pt x="1225" y="1199"/>
                  <a:pt x="1290" y="1055"/>
                  <a:pt x="1396" y="949"/>
                </a:cubicBezTo>
                <a:cubicBezTo>
                  <a:pt x="1501" y="844"/>
                  <a:pt x="1645" y="779"/>
                  <a:pt x="1805" y="779"/>
                </a:cubicBezTo>
                <a:cubicBezTo>
                  <a:pt x="1964" y="779"/>
                  <a:pt x="2109" y="845"/>
                  <a:pt x="2214" y="950"/>
                </a:cubicBezTo>
                <a:cubicBezTo>
                  <a:pt x="2319" y="1055"/>
                  <a:pt x="2384" y="1199"/>
                  <a:pt x="2384" y="1359"/>
                </a:cubicBezTo>
                <a:close/>
                <a:moveTo>
                  <a:pt x="1890" y="1444"/>
                </a:moveTo>
                <a:cubicBezTo>
                  <a:pt x="1912" y="1422"/>
                  <a:pt x="1925" y="1392"/>
                  <a:pt x="1925" y="1359"/>
                </a:cubicBezTo>
                <a:cubicBezTo>
                  <a:pt x="1925" y="1325"/>
                  <a:pt x="1912" y="1294"/>
                  <a:pt x="1890" y="1273"/>
                </a:cubicBezTo>
                <a:cubicBezTo>
                  <a:pt x="1869" y="1251"/>
                  <a:pt x="1839" y="1238"/>
                  <a:pt x="1805" y="1238"/>
                </a:cubicBezTo>
                <a:cubicBezTo>
                  <a:pt x="1771" y="1238"/>
                  <a:pt x="1740" y="1252"/>
                  <a:pt x="1718" y="1273"/>
                </a:cubicBezTo>
                <a:cubicBezTo>
                  <a:pt x="1697" y="1295"/>
                  <a:pt x="1684" y="1325"/>
                  <a:pt x="1684" y="1359"/>
                </a:cubicBezTo>
                <a:cubicBezTo>
                  <a:pt x="1684" y="1393"/>
                  <a:pt x="1697" y="1423"/>
                  <a:pt x="1718" y="1444"/>
                </a:cubicBezTo>
                <a:cubicBezTo>
                  <a:pt x="1740" y="1466"/>
                  <a:pt x="1771" y="1480"/>
                  <a:pt x="1805" y="1480"/>
                </a:cubicBezTo>
                <a:cubicBezTo>
                  <a:pt x="1838" y="1480"/>
                  <a:pt x="1868" y="1466"/>
                  <a:pt x="1890" y="1444"/>
                </a:cubicBezTo>
                <a:close/>
                <a:moveTo>
                  <a:pt x="9428" y="6379"/>
                </a:moveTo>
                <a:cubicBezTo>
                  <a:pt x="9428" y="6839"/>
                  <a:pt x="9241" y="7256"/>
                  <a:pt x="8940" y="7557"/>
                </a:cubicBezTo>
                <a:cubicBezTo>
                  <a:pt x="8854" y="7643"/>
                  <a:pt x="8758" y="7720"/>
                  <a:pt x="8655" y="7786"/>
                </a:cubicBezTo>
                <a:cubicBezTo>
                  <a:pt x="9194" y="7944"/>
                  <a:pt x="9675" y="8235"/>
                  <a:pt x="10061" y="8621"/>
                </a:cubicBezTo>
                <a:cubicBezTo>
                  <a:pt x="10660" y="9220"/>
                  <a:pt x="11031" y="10048"/>
                  <a:pt x="11031" y="10962"/>
                </a:cubicBezTo>
                <a:lnTo>
                  <a:pt x="11031" y="11192"/>
                </a:lnTo>
                <a:lnTo>
                  <a:pt x="9907" y="11192"/>
                </a:lnTo>
                <a:lnTo>
                  <a:pt x="4409" y="11192"/>
                </a:lnTo>
                <a:lnTo>
                  <a:pt x="4409" y="10962"/>
                </a:lnTo>
                <a:cubicBezTo>
                  <a:pt x="4409" y="10048"/>
                  <a:pt x="4780" y="9220"/>
                  <a:pt x="5379" y="8621"/>
                </a:cubicBezTo>
                <a:cubicBezTo>
                  <a:pt x="5779" y="8221"/>
                  <a:pt x="6281" y="7923"/>
                  <a:pt x="6842" y="7769"/>
                </a:cubicBezTo>
                <a:cubicBezTo>
                  <a:pt x="6749" y="7707"/>
                  <a:pt x="6662" y="7636"/>
                  <a:pt x="6583" y="7557"/>
                </a:cubicBezTo>
                <a:cubicBezTo>
                  <a:pt x="6281" y="7256"/>
                  <a:pt x="6095" y="6839"/>
                  <a:pt x="6095" y="6379"/>
                </a:cubicBezTo>
                <a:cubicBezTo>
                  <a:pt x="6095" y="5919"/>
                  <a:pt x="6281" y="5502"/>
                  <a:pt x="6583" y="5200"/>
                </a:cubicBezTo>
                <a:lnTo>
                  <a:pt x="6583" y="5201"/>
                </a:lnTo>
                <a:cubicBezTo>
                  <a:pt x="6886" y="4899"/>
                  <a:pt x="7302" y="4712"/>
                  <a:pt x="7761" y="4712"/>
                </a:cubicBezTo>
                <a:cubicBezTo>
                  <a:pt x="8222" y="4712"/>
                  <a:pt x="8638" y="4899"/>
                  <a:pt x="8940" y="5200"/>
                </a:cubicBezTo>
                <a:cubicBezTo>
                  <a:pt x="9241" y="5502"/>
                  <a:pt x="9428" y="5919"/>
                  <a:pt x="9428" y="6379"/>
                </a:cubicBezTo>
                <a:close/>
                <a:moveTo>
                  <a:pt x="8616" y="7233"/>
                </a:moveTo>
                <a:cubicBezTo>
                  <a:pt x="8834" y="7015"/>
                  <a:pt x="8969" y="6713"/>
                  <a:pt x="8969" y="6379"/>
                </a:cubicBezTo>
                <a:cubicBezTo>
                  <a:pt x="8969" y="6045"/>
                  <a:pt x="8834" y="5743"/>
                  <a:pt x="8616" y="5525"/>
                </a:cubicBezTo>
                <a:cubicBezTo>
                  <a:pt x="8397" y="5306"/>
                  <a:pt x="8095" y="5171"/>
                  <a:pt x="7761" y="5171"/>
                </a:cubicBezTo>
                <a:cubicBezTo>
                  <a:pt x="7427" y="5171"/>
                  <a:pt x="7125" y="5306"/>
                  <a:pt x="6907" y="5524"/>
                </a:cubicBezTo>
                <a:lnTo>
                  <a:pt x="6907" y="5525"/>
                </a:lnTo>
                <a:cubicBezTo>
                  <a:pt x="6689" y="5743"/>
                  <a:pt x="6554" y="6045"/>
                  <a:pt x="6554" y="6379"/>
                </a:cubicBezTo>
                <a:cubicBezTo>
                  <a:pt x="6554" y="6713"/>
                  <a:pt x="6689" y="7015"/>
                  <a:pt x="6907" y="7233"/>
                </a:cubicBezTo>
                <a:cubicBezTo>
                  <a:pt x="7126" y="7452"/>
                  <a:pt x="7428" y="7587"/>
                  <a:pt x="7761" y="7587"/>
                </a:cubicBezTo>
                <a:cubicBezTo>
                  <a:pt x="8095" y="7587"/>
                  <a:pt x="8397" y="7452"/>
                  <a:pt x="8616" y="7233"/>
                </a:cubicBezTo>
                <a:close/>
                <a:moveTo>
                  <a:pt x="4877" y="10733"/>
                </a:moveTo>
                <a:lnTo>
                  <a:pt x="10563" y="10733"/>
                </a:lnTo>
                <a:cubicBezTo>
                  <a:pt x="10507" y="10037"/>
                  <a:pt x="10202" y="9411"/>
                  <a:pt x="9737" y="8945"/>
                </a:cubicBezTo>
                <a:cubicBezTo>
                  <a:pt x="9221" y="8429"/>
                  <a:pt x="8508" y="8110"/>
                  <a:pt x="7720" y="8110"/>
                </a:cubicBezTo>
                <a:cubicBezTo>
                  <a:pt x="6932" y="8110"/>
                  <a:pt x="6219" y="8429"/>
                  <a:pt x="5703" y="8945"/>
                </a:cubicBezTo>
                <a:cubicBezTo>
                  <a:pt x="5238" y="9411"/>
                  <a:pt x="4932" y="10037"/>
                  <a:pt x="4877" y="10733"/>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8" name="Freeform 430">
            <a:extLst>
              <a:ext uri="{FF2B5EF4-FFF2-40B4-BE49-F238E27FC236}">
                <a16:creationId xmlns:a16="http://schemas.microsoft.com/office/drawing/2014/main" id="{F2ED436F-9A3B-4D21-B4DB-018C5125A926}"/>
              </a:ext>
            </a:extLst>
          </p:cNvPr>
          <p:cNvSpPr>
            <a:spLocks noChangeAspect="1" noEditPoints="1"/>
          </p:cNvSpPr>
          <p:nvPr/>
        </p:nvSpPr>
        <p:spPr bwMode="auto">
          <a:xfrm>
            <a:off x="9997572" y="2483351"/>
            <a:ext cx="396242" cy="254002"/>
          </a:xfrm>
          <a:custGeom>
            <a:avLst/>
            <a:gdLst>
              <a:gd name="T0" fmla="*/ 1524 w 14716"/>
              <a:gd name="T1" fmla="*/ 1226 h 9442"/>
              <a:gd name="T2" fmla="*/ 1544 w 14716"/>
              <a:gd name="T3" fmla="*/ 902 h 9442"/>
              <a:gd name="T4" fmla="*/ 1817 w 14716"/>
              <a:gd name="T5" fmla="*/ 726 h 9442"/>
              <a:gd name="T6" fmla="*/ 4526 w 14716"/>
              <a:gd name="T7" fmla="*/ 2660 h 9442"/>
              <a:gd name="T8" fmla="*/ 14428 w 14716"/>
              <a:gd name="T9" fmla="*/ 3138 h 9442"/>
              <a:gd name="T10" fmla="*/ 14428 w 14716"/>
              <a:gd name="T11" fmla="*/ 5201 h 9442"/>
              <a:gd name="T12" fmla="*/ 10447 w 14716"/>
              <a:gd name="T13" fmla="*/ 5678 h 9442"/>
              <a:gd name="T14" fmla="*/ 13634 w 14716"/>
              <a:gd name="T15" fmla="*/ 5220 h 9442"/>
              <a:gd name="T16" fmla="*/ 14257 w 14716"/>
              <a:gd name="T17" fmla="*/ 4169 h 9442"/>
              <a:gd name="T18" fmla="*/ 13634 w 14716"/>
              <a:gd name="T19" fmla="*/ 3118 h 9442"/>
              <a:gd name="T20" fmla="*/ 2646 w 14716"/>
              <a:gd name="T21" fmla="*/ 1185 h 9442"/>
              <a:gd name="T22" fmla="*/ 2546 w 14716"/>
              <a:gd name="T23" fmla="*/ 2732 h 9442"/>
              <a:gd name="T24" fmla="*/ 12183 w 14716"/>
              <a:gd name="T25" fmla="*/ 3445 h 9442"/>
              <a:gd name="T26" fmla="*/ 13233 w 14716"/>
              <a:gd name="T27" fmla="*/ 3903 h 9442"/>
              <a:gd name="T28" fmla="*/ 12183 w 14716"/>
              <a:gd name="T29" fmla="*/ 3445 h 9442"/>
              <a:gd name="T30" fmla="*/ 1520 w 14716"/>
              <a:gd name="T31" fmla="*/ 4288 h 9442"/>
              <a:gd name="T32" fmla="*/ 3409 w 14716"/>
              <a:gd name="T33" fmla="*/ 3829 h 9442"/>
              <a:gd name="T34" fmla="*/ 3039 w 14716"/>
              <a:gd name="T35" fmla="*/ 3616 h 9442"/>
              <a:gd name="T36" fmla="*/ 0 w 14716"/>
              <a:gd name="T37" fmla="*/ 3157 h 9442"/>
              <a:gd name="T38" fmla="*/ 3039 w 14716"/>
              <a:gd name="T39" fmla="*/ 3616 h 9442"/>
              <a:gd name="T40" fmla="*/ 5118 w 14716"/>
              <a:gd name="T41" fmla="*/ 661 h 9442"/>
              <a:gd name="T42" fmla="*/ 5051 w 14716"/>
              <a:gd name="T43" fmla="*/ 431 h 9442"/>
              <a:gd name="T44" fmla="*/ 5252 w 14716"/>
              <a:gd name="T45" fmla="*/ 67 h 9442"/>
              <a:gd name="T46" fmla="*/ 6003 w 14716"/>
              <a:gd name="T47" fmla="*/ 0 h 9442"/>
              <a:gd name="T48" fmla="*/ 6263 w 14716"/>
              <a:gd name="T49" fmla="*/ 90 h 9442"/>
              <a:gd name="T50" fmla="*/ 8972 w 14716"/>
              <a:gd name="T51" fmla="*/ 2165 h 9442"/>
              <a:gd name="T52" fmla="*/ 5994 w 14716"/>
              <a:gd name="T53" fmla="*/ 459 h 9442"/>
              <a:gd name="T54" fmla="*/ 6652 w 14716"/>
              <a:gd name="T55" fmla="*/ 2224 h 9442"/>
              <a:gd name="T56" fmla="*/ 7429 w 14716"/>
              <a:gd name="T57" fmla="*/ 4825 h 9442"/>
              <a:gd name="T58" fmla="*/ 5978 w 14716"/>
              <a:gd name="T59" fmla="*/ 8984 h 9442"/>
              <a:gd name="T60" fmla="*/ 10439 w 14716"/>
              <a:gd name="T61" fmla="*/ 4877 h 9442"/>
              <a:gd name="T62" fmla="*/ 6163 w 14716"/>
              <a:gd name="T63" fmla="*/ 9410 h 9442"/>
              <a:gd name="T64" fmla="*/ 5172 w 14716"/>
              <a:gd name="T65" fmla="*/ 9442 h 9442"/>
              <a:gd name="T66" fmla="*/ 4850 w 14716"/>
              <a:gd name="T67" fmla="*/ 9261 h 9442"/>
              <a:gd name="T68" fmla="*/ 4835 w 14716"/>
              <a:gd name="T69" fmla="*/ 8892 h 9442"/>
              <a:gd name="T70" fmla="*/ 7022 w 14716"/>
              <a:gd name="T71" fmla="*/ 4617 h 9442"/>
              <a:gd name="T72" fmla="*/ 6128 w 14716"/>
              <a:gd name="T73" fmla="*/ 5678 h 9442"/>
              <a:gd name="T74" fmla="*/ 2028 w 14716"/>
              <a:gd name="T75" fmla="*/ 5508 h 9442"/>
              <a:gd name="T76" fmla="*/ 1894 w 14716"/>
              <a:gd name="T77" fmla="*/ 5030 h 9442"/>
              <a:gd name="T78" fmla="*/ 2389 w 14716"/>
              <a:gd name="T79" fmla="*/ 4492 h 9442"/>
              <a:gd name="T80" fmla="*/ 2791 w 14716"/>
              <a:gd name="T81" fmla="*/ 4951 h 9442"/>
              <a:gd name="T82" fmla="*/ 2375 w 14716"/>
              <a:gd name="T83" fmla="*/ 4960 h 9442"/>
              <a:gd name="T84" fmla="*/ 2352 w 14716"/>
              <a:gd name="T85" fmla="*/ 5141 h 9442"/>
              <a:gd name="T86" fmla="*/ 2389 w 14716"/>
              <a:gd name="T87" fmla="*/ 5220 h 9442"/>
              <a:gd name="T88" fmla="*/ 6128 w 14716"/>
              <a:gd name="T89" fmla="*/ 5678 h 9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716" h="9442">
                <a:moveTo>
                  <a:pt x="2114" y="2884"/>
                </a:moveTo>
                <a:lnTo>
                  <a:pt x="1524" y="1226"/>
                </a:lnTo>
                <a:cubicBezTo>
                  <a:pt x="1507" y="1180"/>
                  <a:pt x="1500" y="1133"/>
                  <a:pt x="1500" y="1088"/>
                </a:cubicBezTo>
                <a:cubicBezTo>
                  <a:pt x="1500" y="1022"/>
                  <a:pt x="1516" y="957"/>
                  <a:pt x="1544" y="902"/>
                </a:cubicBezTo>
                <a:cubicBezTo>
                  <a:pt x="1582" y="829"/>
                  <a:pt x="1642" y="771"/>
                  <a:pt x="1720" y="743"/>
                </a:cubicBezTo>
                <a:cubicBezTo>
                  <a:pt x="1751" y="732"/>
                  <a:pt x="1784" y="726"/>
                  <a:pt x="1817" y="726"/>
                </a:cubicBezTo>
                <a:lnTo>
                  <a:pt x="2854" y="726"/>
                </a:lnTo>
                <a:lnTo>
                  <a:pt x="4526" y="2660"/>
                </a:lnTo>
                <a:lnTo>
                  <a:pt x="13634" y="2660"/>
                </a:lnTo>
                <a:cubicBezTo>
                  <a:pt x="13951" y="2660"/>
                  <a:pt x="14231" y="2842"/>
                  <a:pt x="14428" y="3138"/>
                </a:cubicBezTo>
                <a:cubicBezTo>
                  <a:pt x="14606" y="3405"/>
                  <a:pt x="14716" y="3770"/>
                  <a:pt x="14716" y="4169"/>
                </a:cubicBezTo>
                <a:cubicBezTo>
                  <a:pt x="14716" y="4568"/>
                  <a:pt x="14606" y="4933"/>
                  <a:pt x="14428" y="5201"/>
                </a:cubicBezTo>
                <a:cubicBezTo>
                  <a:pt x="14231" y="5496"/>
                  <a:pt x="13951" y="5678"/>
                  <a:pt x="13634" y="5678"/>
                </a:cubicBezTo>
                <a:lnTo>
                  <a:pt x="10447" y="5678"/>
                </a:lnTo>
                <a:lnTo>
                  <a:pt x="10447" y="5220"/>
                </a:lnTo>
                <a:lnTo>
                  <a:pt x="13634" y="5220"/>
                </a:lnTo>
                <a:cubicBezTo>
                  <a:pt x="13788" y="5220"/>
                  <a:pt x="13934" y="5116"/>
                  <a:pt x="14046" y="4948"/>
                </a:cubicBezTo>
                <a:cubicBezTo>
                  <a:pt x="14177" y="4752"/>
                  <a:pt x="14257" y="4477"/>
                  <a:pt x="14257" y="4169"/>
                </a:cubicBezTo>
                <a:cubicBezTo>
                  <a:pt x="14257" y="3861"/>
                  <a:pt x="14177" y="3586"/>
                  <a:pt x="14046" y="3390"/>
                </a:cubicBezTo>
                <a:cubicBezTo>
                  <a:pt x="13934" y="3222"/>
                  <a:pt x="13788" y="3118"/>
                  <a:pt x="13634" y="3118"/>
                </a:cubicBezTo>
                <a:lnTo>
                  <a:pt x="4318" y="3118"/>
                </a:lnTo>
                <a:lnTo>
                  <a:pt x="2646" y="1185"/>
                </a:lnTo>
                <a:lnTo>
                  <a:pt x="1995" y="1185"/>
                </a:lnTo>
                <a:lnTo>
                  <a:pt x="2546" y="2732"/>
                </a:lnTo>
                <a:lnTo>
                  <a:pt x="2114" y="2884"/>
                </a:lnTo>
                <a:close/>
                <a:moveTo>
                  <a:pt x="12183" y="3445"/>
                </a:moveTo>
                <a:lnTo>
                  <a:pt x="13233" y="3445"/>
                </a:lnTo>
                <a:lnTo>
                  <a:pt x="13233" y="3903"/>
                </a:lnTo>
                <a:lnTo>
                  <a:pt x="12183" y="3903"/>
                </a:lnTo>
                <a:lnTo>
                  <a:pt x="12183" y="3445"/>
                </a:lnTo>
                <a:close/>
                <a:moveTo>
                  <a:pt x="3409" y="4288"/>
                </a:moveTo>
                <a:lnTo>
                  <a:pt x="1520" y="4288"/>
                </a:lnTo>
                <a:lnTo>
                  <a:pt x="1520" y="3829"/>
                </a:lnTo>
                <a:lnTo>
                  <a:pt x="3409" y="3829"/>
                </a:lnTo>
                <a:lnTo>
                  <a:pt x="3409" y="4288"/>
                </a:lnTo>
                <a:close/>
                <a:moveTo>
                  <a:pt x="3039" y="3616"/>
                </a:moveTo>
                <a:lnTo>
                  <a:pt x="0" y="3616"/>
                </a:lnTo>
                <a:lnTo>
                  <a:pt x="0" y="3157"/>
                </a:lnTo>
                <a:lnTo>
                  <a:pt x="3039" y="3157"/>
                </a:lnTo>
                <a:lnTo>
                  <a:pt x="3039" y="3616"/>
                </a:lnTo>
                <a:close/>
                <a:moveTo>
                  <a:pt x="6265" y="2469"/>
                </a:moveTo>
                <a:lnTo>
                  <a:pt x="5118" y="661"/>
                </a:lnTo>
                <a:lnTo>
                  <a:pt x="5118" y="660"/>
                </a:lnTo>
                <a:cubicBezTo>
                  <a:pt x="5072" y="587"/>
                  <a:pt x="5051" y="508"/>
                  <a:pt x="5051" y="431"/>
                </a:cubicBezTo>
                <a:cubicBezTo>
                  <a:pt x="5051" y="358"/>
                  <a:pt x="5070" y="287"/>
                  <a:pt x="5104" y="224"/>
                </a:cubicBezTo>
                <a:cubicBezTo>
                  <a:pt x="5139" y="161"/>
                  <a:pt x="5189" y="107"/>
                  <a:pt x="5252" y="67"/>
                </a:cubicBezTo>
                <a:cubicBezTo>
                  <a:pt x="5318" y="25"/>
                  <a:pt x="5396" y="0"/>
                  <a:pt x="5481" y="0"/>
                </a:cubicBezTo>
                <a:lnTo>
                  <a:pt x="6003" y="0"/>
                </a:lnTo>
                <a:cubicBezTo>
                  <a:pt x="6049" y="0"/>
                  <a:pt x="6096" y="8"/>
                  <a:pt x="6141" y="24"/>
                </a:cubicBezTo>
                <a:cubicBezTo>
                  <a:pt x="6183" y="38"/>
                  <a:pt x="6225" y="60"/>
                  <a:pt x="6263" y="90"/>
                </a:cubicBezTo>
                <a:lnTo>
                  <a:pt x="6264" y="90"/>
                </a:lnTo>
                <a:lnTo>
                  <a:pt x="8972" y="2165"/>
                </a:lnTo>
                <a:lnTo>
                  <a:pt x="8694" y="2528"/>
                </a:lnTo>
                <a:lnTo>
                  <a:pt x="5994" y="459"/>
                </a:lnTo>
                <a:lnTo>
                  <a:pt x="5533" y="459"/>
                </a:lnTo>
                <a:lnTo>
                  <a:pt x="6652" y="2224"/>
                </a:lnTo>
                <a:lnTo>
                  <a:pt x="6265" y="2469"/>
                </a:lnTo>
                <a:close/>
                <a:moveTo>
                  <a:pt x="7429" y="4825"/>
                </a:moveTo>
                <a:lnTo>
                  <a:pt x="5302" y="8984"/>
                </a:lnTo>
                <a:lnTo>
                  <a:pt x="5978" y="8984"/>
                </a:lnTo>
                <a:lnTo>
                  <a:pt x="10104" y="4565"/>
                </a:lnTo>
                <a:lnTo>
                  <a:pt x="10439" y="4877"/>
                </a:lnTo>
                <a:lnTo>
                  <a:pt x="6288" y="9322"/>
                </a:lnTo>
                <a:cubicBezTo>
                  <a:pt x="6252" y="9360"/>
                  <a:pt x="6210" y="9390"/>
                  <a:pt x="6163" y="9410"/>
                </a:cubicBezTo>
                <a:cubicBezTo>
                  <a:pt x="6115" y="9431"/>
                  <a:pt x="6064" y="9442"/>
                  <a:pt x="6012" y="9442"/>
                </a:cubicBezTo>
                <a:lnTo>
                  <a:pt x="5172" y="9442"/>
                </a:lnTo>
                <a:cubicBezTo>
                  <a:pt x="5110" y="9442"/>
                  <a:pt x="5052" y="9427"/>
                  <a:pt x="5000" y="9401"/>
                </a:cubicBezTo>
                <a:cubicBezTo>
                  <a:pt x="4938" y="9369"/>
                  <a:pt x="4886" y="9320"/>
                  <a:pt x="4850" y="9261"/>
                </a:cubicBezTo>
                <a:cubicBezTo>
                  <a:pt x="4814" y="9202"/>
                  <a:pt x="4793" y="9134"/>
                  <a:pt x="4793" y="9063"/>
                </a:cubicBezTo>
                <a:cubicBezTo>
                  <a:pt x="4793" y="9006"/>
                  <a:pt x="4806" y="8948"/>
                  <a:pt x="4835" y="8892"/>
                </a:cubicBezTo>
                <a:lnTo>
                  <a:pt x="4836" y="8892"/>
                </a:lnTo>
                <a:lnTo>
                  <a:pt x="7022" y="4617"/>
                </a:lnTo>
                <a:lnTo>
                  <a:pt x="7429" y="4825"/>
                </a:lnTo>
                <a:close/>
                <a:moveTo>
                  <a:pt x="6128" y="5678"/>
                </a:moveTo>
                <a:lnTo>
                  <a:pt x="2389" y="5678"/>
                </a:lnTo>
                <a:cubicBezTo>
                  <a:pt x="2246" y="5678"/>
                  <a:pt x="2118" y="5613"/>
                  <a:pt x="2028" y="5508"/>
                </a:cubicBezTo>
                <a:cubicBezTo>
                  <a:pt x="1945" y="5412"/>
                  <a:pt x="1894" y="5282"/>
                  <a:pt x="1894" y="5141"/>
                </a:cubicBezTo>
                <a:lnTo>
                  <a:pt x="1894" y="5030"/>
                </a:lnTo>
                <a:cubicBezTo>
                  <a:pt x="1894" y="4889"/>
                  <a:pt x="1945" y="4759"/>
                  <a:pt x="2027" y="4663"/>
                </a:cubicBezTo>
                <a:cubicBezTo>
                  <a:pt x="2118" y="4557"/>
                  <a:pt x="2246" y="4492"/>
                  <a:pt x="2389" y="4492"/>
                </a:cubicBezTo>
                <a:lnTo>
                  <a:pt x="2791" y="4492"/>
                </a:lnTo>
                <a:lnTo>
                  <a:pt x="2791" y="4951"/>
                </a:lnTo>
                <a:lnTo>
                  <a:pt x="2389" y="4951"/>
                </a:lnTo>
                <a:cubicBezTo>
                  <a:pt x="2385" y="4951"/>
                  <a:pt x="2380" y="4954"/>
                  <a:pt x="2375" y="4960"/>
                </a:cubicBezTo>
                <a:cubicBezTo>
                  <a:pt x="2361" y="4976"/>
                  <a:pt x="2352" y="5001"/>
                  <a:pt x="2352" y="5030"/>
                </a:cubicBezTo>
                <a:lnTo>
                  <a:pt x="2352" y="5141"/>
                </a:lnTo>
                <a:cubicBezTo>
                  <a:pt x="2352" y="5170"/>
                  <a:pt x="2360" y="5194"/>
                  <a:pt x="2374" y="5209"/>
                </a:cubicBezTo>
                <a:cubicBezTo>
                  <a:pt x="2379" y="5216"/>
                  <a:pt x="2385" y="5220"/>
                  <a:pt x="2389" y="5220"/>
                </a:cubicBezTo>
                <a:lnTo>
                  <a:pt x="6128" y="5220"/>
                </a:lnTo>
                <a:lnTo>
                  <a:pt x="6128" y="5678"/>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9" name="Freeform 431">
            <a:extLst>
              <a:ext uri="{FF2B5EF4-FFF2-40B4-BE49-F238E27FC236}">
                <a16:creationId xmlns:a16="http://schemas.microsoft.com/office/drawing/2014/main" id="{E5A728D6-5C1A-48D3-BE8A-0F44DE1E3B00}"/>
              </a:ext>
            </a:extLst>
          </p:cNvPr>
          <p:cNvSpPr>
            <a:spLocks noChangeAspect="1" noEditPoints="1"/>
          </p:cNvSpPr>
          <p:nvPr/>
        </p:nvSpPr>
        <p:spPr bwMode="auto">
          <a:xfrm>
            <a:off x="10586855" y="2445614"/>
            <a:ext cx="200298" cy="313510"/>
          </a:xfrm>
          <a:custGeom>
            <a:avLst/>
            <a:gdLst>
              <a:gd name="T0" fmla="*/ 0 w 7425"/>
              <a:gd name="T1" fmla="*/ 11643 h 11643"/>
              <a:gd name="T2" fmla="*/ 174 w 7425"/>
              <a:gd name="T3" fmla="*/ 10073 h 11643"/>
              <a:gd name="T4" fmla="*/ 873 w 7425"/>
              <a:gd name="T5" fmla="*/ 9900 h 11643"/>
              <a:gd name="T6" fmla="*/ 962 w 7425"/>
              <a:gd name="T7" fmla="*/ 8661 h 11643"/>
              <a:gd name="T8" fmla="*/ 1476 w 7425"/>
              <a:gd name="T9" fmla="*/ 8572 h 11643"/>
              <a:gd name="T10" fmla="*/ 1450 w 7425"/>
              <a:gd name="T11" fmla="*/ 6464 h 11643"/>
              <a:gd name="T12" fmla="*/ 1375 w 7425"/>
              <a:gd name="T13" fmla="*/ 6342 h 11643"/>
              <a:gd name="T14" fmla="*/ 878 w 7425"/>
              <a:gd name="T15" fmla="*/ 5800 h 11643"/>
              <a:gd name="T16" fmla="*/ 663 w 7425"/>
              <a:gd name="T17" fmla="*/ 5335 h 11643"/>
              <a:gd name="T18" fmla="*/ 1195 w 7425"/>
              <a:gd name="T19" fmla="*/ 1649 h 11643"/>
              <a:gd name="T20" fmla="*/ 4382 w 7425"/>
              <a:gd name="T21" fmla="*/ 16 h 11643"/>
              <a:gd name="T22" fmla="*/ 6173 w 7425"/>
              <a:gd name="T23" fmla="*/ 702 h 11643"/>
              <a:gd name="T24" fmla="*/ 6179 w 7425"/>
              <a:gd name="T25" fmla="*/ 1208 h 11643"/>
              <a:gd name="T26" fmla="*/ 7014 w 7425"/>
              <a:gd name="T27" fmla="*/ 2968 h 11643"/>
              <a:gd name="T28" fmla="*/ 7193 w 7425"/>
              <a:gd name="T29" fmla="*/ 3356 h 11643"/>
              <a:gd name="T30" fmla="*/ 7190 w 7425"/>
              <a:gd name="T31" fmla="*/ 4048 h 11643"/>
              <a:gd name="T32" fmla="*/ 6627 w 7425"/>
              <a:gd name="T33" fmla="*/ 4675 h 11643"/>
              <a:gd name="T34" fmla="*/ 5831 w 7425"/>
              <a:gd name="T35" fmla="*/ 4669 h 11643"/>
              <a:gd name="T36" fmla="*/ 5381 w 7425"/>
              <a:gd name="T37" fmla="*/ 4231 h 11643"/>
              <a:gd name="T38" fmla="*/ 4973 w 7425"/>
              <a:gd name="T39" fmla="*/ 4223 h 11643"/>
              <a:gd name="T40" fmla="*/ 4985 w 7425"/>
              <a:gd name="T41" fmla="*/ 5205 h 11643"/>
              <a:gd name="T42" fmla="*/ 6146 w 7425"/>
              <a:gd name="T43" fmla="*/ 6956 h 11643"/>
              <a:gd name="T44" fmla="*/ 6209 w 7425"/>
              <a:gd name="T45" fmla="*/ 8572 h 11643"/>
              <a:gd name="T46" fmla="*/ 6424 w 7425"/>
              <a:gd name="T47" fmla="*/ 8661 h 11643"/>
              <a:gd name="T48" fmla="*/ 6513 w 7425"/>
              <a:gd name="T49" fmla="*/ 9900 h 11643"/>
              <a:gd name="T50" fmla="*/ 7251 w 7425"/>
              <a:gd name="T51" fmla="*/ 10074 h 11643"/>
              <a:gd name="T52" fmla="*/ 7425 w 7425"/>
              <a:gd name="T53" fmla="*/ 11643 h 11643"/>
              <a:gd name="T54" fmla="*/ 3372 w 7425"/>
              <a:gd name="T55" fmla="*/ 11185 h 11643"/>
              <a:gd name="T56" fmla="*/ 6966 w 7425"/>
              <a:gd name="T57" fmla="*/ 10492 h 11643"/>
              <a:gd name="T58" fmla="*/ 6833 w 7425"/>
              <a:gd name="T59" fmla="*/ 10358 h 11643"/>
              <a:gd name="T60" fmla="*/ 498 w 7425"/>
              <a:gd name="T61" fmla="*/ 10397 h 11643"/>
              <a:gd name="T62" fmla="*/ 459 w 7425"/>
              <a:gd name="T63" fmla="*/ 11185 h 11643"/>
              <a:gd name="T64" fmla="*/ 1945 w 7425"/>
              <a:gd name="T65" fmla="*/ 11643 h 11643"/>
              <a:gd name="T66" fmla="*/ 4779 w 7425"/>
              <a:gd name="T67" fmla="*/ 1381 h 11643"/>
              <a:gd name="T68" fmla="*/ 5392 w 7425"/>
              <a:gd name="T69" fmla="*/ 1347 h 11643"/>
              <a:gd name="T70" fmla="*/ 4394 w 7425"/>
              <a:gd name="T71" fmla="*/ 474 h 11643"/>
              <a:gd name="T72" fmla="*/ 3699 w 7425"/>
              <a:gd name="T73" fmla="*/ 504 h 11643"/>
              <a:gd name="T74" fmla="*/ 1063 w 7425"/>
              <a:gd name="T75" fmla="*/ 4119 h 11643"/>
              <a:gd name="T76" fmla="*/ 1150 w 7425"/>
              <a:gd name="T77" fmla="*/ 5392 h 11643"/>
              <a:gd name="T78" fmla="*/ 1216 w 7425"/>
              <a:gd name="T79" fmla="*/ 5492 h 11643"/>
              <a:gd name="T80" fmla="*/ 1713 w 7425"/>
              <a:gd name="T81" fmla="*/ 6034 h 11643"/>
              <a:gd name="T82" fmla="*/ 1935 w 7425"/>
              <a:gd name="T83" fmla="*/ 6605 h 11643"/>
              <a:gd name="T84" fmla="*/ 5318 w 7425"/>
              <a:gd name="T85" fmla="*/ 8572 h 11643"/>
              <a:gd name="T86" fmla="*/ 4745 w 7425"/>
              <a:gd name="T87" fmla="*/ 5611 h 11643"/>
              <a:gd name="T88" fmla="*/ 4515 w 7425"/>
              <a:gd name="T89" fmla="*/ 5150 h 11643"/>
              <a:gd name="T90" fmla="*/ 3857 w 7425"/>
              <a:gd name="T91" fmla="*/ 4223 h 11643"/>
              <a:gd name="T92" fmla="*/ 3025 w 7425"/>
              <a:gd name="T93" fmla="*/ 3390 h 11643"/>
              <a:gd name="T94" fmla="*/ 3484 w 7425"/>
              <a:gd name="T95" fmla="*/ 2973 h 11643"/>
              <a:gd name="T96" fmla="*/ 3593 w 7425"/>
              <a:gd name="T97" fmla="*/ 3656 h 11643"/>
              <a:gd name="T98" fmla="*/ 5338 w 7425"/>
              <a:gd name="T99" fmla="*/ 3764 h 11643"/>
              <a:gd name="T100" fmla="*/ 5739 w 7425"/>
              <a:gd name="T101" fmla="*/ 3931 h 11643"/>
              <a:gd name="T102" fmla="*/ 6230 w 7425"/>
              <a:gd name="T103" fmla="*/ 4378 h 11643"/>
              <a:gd name="T104" fmla="*/ 6724 w 7425"/>
              <a:gd name="T105" fmla="*/ 3945 h 11643"/>
              <a:gd name="T106" fmla="*/ 6771 w 7425"/>
              <a:gd name="T107" fmla="*/ 3817 h 11643"/>
              <a:gd name="T108" fmla="*/ 6722 w 7425"/>
              <a:gd name="T109" fmla="*/ 3338 h 11643"/>
              <a:gd name="T110" fmla="*/ 5068 w 7425"/>
              <a:gd name="T111" fmla="*/ 1671 h 11643"/>
              <a:gd name="T112" fmla="*/ 1331 w 7425"/>
              <a:gd name="T113" fmla="*/ 9857 h 11643"/>
              <a:gd name="T114" fmla="*/ 6055 w 7425"/>
              <a:gd name="T115" fmla="*/ 9030 h 11643"/>
              <a:gd name="T116" fmla="*/ 1331 w 7425"/>
              <a:gd name="T117" fmla="*/ 9857 h 11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25" h="11643">
                <a:moveTo>
                  <a:pt x="1945" y="11643"/>
                </a:moveTo>
                <a:lnTo>
                  <a:pt x="0" y="11643"/>
                </a:lnTo>
                <a:lnTo>
                  <a:pt x="0" y="10492"/>
                </a:lnTo>
                <a:cubicBezTo>
                  <a:pt x="0" y="10328"/>
                  <a:pt x="66" y="10180"/>
                  <a:pt x="174" y="10073"/>
                </a:cubicBezTo>
                <a:cubicBezTo>
                  <a:pt x="281" y="9966"/>
                  <a:pt x="429" y="9900"/>
                  <a:pt x="592" y="9900"/>
                </a:cubicBezTo>
                <a:lnTo>
                  <a:pt x="873" y="9900"/>
                </a:lnTo>
                <a:lnTo>
                  <a:pt x="873" y="8876"/>
                </a:lnTo>
                <a:cubicBezTo>
                  <a:pt x="873" y="8791"/>
                  <a:pt x="907" y="8716"/>
                  <a:pt x="962" y="8661"/>
                </a:cubicBezTo>
                <a:cubicBezTo>
                  <a:pt x="1017" y="8606"/>
                  <a:pt x="1093" y="8572"/>
                  <a:pt x="1176" y="8572"/>
                </a:cubicBezTo>
                <a:lnTo>
                  <a:pt x="1476" y="8572"/>
                </a:lnTo>
                <a:lnTo>
                  <a:pt x="1476" y="6605"/>
                </a:lnTo>
                <a:cubicBezTo>
                  <a:pt x="1476" y="6556"/>
                  <a:pt x="1467" y="6508"/>
                  <a:pt x="1450" y="6464"/>
                </a:cubicBezTo>
                <a:cubicBezTo>
                  <a:pt x="1433" y="6420"/>
                  <a:pt x="1408" y="6379"/>
                  <a:pt x="1374" y="6342"/>
                </a:cubicBezTo>
                <a:lnTo>
                  <a:pt x="1375" y="6342"/>
                </a:lnTo>
                <a:lnTo>
                  <a:pt x="879" y="5800"/>
                </a:lnTo>
                <a:lnTo>
                  <a:pt x="878" y="5800"/>
                </a:lnTo>
                <a:cubicBezTo>
                  <a:pt x="819" y="5735"/>
                  <a:pt x="771" y="5662"/>
                  <a:pt x="734" y="5584"/>
                </a:cubicBezTo>
                <a:cubicBezTo>
                  <a:pt x="698" y="5505"/>
                  <a:pt x="673" y="5421"/>
                  <a:pt x="663" y="5335"/>
                </a:cubicBezTo>
                <a:cubicBezTo>
                  <a:pt x="632" y="5090"/>
                  <a:pt x="591" y="4644"/>
                  <a:pt x="606" y="4106"/>
                </a:cubicBezTo>
                <a:cubicBezTo>
                  <a:pt x="627" y="3353"/>
                  <a:pt x="760" y="2429"/>
                  <a:pt x="1195" y="1649"/>
                </a:cubicBezTo>
                <a:cubicBezTo>
                  <a:pt x="1641" y="849"/>
                  <a:pt x="2393" y="205"/>
                  <a:pt x="3643" y="49"/>
                </a:cubicBezTo>
                <a:cubicBezTo>
                  <a:pt x="3869" y="21"/>
                  <a:pt x="4115" y="9"/>
                  <a:pt x="4382" y="16"/>
                </a:cubicBezTo>
                <a:cubicBezTo>
                  <a:pt x="4468" y="14"/>
                  <a:pt x="5426" y="0"/>
                  <a:pt x="6167" y="696"/>
                </a:cubicBezTo>
                <a:lnTo>
                  <a:pt x="6173" y="702"/>
                </a:lnTo>
                <a:cubicBezTo>
                  <a:pt x="6244" y="773"/>
                  <a:pt x="6279" y="865"/>
                  <a:pt x="6278" y="958"/>
                </a:cubicBezTo>
                <a:cubicBezTo>
                  <a:pt x="6278" y="1048"/>
                  <a:pt x="6244" y="1138"/>
                  <a:pt x="6179" y="1208"/>
                </a:cubicBezTo>
                <a:lnTo>
                  <a:pt x="5716" y="1670"/>
                </a:lnTo>
                <a:lnTo>
                  <a:pt x="7014" y="2968"/>
                </a:lnTo>
                <a:cubicBezTo>
                  <a:pt x="7065" y="3019"/>
                  <a:pt x="7107" y="3080"/>
                  <a:pt x="7138" y="3146"/>
                </a:cubicBezTo>
                <a:cubicBezTo>
                  <a:pt x="7169" y="3212"/>
                  <a:pt x="7188" y="3283"/>
                  <a:pt x="7193" y="3356"/>
                </a:cubicBezTo>
                <a:lnTo>
                  <a:pt x="7228" y="3779"/>
                </a:lnTo>
                <a:cubicBezTo>
                  <a:pt x="7235" y="3871"/>
                  <a:pt x="7222" y="3962"/>
                  <a:pt x="7190" y="4048"/>
                </a:cubicBezTo>
                <a:cubicBezTo>
                  <a:pt x="7158" y="4132"/>
                  <a:pt x="7108" y="4210"/>
                  <a:pt x="7041" y="4274"/>
                </a:cubicBezTo>
                <a:lnTo>
                  <a:pt x="6627" y="4675"/>
                </a:lnTo>
                <a:cubicBezTo>
                  <a:pt x="6516" y="4783"/>
                  <a:pt x="6372" y="4836"/>
                  <a:pt x="6229" y="4835"/>
                </a:cubicBezTo>
                <a:cubicBezTo>
                  <a:pt x="6084" y="4834"/>
                  <a:pt x="5940" y="4779"/>
                  <a:pt x="5831" y="4669"/>
                </a:cubicBezTo>
                <a:lnTo>
                  <a:pt x="5416" y="4254"/>
                </a:lnTo>
                <a:cubicBezTo>
                  <a:pt x="5406" y="4244"/>
                  <a:pt x="5394" y="4236"/>
                  <a:pt x="5381" y="4231"/>
                </a:cubicBezTo>
                <a:cubicBezTo>
                  <a:pt x="5369" y="4226"/>
                  <a:pt x="5354" y="4223"/>
                  <a:pt x="5338" y="4223"/>
                </a:cubicBezTo>
                <a:lnTo>
                  <a:pt x="4973" y="4223"/>
                </a:lnTo>
                <a:lnTo>
                  <a:pt x="4973" y="5150"/>
                </a:lnTo>
                <a:cubicBezTo>
                  <a:pt x="4973" y="5170"/>
                  <a:pt x="4978" y="5189"/>
                  <a:pt x="4985" y="5205"/>
                </a:cubicBezTo>
                <a:cubicBezTo>
                  <a:pt x="4993" y="5220"/>
                  <a:pt x="5004" y="5234"/>
                  <a:pt x="5017" y="5244"/>
                </a:cubicBezTo>
                <a:cubicBezTo>
                  <a:pt x="5320" y="5469"/>
                  <a:pt x="5991" y="6060"/>
                  <a:pt x="6146" y="6956"/>
                </a:cubicBezTo>
                <a:cubicBezTo>
                  <a:pt x="6227" y="7422"/>
                  <a:pt x="6168" y="7965"/>
                  <a:pt x="5847" y="8572"/>
                </a:cubicBezTo>
                <a:lnTo>
                  <a:pt x="6209" y="8572"/>
                </a:lnTo>
                <a:cubicBezTo>
                  <a:pt x="6293" y="8572"/>
                  <a:pt x="6369" y="8606"/>
                  <a:pt x="6424" y="8661"/>
                </a:cubicBezTo>
                <a:lnTo>
                  <a:pt x="6424" y="8661"/>
                </a:lnTo>
                <a:cubicBezTo>
                  <a:pt x="6479" y="8717"/>
                  <a:pt x="6513" y="8792"/>
                  <a:pt x="6513" y="8876"/>
                </a:cubicBezTo>
                <a:lnTo>
                  <a:pt x="6513" y="9900"/>
                </a:lnTo>
                <a:lnTo>
                  <a:pt x="6833" y="9900"/>
                </a:lnTo>
                <a:cubicBezTo>
                  <a:pt x="6996" y="9900"/>
                  <a:pt x="7144" y="9966"/>
                  <a:pt x="7251" y="10074"/>
                </a:cubicBezTo>
                <a:cubicBezTo>
                  <a:pt x="7358" y="10181"/>
                  <a:pt x="7425" y="10329"/>
                  <a:pt x="7425" y="10492"/>
                </a:cubicBezTo>
                <a:lnTo>
                  <a:pt x="7425" y="11643"/>
                </a:lnTo>
                <a:lnTo>
                  <a:pt x="3372" y="11643"/>
                </a:lnTo>
                <a:lnTo>
                  <a:pt x="3372" y="11185"/>
                </a:lnTo>
                <a:lnTo>
                  <a:pt x="6966" y="11185"/>
                </a:lnTo>
                <a:lnTo>
                  <a:pt x="6966" y="10492"/>
                </a:lnTo>
                <a:cubicBezTo>
                  <a:pt x="6966" y="10454"/>
                  <a:pt x="6951" y="10421"/>
                  <a:pt x="6927" y="10397"/>
                </a:cubicBezTo>
                <a:cubicBezTo>
                  <a:pt x="6904" y="10373"/>
                  <a:pt x="6870" y="10358"/>
                  <a:pt x="6833" y="10358"/>
                </a:cubicBezTo>
                <a:lnTo>
                  <a:pt x="592" y="10358"/>
                </a:lnTo>
                <a:cubicBezTo>
                  <a:pt x="555" y="10358"/>
                  <a:pt x="522" y="10373"/>
                  <a:pt x="498" y="10397"/>
                </a:cubicBezTo>
                <a:cubicBezTo>
                  <a:pt x="474" y="10422"/>
                  <a:pt x="459" y="10455"/>
                  <a:pt x="459" y="10492"/>
                </a:cubicBezTo>
                <a:lnTo>
                  <a:pt x="459" y="11185"/>
                </a:lnTo>
                <a:lnTo>
                  <a:pt x="1945" y="11185"/>
                </a:lnTo>
                <a:lnTo>
                  <a:pt x="1945" y="11643"/>
                </a:lnTo>
                <a:close/>
                <a:moveTo>
                  <a:pt x="5069" y="1671"/>
                </a:moveTo>
                <a:lnTo>
                  <a:pt x="4779" y="1381"/>
                </a:lnTo>
                <a:lnTo>
                  <a:pt x="5103" y="1058"/>
                </a:lnTo>
                <a:lnTo>
                  <a:pt x="5392" y="1347"/>
                </a:lnTo>
                <a:lnTo>
                  <a:pt x="5778" y="962"/>
                </a:lnTo>
                <a:cubicBezTo>
                  <a:pt x="5157" y="437"/>
                  <a:pt x="4396" y="473"/>
                  <a:pt x="4394" y="474"/>
                </a:cubicBezTo>
                <a:lnTo>
                  <a:pt x="4378" y="474"/>
                </a:lnTo>
                <a:cubicBezTo>
                  <a:pt x="4138" y="467"/>
                  <a:pt x="3912" y="478"/>
                  <a:pt x="3699" y="504"/>
                </a:cubicBezTo>
                <a:cubicBezTo>
                  <a:pt x="2621" y="639"/>
                  <a:pt x="1975" y="1189"/>
                  <a:pt x="1594" y="1871"/>
                </a:cubicBezTo>
                <a:cubicBezTo>
                  <a:pt x="1203" y="2574"/>
                  <a:pt x="1082" y="3423"/>
                  <a:pt x="1063" y="4119"/>
                </a:cubicBezTo>
                <a:cubicBezTo>
                  <a:pt x="1049" y="4619"/>
                  <a:pt x="1088" y="5045"/>
                  <a:pt x="1118" y="5279"/>
                </a:cubicBezTo>
                <a:cubicBezTo>
                  <a:pt x="1123" y="5319"/>
                  <a:pt x="1134" y="5357"/>
                  <a:pt x="1150" y="5392"/>
                </a:cubicBezTo>
                <a:cubicBezTo>
                  <a:pt x="1166" y="5428"/>
                  <a:pt x="1189" y="5461"/>
                  <a:pt x="1217" y="5492"/>
                </a:cubicBezTo>
                <a:lnTo>
                  <a:pt x="1216" y="5492"/>
                </a:lnTo>
                <a:lnTo>
                  <a:pt x="1712" y="6034"/>
                </a:lnTo>
                <a:lnTo>
                  <a:pt x="1713" y="6034"/>
                </a:lnTo>
                <a:cubicBezTo>
                  <a:pt x="1783" y="6112"/>
                  <a:pt x="1839" y="6202"/>
                  <a:pt x="1877" y="6299"/>
                </a:cubicBezTo>
                <a:cubicBezTo>
                  <a:pt x="1915" y="6397"/>
                  <a:pt x="1935" y="6501"/>
                  <a:pt x="1935" y="6605"/>
                </a:cubicBezTo>
                <a:lnTo>
                  <a:pt x="1935" y="8572"/>
                </a:lnTo>
                <a:lnTo>
                  <a:pt x="5318" y="8572"/>
                </a:lnTo>
                <a:cubicBezTo>
                  <a:pt x="5693" y="7976"/>
                  <a:pt x="5769" y="7460"/>
                  <a:pt x="5695" y="7033"/>
                </a:cubicBezTo>
                <a:cubicBezTo>
                  <a:pt x="5568" y="6298"/>
                  <a:pt x="5001" y="5802"/>
                  <a:pt x="4745" y="5611"/>
                </a:cubicBezTo>
                <a:cubicBezTo>
                  <a:pt x="4672" y="5556"/>
                  <a:pt x="4614" y="5486"/>
                  <a:pt x="4575" y="5407"/>
                </a:cubicBezTo>
                <a:cubicBezTo>
                  <a:pt x="4536" y="5327"/>
                  <a:pt x="4515" y="5239"/>
                  <a:pt x="4515" y="5150"/>
                </a:cubicBezTo>
                <a:lnTo>
                  <a:pt x="4515" y="4223"/>
                </a:lnTo>
                <a:lnTo>
                  <a:pt x="3857" y="4223"/>
                </a:lnTo>
                <a:cubicBezTo>
                  <a:pt x="3628" y="4223"/>
                  <a:pt x="3420" y="4129"/>
                  <a:pt x="3269" y="3978"/>
                </a:cubicBezTo>
                <a:cubicBezTo>
                  <a:pt x="3118" y="3827"/>
                  <a:pt x="3025" y="3619"/>
                  <a:pt x="3025" y="3390"/>
                </a:cubicBezTo>
                <a:lnTo>
                  <a:pt x="3025" y="2973"/>
                </a:lnTo>
                <a:lnTo>
                  <a:pt x="3484" y="2973"/>
                </a:lnTo>
                <a:lnTo>
                  <a:pt x="3484" y="3390"/>
                </a:lnTo>
                <a:cubicBezTo>
                  <a:pt x="3484" y="3494"/>
                  <a:pt x="3525" y="3588"/>
                  <a:pt x="3593" y="3656"/>
                </a:cubicBezTo>
                <a:cubicBezTo>
                  <a:pt x="3660" y="3723"/>
                  <a:pt x="3754" y="3764"/>
                  <a:pt x="3857" y="3764"/>
                </a:cubicBezTo>
                <a:lnTo>
                  <a:pt x="5338" y="3764"/>
                </a:lnTo>
                <a:cubicBezTo>
                  <a:pt x="5412" y="3764"/>
                  <a:pt x="5486" y="3780"/>
                  <a:pt x="5555" y="3808"/>
                </a:cubicBezTo>
                <a:cubicBezTo>
                  <a:pt x="5623" y="3836"/>
                  <a:pt x="5686" y="3878"/>
                  <a:pt x="5739" y="3931"/>
                </a:cubicBezTo>
                <a:lnTo>
                  <a:pt x="6153" y="4345"/>
                </a:lnTo>
                <a:cubicBezTo>
                  <a:pt x="6175" y="4367"/>
                  <a:pt x="6203" y="4378"/>
                  <a:pt x="6230" y="4378"/>
                </a:cubicBezTo>
                <a:cubicBezTo>
                  <a:pt x="6259" y="4378"/>
                  <a:pt x="6287" y="4368"/>
                  <a:pt x="6309" y="4347"/>
                </a:cubicBezTo>
                <a:lnTo>
                  <a:pt x="6724" y="3945"/>
                </a:lnTo>
                <a:cubicBezTo>
                  <a:pt x="6741" y="3928"/>
                  <a:pt x="6754" y="3908"/>
                  <a:pt x="6762" y="3886"/>
                </a:cubicBezTo>
                <a:cubicBezTo>
                  <a:pt x="6770" y="3865"/>
                  <a:pt x="6773" y="3841"/>
                  <a:pt x="6771" y="3817"/>
                </a:cubicBezTo>
                <a:lnTo>
                  <a:pt x="6737" y="3392"/>
                </a:lnTo>
                <a:cubicBezTo>
                  <a:pt x="6735" y="3373"/>
                  <a:pt x="6730" y="3355"/>
                  <a:pt x="6722" y="3338"/>
                </a:cubicBezTo>
                <a:cubicBezTo>
                  <a:pt x="6715" y="3322"/>
                  <a:pt x="6704" y="3307"/>
                  <a:pt x="6690" y="3292"/>
                </a:cubicBezTo>
                <a:lnTo>
                  <a:pt x="5068" y="1671"/>
                </a:lnTo>
                <a:lnTo>
                  <a:pt x="5069" y="1671"/>
                </a:lnTo>
                <a:close/>
                <a:moveTo>
                  <a:pt x="1331" y="9857"/>
                </a:moveTo>
                <a:lnTo>
                  <a:pt x="6055" y="9857"/>
                </a:lnTo>
                <a:lnTo>
                  <a:pt x="6055" y="9030"/>
                </a:lnTo>
                <a:lnTo>
                  <a:pt x="1331" y="9030"/>
                </a:lnTo>
                <a:lnTo>
                  <a:pt x="1331" y="985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0" name="Freeform 432">
            <a:extLst>
              <a:ext uri="{FF2B5EF4-FFF2-40B4-BE49-F238E27FC236}">
                <a16:creationId xmlns:a16="http://schemas.microsoft.com/office/drawing/2014/main" id="{06B67D3D-B1CD-4F66-BAEC-1F88BA57FD5C}"/>
              </a:ext>
            </a:extLst>
          </p:cNvPr>
          <p:cNvSpPr>
            <a:spLocks noChangeAspect="1" noEditPoints="1"/>
          </p:cNvSpPr>
          <p:nvPr/>
        </p:nvSpPr>
        <p:spPr bwMode="auto">
          <a:xfrm>
            <a:off x="8551943" y="2969582"/>
            <a:ext cx="265613" cy="287384"/>
          </a:xfrm>
          <a:custGeom>
            <a:avLst/>
            <a:gdLst>
              <a:gd name="T0" fmla="*/ 1051 w 9839"/>
              <a:gd name="T1" fmla="*/ 10626 h 10626"/>
              <a:gd name="T2" fmla="*/ 1380 w 9839"/>
              <a:gd name="T3" fmla="*/ 0 h 10626"/>
              <a:gd name="T4" fmla="*/ 9380 w 9839"/>
              <a:gd name="T5" fmla="*/ 2693 h 10626"/>
              <a:gd name="T6" fmla="*/ 729 w 9839"/>
              <a:gd name="T7" fmla="*/ 729 h 10626"/>
              <a:gd name="T8" fmla="*/ 459 w 9839"/>
              <a:gd name="T9" fmla="*/ 3980 h 10626"/>
              <a:gd name="T10" fmla="*/ 8687 w 9839"/>
              <a:gd name="T11" fmla="*/ 8781 h 10626"/>
              <a:gd name="T12" fmla="*/ 7784 w 9839"/>
              <a:gd name="T13" fmla="*/ 8407 h 10626"/>
              <a:gd name="T14" fmla="*/ 8228 w 9839"/>
              <a:gd name="T15" fmla="*/ 8781 h 10626"/>
              <a:gd name="T16" fmla="*/ 8108 w 9839"/>
              <a:gd name="T17" fmla="*/ 8832 h 10626"/>
              <a:gd name="T18" fmla="*/ 6723 w 9839"/>
              <a:gd name="T19" fmla="*/ 9155 h 10626"/>
              <a:gd name="T20" fmla="*/ 6349 w 9839"/>
              <a:gd name="T21" fmla="*/ 8252 h 10626"/>
              <a:gd name="T22" fmla="*/ 6419 w 9839"/>
              <a:gd name="T23" fmla="*/ 8781 h 10626"/>
              <a:gd name="T24" fmla="*/ 6279 w 9839"/>
              <a:gd name="T25" fmla="*/ 8781 h 10626"/>
              <a:gd name="T26" fmla="*/ 4914 w 9839"/>
              <a:gd name="T27" fmla="*/ 9155 h 10626"/>
              <a:gd name="T28" fmla="*/ 4166 w 9839"/>
              <a:gd name="T29" fmla="*/ 8407 h 10626"/>
              <a:gd name="T30" fmla="*/ 4610 w 9839"/>
              <a:gd name="T31" fmla="*/ 8781 h 10626"/>
              <a:gd name="T32" fmla="*/ 4490 w 9839"/>
              <a:gd name="T33" fmla="*/ 8832 h 10626"/>
              <a:gd name="T34" fmla="*/ 8532 w 9839"/>
              <a:gd name="T35" fmla="*/ 5702 h 10626"/>
              <a:gd name="T36" fmla="*/ 8158 w 9839"/>
              <a:gd name="T37" fmla="*/ 4799 h 10626"/>
              <a:gd name="T38" fmla="*/ 8209 w 9839"/>
              <a:gd name="T39" fmla="*/ 5278 h 10626"/>
              <a:gd name="T40" fmla="*/ 8158 w 9839"/>
              <a:gd name="T41" fmla="*/ 5398 h 10626"/>
              <a:gd name="T42" fmla="*/ 5975 w 9839"/>
              <a:gd name="T43" fmla="*/ 5702 h 10626"/>
              <a:gd name="T44" fmla="*/ 6878 w 9839"/>
              <a:gd name="T45" fmla="*/ 5328 h 10626"/>
              <a:gd name="T46" fmla="*/ 6298 w 9839"/>
              <a:gd name="T47" fmla="*/ 5278 h 10626"/>
              <a:gd name="T48" fmla="*/ 5069 w 9839"/>
              <a:gd name="T49" fmla="*/ 5328 h 10626"/>
              <a:gd name="T50" fmla="*/ 4167 w 9839"/>
              <a:gd name="T51" fmla="*/ 4954 h 10626"/>
              <a:gd name="T52" fmla="*/ 4610 w 9839"/>
              <a:gd name="T53" fmla="*/ 5328 h 10626"/>
              <a:gd name="T54" fmla="*/ 4490 w 9839"/>
              <a:gd name="T55" fmla="*/ 5377 h 10626"/>
              <a:gd name="T56" fmla="*/ 8158 w 9839"/>
              <a:gd name="T57" fmla="*/ 2568 h 10626"/>
              <a:gd name="T58" fmla="*/ 8532 w 9839"/>
              <a:gd name="T59" fmla="*/ 1665 h 10626"/>
              <a:gd name="T60" fmla="*/ 8158 w 9839"/>
              <a:gd name="T61" fmla="*/ 1968 h 10626"/>
              <a:gd name="T62" fmla="*/ 8208 w 9839"/>
              <a:gd name="T63" fmla="*/ 2088 h 10626"/>
              <a:gd name="T64" fmla="*/ 5975 w 9839"/>
              <a:gd name="T65" fmla="*/ 2413 h 10626"/>
              <a:gd name="T66" fmla="*/ 6878 w 9839"/>
              <a:gd name="T67" fmla="*/ 2039 h 10626"/>
              <a:gd name="T68" fmla="*/ 6299 w 9839"/>
              <a:gd name="T69" fmla="*/ 1988 h 10626"/>
              <a:gd name="T70" fmla="*/ 6400 w 9839"/>
              <a:gd name="T71" fmla="*/ 2088 h 10626"/>
              <a:gd name="T72" fmla="*/ 4011 w 9839"/>
              <a:gd name="T73" fmla="*/ 2039 h 10626"/>
              <a:gd name="T74" fmla="*/ 4590 w 9839"/>
              <a:gd name="T75" fmla="*/ 2088 h 10626"/>
              <a:gd name="T76" fmla="*/ 4470 w 9839"/>
              <a:gd name="T77" fmla="*/ 2039 h 10626"/>
              <a:gd name="T78" fmla="*/ 459 w 9839"/>
              <a:gd name="T79" fmla="*/ 9574 h 10626"/>
              <a:gd name="T80" fmla="*/ 9380 w 9839"/>
              <a:gd name="T81" fmla="*/ 9245 h 10626"/>
              <a:gd name="T82" fmla="*/ 2070 w 9839"/>
              <a:gd name="T83" fmla="*/ 9613 h 10626"/>
              <a:gd name="T84" fmla="*/ 2734 w 9839"/>
              <a:gd name="T85" fmla="*/ 8010 h 10626"/>
              <a:gd name="T86" fmla="*/ 2070 w 9839"/>
              <a:gd name="T87" fmla="*/ 8194 h 10626"/>
              <a:gd name="T88" fmla="*/ 2409 w 9839"/>
              <a:gd name="T89" fmla="*/ 9014 h 10626"/>
              <a:gd name="T90" fmla="*/ 1131 w 9839"/>
              <a:gd name="T91" fmla="*/ 5322 h 10626"/>
              <a:gd name="T92" fmla="*/ 2409 w 9839"/>
              <a:gd name="T93" fmla="*/ 5662 h 10626"/>
              <a:gd name="T94" fmla="*/ 1589 w 9839"/>
              <a:gd name="T95" fmla="*/ 5322 h 10626"/>
              <a:gd name="T96" fmla="*/ 2734 w 9839"/>
              <a:gd name="T97" fmla="*/ 2697 h 10626"/>
              <a:gd name="T98" fmla="*/ 2070 w 9839"/>
              <a:gd name="T99" fmla="*/ 1094 h 10626"/>
              <a:gd name="T100" fmla="*/ 2409 w 9839"/>
              <a:gd name="T101" fmla="*/ 1693 h 10626"/>
              <a:gd name="T102" fmla="*/ 2070 w 9839"/>
              <a:gd name="T103" fmla="*/ 2513 h 10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839" h="10626">
                <a:moveTo>
                  <a:pt x="9839" y="4719"/>
                </a:moveTo>
                <a:lnTo>
                  <a:pt x="9839" y="9245"/>
                </a:lnTo>
                <a:cubicBezTo>
                  <a:pt x="9839" y="9626"/>
                  <a:pt x="9685" y="9970"/>
                  <a:pt x="9435" y="10220"/>
                </a:cubicBezTo>
                <a:cubicBezTo>
                  <a:pt x="9184" y="10471"/>
                  <a:pt x="8839" y="10626"/>
                  <a:pt x="8459" y="10626"/>
                </a:cubicBezTo>
                <a:lnTo>
                  <a:pt x="1051" y="10626"/>
                </a:lnTo>
                <a:cubicBezTo>
                  <a:pt x="761" y="10626"/>
                  <a:pt x="498" y="10508"/>
                  <a:pt x="308" y="10318"/>
                </a:cubicBezTo>
                <a:cubicBezTo>
                  <a:pt x="118" y="10127"/>
                  <a:pt x="0" y="9864"/>
                  <a:pt x="0" y="9574"/>
                </a:cubicBezTo>
                <a:lnTo>
                  <a:pt x="0" y="1380"/>
                </a:lnTo>
                <a:cubicBezTo>
                  <a:pt x="0" y="999"/>
                  <a:pt x="154" y="654"/>
                  <a:pt x="404" y="404"/>
                </a:cubicBezTo>
                <a:cubicBezTo>
                  <a:pt x="654" y="155"/>
                  <a:pt x="999" y="0"/>
                  <a:pt x="1380" y="0"/>
                </a:cubicBezTo>
                <a:lnTo>
                  <a:pt x="8788" y="0"/>
                </a:lnTo>
                <a:cubicBezTo>
                  <a:pt x="9078" y="0"/>
                  <a:pt x="9341" y="118"/>
                  <a:pt x="9531" y="308"/>
                </a:cubicBezTo>
                <a:cubicBezTo>
                  <a:pt x="9721" y="498"/>
                  <a:pt x="9839" y="761"/>
                  <a:pt x="9839" y="1052"/>
                </a:cubicBezTo>
                <a:lnTo>
                  <a:pt x="9839" y="2693"/>
                </a:lnTo>
                <a:lnTo>
                  <a:pt x="9380" y="2693"/>
                </a:lnTo>
                <a:lnTo>
                  <a:pt x="9380" y="1052"/>
                </a:lnTo>
                <a:cubicBezTo>
                  <a:pt x="9380" y="888"/>
                  <a:pt x="9314" y="740"/>
                  <a:pt x="9207" y="632"/>
                </a:cubicBezTo>
                <a:cubicBezTo>
                  <a:pt x="9100" y="525"/>
                  <a:pt x="8951" y="459"/>
                  <a:pt x="8788" y="459"/>
                </a:cubicBezTo>
                <a:lnTo>
                  <a:pt x="1380" y="459"/>
                </a:lnTo>
                <a:cubicBezTo>
                  <a:pt x="1126" y="459"/>
                  <a:pt x="895" y="562"/>
                  <a:pt x="729" y="729"/>
                </a:cubicBezTo>
                <a:cubicBezTo>
                  <a:pt x="562" y="895"/>
                  <a:pt x="459" y="1126"/>
                  <a:pt x="459" y="1380"/>
                </a:cubicBezTo>
                <a:lnTo>
                  <a:pt x="459" y="3521"/>
                </a:lnTo>
                <a:lnTo>
                  <a:pt x="9538" y="3521"/>
                </a:lnTo>
                <a:lnTo>
                  <a:pt x="9538" y="3980"/>
                </a:lnTo>
                <a:lnTo>
                  <a:pt x="459" y="3980"/>
                </a:lnTo>
                <a:lnTo>
                  <a:pt x="459" y="6810"/>
                </a:lnTo>
                <a:lnTo>
                  <a:pt x="9380" y="6810"/>
                </a:lnTo>
                <a:lnTo>
                  <a:pt x="9380" y="4719"/>
                </a:lnTo>
                <a:lnTo>
                  <a:pt x="9839" y="4719"/>
                </a:lnTo>
                <a:close/>
                <a:moveTo>
                  <a:pt x="8687" y="8781"/>
                </a:moveTo>
                <a:cubicBezTo>
                  <a:pt x="8687" y="8926"/>
                  <a:pt x="8628" y="9058"/>
                  <a:pt x="8532" y="9154"/>
                </a:cubicBezTo>
                <a:cubicBezTo>
                  <a:pt x="8436" y="9250"/>
                  <a:pt x="8303" y="9310"/>
                  <a:pt x="8158" y="9310"/>
                </a:cubicBezTo>
                <a:cubicBezTo>
                  <a:pt x="8013" y="9310"/>
                  <a:pt x="7880" y="9250"/>
                  <a:pt x="7784" y="9154"/>
                </a:cubicBezTo>
                <a:cubicBezTo>
                  <a:pt x="7688" y="9058"/>
                  <a:pt x="7629" y="8926"/>
                  <a:pt x="7629" y="8781"/>
                </a:cubicBezTo>
                <a:cubicBezTo>
                  <a:pt x="7629" y="8635"/>
                  <a:pt x="7688" y="8503"/>
                  <a:pt x="7784" y="8407"/>
                </a:cubicBezTo>
                <a:cubicBezTo>
                  <a:pt x="7880" y="8311"/>
                  <a:pt x="8012" y="8252"/>
                  <a:pt x="8158" y="8252"/>
                </a:cubicBezTo>
                <a:cubicBezTo>
                  <a:pt x="8304" y="8252"/>
                  <a:pt x="8436" y="8311"/>
                  <a:pt x="8532" y="8407"/>
                </a:cubicBezTo>
                <a:cubicBezTo>
                  <a:pt x="8628" y="8503"/>
                  <a:pt x="8687" y="8635"/>
                  <a:pt x="8687" y="8781"/>
                </a:cubicBezTo>
                <a:close/>
                <a:moveTo>
                  <a:pt x="8208" y="8832"/>
                </a:moveTo>
                <a:cubicBezTo>
                  <a:pt x="8220" y="8819"/>
                  <a:pt x="8228" y="8801"/>
                  <a:pt x="8228" y="8781"/>
                </a:cubicBezTo>
                <a:cubicBezTo>
                  <a:pt x="8228" y="8762"/>
                  <a:pt x="8220" y="8744"/>
                  <a:pt x="8208" y="8731"/>
                </a:cubicBezTo>
                <a:cubicBezTo>
                  <a:pt x="8195" y="8719"/>
                  <a:pt x="8177" y="8711"/>
                  <a:pt x="8158" y="8711"/>
                </a:cubicBezTo>
                <a:cubicBezTo>
                  <a:pt x="8138" y="8711"/>
                  <a:pt x="8121" y="8719"/>
                  <a:pt x="8108" y="8731"/>
                </a:cubicBezTo>
                <a:cubicBezTo>
                  <a:pt x="8095" y="8744"/>
                  <a:pt x="8088" y="8762"/>
                  <a:pt x="8088" y="8781"/>
                </a:cubicBezTo>
                <a:cubicBezTo>
                  <a:pt x="8088" y="8801"/>
                  <a:pt x="8095" y="8819"/>
                  <a:pt x="8108" y="8832"/>
                </a:cubicBezTo>
                <a:cubicBezTo>
                  <a:pt x="8120" y="8844"/>
                  <a:pt x="8138" y="8851"/>
                  <a:pt x="8158" y="8851"/>
                </a:cubicBezTo>
                <a:cubicBezTo>
                  <a:pt x="8178" y="8851"/>
                  <a:pt x="8195" y="8844"/>
                  <a:pt x="8208" y="8832"/>
                </a:cubicBezTo>
                <a:close/>
                <a:moveTo>
                  <a:pt x="6878" y="8781"/>
                </a:moveTo>
                <a:cubicBezTo>
                  <a:pt x="6878" y="8926"/>
                  <a:pt x="6819" y="9058"/>
                  <a:pt x="6723" y="9154"/>
                </a:cubicBezTo>
                <a:lnTo>
                  <a:pt x="6723" y="9155"/>
                </a:lnTo>
                <a:cubicBezTo>
                  <a:pt x="6627" y="9251"/>
                  <a:pt x="6495" y="9310"/>
                  <a:pt x="6349" y="9310"/>
                </a:cubicBezTo>
                <a:cubicBezTo>
                  <a:pt x="6204" y="9310"/>
                  <a:pt x="6071" y="9250"/>
                  <a:pt x="5975" y="9154"/>
                </a:cubicBezTo>
                <a:cubicBezTo>
                  <a:pt x="5879" y="9058"/>
                  <a:pt x="5820" y="8926"/>
                  <a:pt x="5820" y="8781"/>
                </a:cubicBezTo>
                <a:cubicBezTo>
                  <a:pt x="5820" y="8635"/>
                  <a:pt x="5879" y="8503"/>
                  <a:pt x="5975" y="8407"/>
                </a:cubicBezTo>
                <a:cubicBezTo>
                  <a:pt x="6071" y="8311"/>
                  <a:pt x="6203" y="8252"/>
                  <a:pt x="6349" y="8252"/>
                </a:cubicBezTo>
                <a:cubicBezTo>
                  <a:pt x="6495" y="8252"/>
                  <a:pt x="6627" y="8311"/>
                  <a:pt x="6723" y="8407"/>
                </a:cubicBezTo>
                <a:lnTo>
                  <a:pt x="6723" y="8408"/>
                </a:lnTo>
                <a:cubicBezTo>
                  <a:pt x="6819" y="8504"/>
                  <a:pt x="6878" y="8636"/>
                  <a:pt x="6878" y="8781"/>
                </a:cubicBezTo>
                <a:close/>
                <a:moveTo>
                  <a:pt x="6399" y="8831"/>
                </a:moveTo>
                <a:cubicBezTo>
                  <a:pt x="6412" y="8819"/>
                  <a:pt x="6419" y="8801"/>
                  <a:pt x="6419" y="8781"/>
                </a:cubicBezTo>
                <a:cubicBezTo>
                  <a:pt x="6419" y="8761"/>
                  <a:pt x="6412" y="8743"/>
                  <a:pt x="6400" y="8731"/>
                </a:cubicBezTo>
                <a:lnTo>
                  <a:pt x="6399" y="8731"/>
                </a:lnTo>
                <a:cubicBezTo>
                  <a:pt x="6386" y="8719"/>
                  <a:pt x="6368" y="8711"/>
                  <a:pt x="6349" y="8711"/>
                </a:cubicBezTo>
                <a:cubicBezTo>
                  <a:pt x="6329" y="8711"/>
                  <a:pt x="6312" y="8719"/>
                  <a:pt x="6299" y="8731"/>
                </a:cubicBezTo>
                <a:cubicBezTo>
                  <a:pt x="6287" y="8744"/>
                  <a:pt x="6279" y="8762"/>
                  <a:pt x="6279" y="8781"/>
                </a:cubicBezTo>
                <a:cubicBezTo>
                  <a:pt x="6279" y="8801"/>
                  <a:pt x="6287" y="8819"/>
                  <a:pt x="6299" y="8832"/>
                </a:cubicBezTo>
                <a:cubicBezTo>
                  <a:pt x="6311" y="8844"/>
                  <a:pt x="6329" y="8851"/>
                  <a:pt x="6349" y="8851"/>
                </a:cubicBezTo>
                <a:cubicBezTo>
                  <a:pt x="6368" y="8851"/>
                  <a:pt x="6386" y="8844"/>
                  <a:pt x="6399" y="8831"/>
                </a:cubicBezTo>
                <a:close/>
                <a:moveTo>
                  <a:pt x="5069" y="8781"/>
                </a:moveTo>
                <a:cubicBezTo>
                  <a:pt x="5069" y="8927"/>
                  <a:pt x="5010" y="9059"/>
                  <a:pt x="4914" y="9155"/>
                </a:cubicBezTo>
                <a:lnTo>
                  <a:pt x="4914" y="9155"/>
                </a:lnTo>
                <a:cubicBezTo>
                  <a:pt x="4817" y="9251"/>
                  <a:pt x="4685" y="9310"/>
                  <a:pt x="4540" y="9310"/>
                </a:cubicBezTo>
                <a:cubicBezTo>
                  <a:pt x="4395" y="9310"/>
                  <a:pt x="4262" y="9250"/>
                  <a:pt x="4166" y="9154"/>
                </a:cubicBezTo>
                <a:cubicBezTo>
                  <a:pt x="4070" y="9058"/>
                  <a:pt x="4011" y="8926"/>
                  <a:pt x="4011" y="8781"/>
                </a:cubicBezTo>
                <a:cubicBezTo>
                  <a:pt x="4011" y="8635"/>
                  <a:pt x="4070" y="8503"/>
                  <a:pt x="4166" y="8407"/>
                </a:cubicBezTo>
                <a:cubicBezTo>
                  <a:pt x="4262" y="8311"/>
                  <a:pt x="4394" y="8252"/>
                  <a:pt x="4540" y="8252"/>
                </a:cubicBezTo>
                <a:cubicBezTo>
                  <a:pt x="4686" y="8252"/>
                  <a:pt x="4818" y="8311"/>
                  <a:pt x="4914" y="8407"/>
                </a:cubicBezTo>
                <a:cubicBezTo>
                  <a:pt x="5010" y="8503"/>
                  <a:pt x="5069" y="8635"/>
                  <a:pt x="5069" y="8781"/>
                </a:cubicBezTo>
                <a:close/>
                <a:moveTo>
                  <a:pt x="4590" y="8831"/>
                </a:moveTo>
                <a:cubicBezTo>
                  <a:pt x="4602" y="8818"/>
                  <a:pt x="4610" y="8800"/>
                  <a:pt x="4610" y="8781"/>
                </a:cubicBezTo>
                <a:cubicBezTo>
                  <a:pt x="4610" y="8762"/>
                  <a:pt x="4602" y="8744"/>
                  <a:pt x="4590" y="8731"/>
                </a:cubicBezTo>
                <a:cubicBezTo>
                  <a:pt x="4577" y="8719"/>
                  <a:pt x="4559" y="8711"/>
                  <a:pt x="4540" y="8711"/>
                </a:cubicBezTo>
                <a:cubicBezTo>
                  <a:pt x="4521" y="8711"/>
                  <a:pt x="4503" y="8719"/>
                  <a:pt x="4490" y="8731"/>
                </a:cubicBezTo>
                <a:cubicBezTo>
                  <a:pt x="4478" y="8744"/>
                  <a:pt x="4470" y="8762"/>
                  <a:pt x="4470" y="8781"/>
                </a:cubicBezTo>
                <a:cubicBezTo>
                  <a:pt x="4470" y="8801"/>
                  <a:pt x="4478" y="8819"/>
                  <a:pt x="4490" y="8832"/>
                </a:cubicBezTo>
                <a:cubicBezTo>
                  <a:pt x="4502" y="8844"/>
                  <a:pt x="4520" y="8851"/>
                  <a:pt x="4540" y="8851"/>
                </a:cubicBezTo>
                <a:cubicBezTo>
                  <a:pt x="4560" y="8851"/>
                  <a:pt x="4578" y="8844"/>
                  <a:pt x="4590" y="8832"/>
                </a:cubicBezTo>
                <a:lnTo>
                  <a:pt x="4590" y="8831"/>
                </a:lnTo>
                <a:close/>
                <a:moveTo>
                  <a:pt x="8687" y="5328"/>
                </a:moveTo>
                <a:cubicBezTo>
                  <a:pt x="8687" y="5474"/>
                  <a:pt x="8628" y="5606"/>
                  <a:pt x="8532" y="5702"/>
                </a:cubicBezTo>
                <a:cubicBezTo>
                  <a:pt x="8436" y="5797"/>
                  <a:pt x="8304" y="5856"/>
                  <a:pt x="8158" y="5856"/>
                </a:cubicBezTo>
                <a:cubicBezTo>
                  <a:pt x="8012" y="5856"/>
                  <a:pt x="7880" y="5797"/>
                  <a:pt x="7784" y="5702"/>
                </a:cubicBezTo>
                <a:cubicBezTo>
                  <a:pt x="7688" y="5606"/>
                  <a:pt x="7629" y="5474"/>
                  <a:pt x="7629" y="5328"/>
                </a:cubicBezTo>
                <a:cubicBezTo>
                  <a:pt x="7629" y="5182"/>
                  <a:pt x="7689" y="5050"/>
                  <a:pt x="7785" y="4954"/>
                </a:cubicBezTo>
                <a:cubicBezTo>
                  <a:pt x="7881" y="4858"/>
                  <a:pt x="8013" y="4799"/>
                  <a:pt x="8158" y="4799"/>
                </a:cubicBezTo>
                <a:cubicBezTo>
                  <a:pt x="8303" y="4799"/>
                  <a:pt x="8435" y="4858"/>
                  <a:pt x="8531" y="4954"/>
                </a:cubicBezTo>
                <a:cubicBezTo>
                  <a:pt x="8627" y="5050"/>
                  <a:pt x="8687" y="5182"/>
                  <a:pt x="8687" y="5328"/>
                </a:cubicBezTo>
                <a:close/>
                <a:moveTo>
                  <a:pt x="8208" y="5377"/>
                </a:moveTo>
                <a:cubicBezTo>
                  <a:pt x="8220" y="5365"/>
                  <a:pt x="8228" y="5347"/>
                  <a:pt x="8228" y="5328"/>
                </a:cubicBezTo>
                <a:cubicBezTo>
                  <a:pt x="8228" y="5308"/>
                  <a:pt x="8221" y="5290"/>
                  <a:pt x="8209" y="5278"/>
                </a:cubicBezTo>
                <a:cubicBezTo>
                  <a:pt x="8196" y="5265"/>
                  <a:pt x="8178" y="5257"/>
                  <a:pt x="8158" y="5257"/>
                </a:cubicBezTo>
                <a:cubicBezTo>
                  <a:pt x="8138" y="5257"/>
                  <a:pt x="8120" y="5265"/>
                  <a:pt x="8107" y="5278"/>
                </a:cubicBezTo>
                <a:cubicBezTo>
                  <a:pt x="8095" y="5290"/>
                  <a:pt x="8088" y="5308"/>
                  <a:pt x="8088" y="5328"/>
                </a:cubicBezTo>
                <a:cubicBezTo>
                  <a:pt x="8088" y="5347"/>
                  <a:pt x="8095" y="5365"/>
                  <a:pt x="8108" y="5377"/>
                </a:cubicBezTo>
                <a:cubicBezTo>
                  <a:pt x="8121" y="5390"/>
                  <a:pt x="8138" y="5398"/>
                  <a:pt x="8158" y="5398"/>
                </a:cubicBezTo>
                <a:cubicBezTo>
                  <a:pt x="8177" y="5398"/>
                  <a:pt x="8195" y="5390"/>
                  <a:pt x="8208" y="5377"/>
                </a:cubicBezTo>
                <a:close/>
                <a:moveTo>
                  <a:pt x="6878" y="5328"/>
                </a:moveTo>
                <a:cubicBezTo>
                  <a:pt x="6878" y="5474"/>
                  <a:pt x="6819" y="5606"/>
                  <a:pt x="6723" y="5702"/>
                </a:cubicBezTo>
                <a:cubicBezTo>
                  <a:pt x="6627" y="5797"/>
                  <a:pt x="6495" y="5856"/>
                  <a:pt x="6349" y="5856"/>
                </a:cubicBezTo>
                <a:cubicBezTo>
                  <a:pt x="6203" y="5856"/>
                  <a:pt x="6071" y="5797"/>
                  <a:pt x="5975" y="5702"/>
                </a:cubicBezTo>
                <a:cubicBezTo>
                  <a:pt x="5879" y="5606"/>
                  <a:pt x="5820" y="5474"/>
                  <a:pt x="5820" y="5328"/>
                </a:cubicBezTo>
                <a:cubicBezTo>
                  <a:pt x="5820" y="5182"/>
                  <a:pt x="5880" y="5050"/>
                  <a:pt x="5976" y="4954"/>
                </a:cubicBezTo>
                <a:cubicBezTo>
                  <a:pt x="6072" y="4858"/>
                  <a:pt x="6204" y="4799"/>
                  <a:pt x="6349" y="4799"/>
                </a:cubicBezTo>
                <a:cubicBezTo>
                  <a:pt x="6494" y="4799"/>
                  <a:pt x="6626" y="4858"/>
                  <a:pt x="6722" y="4954"/>
                </a:cubicBezTo>
                <a:cubicBezTo>
                  <a:pt x="6818" y="5050"/>
                  <a:pt x="6878" y="5182"/>
                  <a:pt x="6878" y="5328"/>
                </a:cubicBezTo>
                <a:close/>
                <a:moveTo>
                  <a:pt x="6399" y="5377"/>
                </a:moveTo>
                <a:cubicBezTo>
                  <a:pt x="6411" y="5365"/>
                  <a:pt x="6419" y="5347"/>
                  <a:pt x="6419" y="5328"/>
                </a:cubicBezTo>
                <a:cubicBezTo>
                  <a:pt x="6419" y="5308"/>
                  <a:pt x="6412" y="5290"/>
                  <a:pt x="6400" y="5278"/>
                </a:cubicBezTo>
                <a:cubicBezTo>
                  <a:pt x="6387" y="5265"/>
                  <a:pt x="6369" y="5257"/>
                  <a:pt x="6349" y="5257"/>
                </a:cubicBezTo>
                <a:cubicBezTo>
                  <a:pt x="6329" y="5257"/>
                  <a:pt x="6311" y="5265"/>
                  <a:pt x="6298" y="5278"/>
                </a:cubicBezTo>
                <a:cubicBezTo>
                  <a:pt x="6286" y="5290"/>
                  <a:pt x="6279" y="5308"/>
                  <a:pt x="6279" y="5328"/>
                </a:cubicBezTo>
                <a:cubicBezTo>
                  <a:pt x="6279" y="5347"/>
                  <a:pt x="6287" y="5365"/>
                  <a:pt x="6299" y="5377"/>
                </a:cubicBezTo>
                <a:cubicBezTo>
                  <a:pt x="6312" y="5390"/>
                  <a:pt x="6329" y="5398"/>
                  <a:pt x="6349" y="5398"/>
                </a:cubicBezTo>
                <a:cubicBezTo>
                  <a:pt x="6368" y="5398"/>
                  <a:pt x="6386" y="5390"/>
                  <a:pt x="6399" y="5377"/>
                </a:cubicBezTo>
                <a:close/>
                <a:moveTo>
                  <a:pt x="5069" y="5328"/>
                </a:moveTo>
                <a:cubicBezTo>
                  <a:pt x="5069" y="5474"/>
                  <a:pt x="5010" y="5606"/>
                  <a:pt x="4914" y="5702"/>
                </a:cubicBezTo>
                <a:cubicBezTo>
                  <a:pt x="4818" y="5797"/>
                  <a:pt x="4686" y="5856"/>
                  <a:pt x="4540" y="5856"/>
                </a:cubicBezTo>
                <a:cubicBezTo>
                  <a:pt x="4394" y="5856"/>
                  <a:pt x="4262" y="5797"/>
                  <a:pt x="4166" y="5702"/>
                </a:cubicBezTo>
                <a:cubicBezTo>
                  <a:pt x="4070" y="5606"/>
                  <a:pt x="4011" y="5474"/>
                  <a:pt x="4011" y="5328"/>
                </a:cubicBezTo>
                <a:cubicBezTo>
                  <a:pt x="4011" y="5182"/>
                  <a:pt x="4071" y="5050"/>
                  <a:pt x="4167" y="4954"/>
                </a:cubicBezTo>
                <a:cubicBezTo>
                  <a:pt x="4263" y="4858"/>
                  <a:pt x="4395" y="4799"/>
                  <a:pt x="4540" y="4799"/>
                </a:cubicBezTo>
                <a:cubicBezTo>
                  <a:pt x="4685" y="4799"/>
                  <a:pt x="4817" y="4858"/>
                  <a:pt x="4913" y="4954"/>
                </a:cubicBezTo>
                <a:cubicBezTo>
                  <a:pt x="5009" y="5050"/>
                  <a:pt x="5069" y="5182"/>
                  <a:pt x="5069" y="5328"/>
                </a:cubicBezTo>
                <a:close/>
                <a:moveTo>
                  <a:pt x="4590" y="5377"/>
                </a:moveTo>
                <a:cubicBezTo>
                  <a:pt x="4602" y="5365"/>
                  <a:pt x="4610" y="5347"/>
                  <a:pt x="4610" y="5328"/>
                </a:cubicBezTo>
                <a:cubicBezTo>
                  <a:pt x="4610" y="5308"/>
                  <a:pt x="4603" y="5290"/>
                  <a:pt x="4591" y="5278"/>
                </a:cubicBezTo>
                <a:cubicBezTo>
                  <a:pt x="4578" y="5265"/>
                  <a:pt x="4560" y="5257"/>
                  <a:pt x="4540" y="5257"/>
                </a:cubicBezTo>
                <a:cubicBezTo>
                  <a:pt x="4520" y="5257"/>
                  <a:pt x="4502" y="5265"/>
                  <a:pt x="4489" y="5278"/>
                </a:cubicBezTo>
                <a:cubicBezTo>
                  <a:pt x="4477" y="5290"/>
                  <a:pt x="4470" y="5308"/>
                  <a:pt x="4470" y="5328"/>
                </a:cubicBezTo>
                <a:cubicBezTo>
                  <a:pt x="4470" y="5347"/>
                  <a:pt x="4478" y="5365"/>
                  <a:pt x="4490" y="5377"/>
                </a:cubicBezTo>
                <a:cubicBezTo>
                  <a:pt x="4503" y="5390"/>
                  <a:pt x="4521" y="5398"/>
                  <a:pt x="4540" y="5398"/>
                </a:cubicBezTo>
                <a:cubicBezTo>
                  <a:pt x="4559" y="5398"/>
                  <a:pt x="4577" y="5390"/>
                  <a:pt x="4590" y="5377"/>
                </a:cubicBezTo>
                <a:close/>
                <a:moveTo>
                  <a:pt x="8687" y="2039"/>
                </a:moveTo>
                <a:cubicBezTo>
                  <a:pt x="8687" y="2185"/>
                  <a:pt x="8628" y="2317"/>
                  <a:pt x="8532" y="2413"/>
                </a:cubicBezTo>
                <a:cubicBezTo>
                  <a:pt x="8436" y="2508"/>
                  <a:pt x="8304" y="2568"/>
                  <a:pt x="8158" y="2568"/>
                </a:cubicBezTo>
                <a:cubicBezTo>
                  <a:pt x="8012" y="2568"/>
                  <a:pt x="7880" y="2508"/>
                  <a:pt x="7784" y="2413"/>
                </a:cubicBezTo>
                <a:cubicBezTo>
                  <a:pt x="7688" y="2317"/>
                  <a:pt x="7629" y="2185"/>
                  <a:pt x="7629" y="2039"/>
                </a:cubicBezTo>
                <a:cubicBezTo>
                  <a:pt x="7629" y="1893"/>
                  <a:pt x="7688" y="1761"/>
                  <a:pt x="7784" y="1665"/>
                </a:cubicBezTo>
                <a:cubicBezTo>
                  <a:pt x="7880" y="1569"/>
                  <a:pt x="8012" y="1510"/>
                  <a:pt x="8158" y="1510"/>
                </a:cubicBezTo>
                <a:cubicBezTo>
                  <a:pt x="8303" y="1510"/>
                  <a:pt x="8436" y="1569"/>
                  <a:pt x="8532" y="1665"/>
                </a:cubicBezTo>
                <a:cubicBezTo>
                  <a:pt x="8628" y="1761"/>
                  <a:pt x="8687" y="1893"/>
                  <a:pt x="8687" y="2039"/>
                </a:cubicBezTo>
                <a:close/>
                <a:moveTo>
                  <a:pt x="8208" y="2088"/>
                </a:moveTo>
                <a:cubicBezTo>
                  <a:pt x="8220" y="2076"/>
                  <a:pt x="8228" y="2058"/>
                  <a:pt x="8228" y="2039"/>
                </a:cubicBezTo>
                <a:cubicBezTo>
                  <a:pt x="8228" y="2019"/>
                  <a:pt x="8220" y="2001"/>
                  <a:pt x="8208" y="1988"/>
                </a:cubicBezTo>
                <a:cubicBezTo>
                  <a:pt x="8195" y="1976"/>
                  <a:pt x="8178" y="1968"/>
                  <a:pt x="8158" y="1968"/>
                </a:cubicBezTo>
                <a:cubicBezTo>
                  <a:pt x="8138" y="1968"/>
                  <a:pt x="8120" y="1976"/>
                  <a:pt x="8108" y="1988"/>
                </a:cubicBezTo>
                <a:cubicBezTo>
                  <a:pt x="8095" y="2001"/>
                  <a:pt x="8088" y="2019"/>
                  <a:pt x="8088" y="2039"/>
                </a:cubicBezTo>
                <a:cubicBezTo>
                  <a:pt x="8088" y="2058"/>
                  <a:pt x="8095" y="2076"/>
                  <a:pt x="8108" y="2088"/>
                </a:cubicBezTo>
                <a:cubicBezTo>
                  <a:pt x="8121" y="2101"/>
                  <a:pt x="8138" y="2109"/>
                  <a:pt x="8158" y="2109"/>
                </a:cubicBezTo>
                <a:cubicBezTo>
                  <a:pt x="8177" y="2109"/>
                  <a:pt x="8195" y="2101"/>
                  <a:pt x="8208" y="2088"/>
                </a:cubicBezTo>
                <a:close/>
                <a:moveTo>
                  <a:pt x="6878" y="2039"/>
                </a:moveTo>
                <a:cubicBezTo>
                  <a:pt x="6878" y="2184"/>
                  <a:pt x="6819" y="2316"/>
                  <a:pt x="6723" y="2412"/>
                </a:cubicBezTo>
                <a:lnTo>
                  <a:pt x="6723" y="2413"/>
                </a:lnTo>
                <a:cubicBezTo>
                  <a:pt x="6627" y="2508"/>
                  <a:pt x="6495" y="2568"/>
                  <a:pt x="6349" y="2568"/>
                </a:cubicBezTo>
                <a:cubicBezTo>
                  <a:pt x="6203" y="2568"/>
                  <a:pt x="6071" y="2508"/>
                  <a:pt x="5975" y="2413"/>
                </a:cubicBezTo>
                <a:cubicBezTo>
                  <a:pt x="5879" y="2317"/>
                  <a:pt x="5820" y="2185"/>
                  <a:pt x="5820" y="2039"/>
                </a:cubicBezTo>
                <a:cubicBezTo>
                  <a:pt x="5820" y="1893"/>
                  <a:pt x="5879" y="1761"/>
                  <a:pt x="5975" y="1665"/>
                </a:cubicBezTo>
                <a:cubicBezTo>
                  <a:pt x="6071" y="1569"/>
                  <a:pt x="6203" y="1510"/>
                  <a:pt x="6349" y="1510"/>
                </a:cubicBezTo>
                <a:cubicBezTo>
                  <a:pt x="6494" y="1510"/>
                  <a:pt x="6627" y="1569"/>
                  <a:pt x="6723" y="1665"/>
                </a:cubicBezTo>
                <a:cubicBezTo>
                  <a:pt x="6819" y="1761"/>
                  <a:pt x="6878" y="1893"/>
                  <a:pt x="6878" y="2039"/>
                </a:cubicBezTo>
                <a:close/>
                <a:moveTo>
                  <a:pt x="6400" y="2088"/>
                </a:moveTo>
                <a:cubicBezTo>
                  <a:pt x="6412" y="2076"/>
                  <a:pt x="6419" y="2059"/>
                  <a:pt x="6419" y="2039"/>
                </a:cubicBezTo>
                <a:cubicBezTo>
                  <a:pt x="6419" y="2019"/>
                  <a:pt x="6411" y="2001"/>
                  <a:pt x="6399" y="1988"/>
                </a:cubicBezTo>
                <a:cubicBezTo>
                  <a:pt x="6386" y="1976"/>
                  <a:pt x="6369" y="1968"/>
                  <a:pt x="6349" y="1968"/>
                </a:cubicBezTo>
                <a:cubicBezTo>
                  <a:pt x="6329" y="1968"/>
                  <a:pt x="6311" y="1976"/>
                  <a:pt x="6299" y="1988"/>
                </a:cubicBezTo>
                <a:cubicBezTo>
                  <a:pt x="6287" y="2001"/>
                  <a:pt x="6279" y="2019"/>
                  <a:pt x="6279" y="2039"/>
                </a:cubicBezTo>
                <a:cubicBezTo>
                  <a:pt x="6279" y="2058"/>
                  <a:pt x="6287" y="2076"/>
                  <a:pt x="6299" y="2088"/>
                </a:cubicBezTo>
                <a:cubicBezTo>
                  <a:pt x="6312" y="2101"/>
                  <a:pt x="6329" y="2109"/>
                  <a:pt x="6349" y="2109"/>
                </a:cubicBezTo>
                <a:cubicBezTo>
                  <a:pt x="6368" y="2109"/>
                  <a:pt x="6386" y="2101"/>
                  <a:pt x="6399" y="2088"/>
                </a:cubicBezTo>
                <a:lnTo>
                  <a:pt x="6400" y="2088"/>
                </a:lnTo>
                <a:close/>
                <a:moveTo>
                  <a:pt x="5069" y="2039"/>
                </a:moveTo>
                <a:cubicBezTo>
                  <a:pt x="5069" y="2185"/>
                  <a:pt x="5010" y="2317"/>
                  <a:pt x="4914" y="2413"/>
                </a:cubicBezTo>
                <a:cubicBezTo>
                  <a:pt x="4818" y="2508"/>
                  <a:pt x="4686" y="2568"/>
                  <a:pt x="4540" y="2568"/>
                </a:cubicBezTo>
                <a:cubicBezTo>
                  <a:pt x="4394" y="2568"/>
                  <a:pt x="4262" y="2508"/>
                  <a:pt x="4166" y="2413"/>
                </a:cubicBezTo>
                <a:cubicBezTo>
                  <a:pt x="4070" y="2317"/>
                  <a:pt x="4011" y="2185"/>
                  <a:pt x="4011" y="2039"/>
                </a:cubicBezTo>
                <a:cubicBezTo>
                  <a:pt x="4011" y="1893"/>
                  <a:pt x="4070" y="1761"/>
                  <a:pt x="4166" y="1665"/>
                </a:cubicBezTo>
                <a:cubicBezTo>
                  <a:pt x="4262" y="1569"/>
                  <a:pt x="4395" y="1510"/>
                  <a:pt x="4540" y="1510"/>
                </a:cubicBezTo>
                <a:cubicBezTo>
                  <a:pt x="4685" y="1510"/>
                  <a:pt x="4818" y="1569"/>
                  <a:pt x="4914" y="1665"/>
                </a:cubicBezTo>
                <a:cubicBezTo>
                  <a:pt x="5010" y="1761"/>
                  <a:pt x="5069" y="1893"/>
                  <a:pt x="5069" y="2039"/>
                </a:cubicBezTo>
                <a:close/>
                <a:moveTo>
                  <a:pt x="4590" y="2088"/>
                </a:moveTo>
                <a:cubicBezTo>
                  <a:pt x="4602" y="2076"/>
                  <a:pt x="4610" y="2058"/>
                  <a:pt x="4610" y="2039"/>
                </a:cubicBezTo>
                <a:cubicBezTo>
                  <a:pt x="4610" y="2019"/>
                  <a:pt x="4602" y="2001"/>
                  <a:pt x="4590" y="1988"/>
                </a:cubicBezTo>
                <a:cubicBezTo>
                  <a:pt x="4578" y="1976"/>
                  <a:pt x="4560" y="1968"/>
                  <a:pt x="4540" y="1968"/>
                </a:cubicBezTo>
                <a:cubicBezTo>
                  <a:pt x="4520" y="1968"/>
                  <a:pt x="4502" y="1976"/>
                  <a:pt x="4490" y="1988"/>
                </a:cubicBezTo>
                <a:cubicBezTo>
                  <a:pt x="4478" y="2001"/>
                  <a:pt x="4470" y="2019"/>
                  <a:pt x="4470" y="2039"/>
                </a:cubicBezTo>
                <a:cubicBezTo>
                  <a:pt x="4470" y="2058"/>
                  <a:pt x="4478" y="2076"/>
                  <a:pt x="4490" y="2088"/>
                </a:cubicBezTo>
                <a:cubicBezTo>
                  <a:pt x="4503" y="2101"/>
                  <a:pt x="4521" y="2109"/>
                  <a:pt x="4540" y="2109"/>
                </a:cubicBezTo>
                <a:cubicBezTo>
                  <a:pt x="4559" y="2109"/>
                  <a:pt x="4577" y="2101"/>
                  <a:pt x="4590" y="2088"/>
                </a:cubicBezTo>
                <a:close/>
                <a:moveTo>
                  <a:pt x="459" y="7269"/>
                </a:moveTo>
                <a:lnTo>
                  <a:pt x="459" y="9574"/>
                </a:lnTo>
                <a:cubicBezTo>
                  <a:pt x="459" y="9738"/>
                  <a:pt x="525" y="9886"/>
                  <a:pt x="632" y="9993"/>
                </a:cubicBezTo>
                <a:cubicBezTo>
                  <a:pt x="740" y="10101"/>
                  <a:pt x="888" y="10167"/>
                  <a:pt x="1051" y="10167"/>
                </a:cubicBezTo>
                <a:lnTo>
                  <a:pt x="8459" y="10167"/>
                </a:lnTo>
                <a:cubicBezTo>
                  <a:pt x="8714" y="10167"/>
                  <a:pt x="8944" y="10064"/>
                  <a:pt x="9111" y="9898"/>
                </a:cubicBezTo>
                <a:cubicBezTo>
                  <a:pt x="9277" y="9731"/>
                  <a:pt x="9380" y="9500"/>
                  <a:pt x="9380" y="9245"/>
                </a:cubicBezTo>
                <a:lnTo>
                  <a:pt x="9380" y="7269"/>
                </a:lnTo>
                <a:lnTo>
                  <a:pt x="459" y="7269"/>
                </a:lnTo>
                <a:close/>
                <a:moveTo>
                  <a:pt x="3009" y="8674"/>
                </a:moveTo>
                <a:cubicBezTo>
                  <a:pt x="3009" y="8933"/>
                  <a:pt x="2903" y="9168"/>
                  <a:pt x="2734" y="9338"/>
                </a:cubicBezTo>
                <a:cubicBezTo>
                  <a:pt x="2564" y="9508"/>
                  <a:pt x="2329" y="9613"/>
                  <a:pt x="2070" y="9613"/>
                </a:cubicBezTo>
                <a:cubicBezTo>
                  <a:pt x="1810" y="9613"/>
                  <a:pt x="1576" y="9508"/>
                  <a:pt x="1406" y="9338"/>
                </a:cubicBezTo>
                <a:cubicBezTo>
                  <a:pt x="1236" y="9168"/>
                  <a:pt x="1131" y="8933"/>
                  <a:pt x="1131" y="8674"/>
                </a:cubicBezTo>
                <a:cubicBezTo>
                  <a:pt x="1131" y="8415"/>
                  <a:pt x="1236" y="8180"/>
                  <a:pt x="1406" y="8010"/>
                </a:cubicBezTo>
                <a:cubicBezTo>
                  <a:pt x="1576" y="7840"/>
                  <a:pt x="1810" y="7735"/>
                  <a:pt x="2070" y="7735"/>
                </a:cubicBezTo>
                <a:cubicBezTo>
                  <a:pt x="2329" y="7735"/>
                  <a:pt x="2564" y="7840"/>
                  <a:pt x="2734" y="8010"/>
                </a:cubicBezTo>
                <a:cubicBezTo>
                  <a:pt x="2903" y="8180"/>
                  <a:pt x="3009" y="8415"/>
                  <a:pt x="3009" y="8674"/>
                </a:cubicBezTo>
                <a:close/>
                <a:moveTo>
                  <a:pt x="2409" y="9014"/>
                </a:moveTo>
                <a:cubicBezTo>
                  <a:pt x="2496" y="8927"/>
                  <a:pt x="2550" y="8807"/>
                  <a:pt x="2550" y="8674"/>
                </a:cubicBezTo>
                <a:cubicBezTo>
                  <a:pt x="2550" y="8541"/>
                  <a:pt x="2496" y="8421"/>
                  <a:pt x="2409" y="8334"/>
                </a:cubicBezTo>
                <a:cubicBezTo>
                  <a:pt x="2322" y="8248"/>
                  <a:pt x="2202" y="8194"/>
                  <a:pt x="2070" y="8194"/>
                </a:cubicBezTo>
                <a:cubicBezTo>
                  <a:pt x="1937" y="8194"/>
                  <a:pt x="1817" y="8248"/>
                  <a:pt x="1730" y="8334"/>
                </a:cubicBezTo>
                <a:cubicBezTo>
                  <a:pt x="1643" y="8421"/>
                  <a:pt x="1589" y="8541"/>
                  <a:pt x="1589" y="8674"/>
                </a:cubicBezTo>
                <a:cubicBezTo>
                  <a:pt x="1589" y="8807"/>
                  <a:pt x="1643" y="8927"/>
                  <a:pt x="1730" y="9014"/>
                </a:cubicBezTo>
                <a:cubicBezTo>
                  <a:pt x="1817" y="9100"/>
                  <a:pt x="1937" y="9154"/>
                  <a:pt x="2070" y="9154"/>
                </a:cubicBezTo>
                <a:cubicBezTo>
                  <a:pt x="2202" y="9154"/>
                  <a:pt x="2322" y="9100"/>
                  <a:pt x="2409" y="9014"/>
                </a:cubicBezTo>
                <a:close/>
                <a:moveTo>
                  <a:pt x="3009" y="5322"/>
                </a:moveTo>
                <a:cubicBezTo>
                  <a:pt x="3009" y="5581"/>
                  <a:pt x="2903" y="5816"/>
                  <a:pt x="2734" y="5986"/>
                </a:cubicBezTo>
                <a:cubicBezTo>
                  <a:pt x="2564" y="6156"/>
                  <a:pt x="2329" y="6261"/>
                  <a:pt x="2070" y="6261"/>
                </a:cubicBezTo>
                <a:cubicBezTo>
                  <a:pt x="1810" y="6261"/>
                  <a:pt x="1576" y="6156"/>
                  <a:pt x="1406" y="5986"/>
                </a:cubicBezTo>
                <a:cubicBezTo>
                  <a:pt x="1236" y="5816"/>
                  <a:pt x="1131" y="5581"/>
                  <a:pt x="1131" y="5322"/>
                </a:cubicBezTo>
                <a:cubicBezTo>
                  <a:pt x="1131" y="5063"/>
                  <a:pt x="1236" y="4828"/>
                  <a:pt x="1406" y="4658"/>
                </a:cubicBezTo>
                <a:cubicBezTo>
                  <a:pt x="1576" y="4488"/>
                  <a:pt x="1810" y="4383"/>
                  <a:pt x="2070" y="4383"/>
                </a:cubicBezTo>
                <a:cubicBezTo>
                  <a:pt x="2329" y="4383"/>
                  <a:pt x="2564" y="4488"/>
                  <a:pt x="2734" y="4658"/>
                </a:cubicBezTo>
                <a:cubicBezTo>
                  <a:pt x="2903" y="4828"/>
                  <a:pt x="3009" y="5063"/>
                  <a:pt x="3009" y="5322"/>
                </a:cubicBezTo>
                <a:close/>
                <a:moveTo>
                  <a:pt x="2409" y="5662"/>
                </a:moveTo>
                <a:cubicBezTo>
                  <a:pt x="2496" y="5575"/>
                  <a:pt x="2550" y="5455"/>
                  <a:pt x="2550" y="5322"/>
                </a:cubicBezTo>
                <a:cubicBezTo>
                  <a:pt x="2550" y="5189"/>
                  <a:pt x="2496" y="5069"/>
                  <a:pt x="2409" y="4982"/>
                </a:cubicBezTo>
                <a:cubicBezTo>
                  <a:pt x="2322" y="4896"/>
                  <a:pt x="2202" y="4842"/>
                  <a:pt x="2070" y="4842"/>
                </a:cubicBezTo>
                <a:cubicBezTo>
                  <a:pt x="1937" y="4842"/>
                  <a:pt x="1817" y="4896"/>
                  <a:pt x="1730" y="4982"/>
                </a:cubicBezTo>
                <a:cubicBezTo>
                  <a:pt x="1643" y="5069"/>
                  <a:pt x="1589" y="5189"/>
                  <a:pt x="1589" y="5322"/>
                </a:cubicBezTo>
                <a:cubicBezTo>
                  <a:pt x="1589" y="5455"/>
                  <a:pt x="1643" y="5575"/>
                  <a:pt x="1730" y="5662"/>
                </a:cubicBezTo>
                <a:cubicBezTo>
                  <a:pt x="1817" y="5748"/>
                  <a:pt x="1937" y="5802"/>
                  <a:pt x="2070" y="5802"/>
                </a:cubicBezTo>
                <a:cubicBezTo>
                  <a:pt x="2202" y="5802"/>
                  <a:pt x="2322" y="5748"/>
                  <a:pt x="2409" y="5662"/>
                </a:cubicBezTo>
                <a:close/>
                <a:moveTo>
                  <a:pt x="3009" y="2033"/>
                </a:moveTo>
                <a:cubicBezTo>
                  <a:pt x="3009" y="2292"/>
                  <a:pt x="2903" y="2527"/>
                  <a:pt x="2734" y="2697"/>
                </a:cubicBezTo>
                <a:cubicBezTo>
                  <a:pt x="2564" y="2867"/>
                  <a:pt x="2329" y="2972"/>
                  <a:pt x="2070" y="2972"/>
                </a:cubicBezTo>
                <a:cubicBezTo>
                  <a:pt x="1810" y="2972"/>
                  <a:pt x="1576" y="2867"/>
                  <a:pt x="1406" y="2697"/>
                </a:cubicBezTo>
                <a:cubicBezTo>
                  <a:pt x="1236" y="2527"/>
                  <a:pt x="1131" y="2292"/>
                  <a:pt x="1131" y="2033"/>
                </a:cubicBezTo>
                <a:cubicBezTo>
                  <a:pt x="1131" y="1774"/>
                  <a:pt x="1236" y="1539"/>
                  <a:pt x="1406" y="1369"/>
                </a:cubicBezTo>
                <a:cubicBezTo>
                  <a:pt x="1576" y="1199"/>
                  <a:pt x="1810" y="1094"/>
                  <a:pt x="2070" y="1094"/>
                </a:cubicBezTo>
                <a:cubicBezTo>
                  <a:pt x="2329" y="1094"/>
                  <a:pt x="2564" y="1199"/>
                  <a:pt x="2734" y="1369"/>
                </a:cubicBezTo>
                <a:cubicBezTo>
                  <a:pt x="2903" y="1539"/>
                  <a:pt x="3009" y="1774"/>
                  <a:pt x="3009" y="2033"/>
                </a:cubicBezTo>
                <a:close/>
                <a:moveTo>
                  <a:pt x="2409" y="2373"/>
                </a:moveTo>
                <a:cubicBezTo>
                  <a:pt x="2496" y="2286"/>
                  <a:pt x="2550" y="2166"/>
                  <a:pt x="2550" y="2033"/>
                </a:cubicBezTo>
                <a:cubicBezTo>
                  <a:pt x="2550" y="1900"/>
                  <a:pt x="2496" y="1780"/>
                  <a:pt x="2409" y="1693"/>
                </a:cubicBezTo>
                <a:cubicBezTo>
                  <a:pt x="2322" y="1607"/>
                  <a:pt x="2202" y="1553"/>
                  <a:pt x="2070" y="1553"/>
                </a:cubicBezTo>
                <a:cubicBezTo>
                  <a:pt x="1937" y="1553"/>
                  <a:pt x="1817" y="1607"/>
                  <a:pt x="1730" y="1693"/>
                </a:cubicBezTo>
                <a:cubicBezTo>
                  <a:pt x="1643" y="1780"/>
                  <a:pt x="1589" y="1900"/>
                  <a:pt x="1589" y="2033"/>
                </a:cubicBezTo>
                <a:cubicBezTo>
                  <a:pt x="1589" y="2166"/>
                  <a:pt x="1643" y="2286"/>
                  <a:pt x="1730" y="2373"/>
                </a:cubicBezTo>
                <a:cubicBezTo>
                  <a:pt x="1817" y="2459"/>
                  <a:pt x="1937" y="2513"/>
                  <a:pt x="2070" y="2513"/>
                </a:cubicBezTo>
                <a:cubicBezTo>
                  <a:pt x="2202" y="2513"/>
                  <a:pt x="2322" y="2459"/>
                  <a:pt x="2409" y="2373"/>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1" name="Freeform 433">
            <a:extLst>
              <a:ext uri="{FF2B5EF4-FFF2-40B4-BE49-F238E27FC236}">
                <a16:creationId xmlns:a16="http://schemas.microsoft.com/office/drawing/2014/main" id="{29CCA721-4037-45C6-ABAA-7F9A9A85FDC3}"/>
              </a:ext>
            </a:extLst>
          </p:cNvPr>
          <p:cNvSpPr>
            <a:spLocks noChangeAspect="1" noEditPoints="1"/>
          </p:cNvSpPr>
          <p:nvPr/>
        </p:nvSpPr>
        <p:spPr bwMode="auto">
          <a:xfrm>
            <a:off x="9029465" y="2991354"/>
            <a:ext cx="316413" cy="245293"/>
          </a:xfrm>
          <a:custGeom>
            <a:avLst/>
            <a:gdLst>
              <a:gd name="T0" fmla="*/ 4100 w 11753"/>
              <a:gd name="T1" fmla="*/ 7218 h 9099"/>
              <a:gd name="T2" fmla="*/ 2832 w 11753"/>
              <a:gd name="T3" fmla="*/ 7218 h 9099"/>
              <a:gd name="T4" fmla="*/ 2833 w 11753"/>
              <a:gd name="T5" fmla="*/ 5952 h 9099"/>
              <a:gd name="T6" fmla="*/ 3259 w 11753"/>
              <a:gd name="T7" fmla="*/ 5713 h 9099"/>
              <a:gd name="T8" fmla="*/ 5732 w 11753"/>
              <a:gd name="T9" fmla="*/ 2747 h 9099"/>
              <a:gd name="T10" fmla="*/ 6806 w 11753"/>
              <a:gd name="T11" fmla="*/ 2839 h 9099"/>
              <a:gd name="T12" fmla="*/ 6809 w 11753"/>
              <a:gd name="T13" fmla="*/ 2839 h 9099"/>
              <a:gd name="T14" fmla="*/ 6959 w 11753"/>
              <a:gd name="T15" fmla="*/ 3039 h 9099"/>
              <a:gd name="T16" fmla="*/ 6926 w 11753"/>
              <a:gd name="T17" fmla="*/ 3286 h 9099"/>
              <a:gd name="T18" fmla="*/ 6925 w 11753"/>
              <a:gd name="T19" fmla="*/ 3287 h 9099"/>
              <a:gd name="T20" fmla="*/ 6428 w 11753"/>
              <a:gd name="T21" fmla="*/ 4129 h 9099"/>
              <a:gd name="T22" fmla="*/ 6307 w 11753"/>
              <a:gd name="T23" fmla="*/ 3433 h 9099"/>
              <a:gd name="T24" fmla="*/ 3720 w 11753"/>
              <a:gd name="T25" fmla="*/ 5725 h 9099"/>
              <a:gd name="T26" fmla="*/ 4099 w 11753"/>
              <a:gd name="T27" fmla="*/ 5952 h 9099"/>
              <a:gd name="T28" fmla="*/ 3114 w 11753"/>
              <a:gd name="T29" fmla="*/ 1928 h 9099"/>
              <a:gd name="T30" fmla="*/ 3114 w 11753"/>
              <a:gd name="T31" fmla="*/ 2617 h 9099"/>
              <a:gd name="T32" fmla="*/ 2446 w 11753"/>
              <a:gd name="T33" fmla="*/ 2597 h 9099"/>
              <a:gd name="T34" fmla="*/ 1777 w 11753"/>
              <a:gd name="T35" fmla="*/ 2617 h 9099"/>
              <a:gd name="T36" fmla="*/ 1777 w 11753"/>
              <a:gd name="T37" fmla="*/ 1928 h 9099"/>
              <a:gd name="T38" fmla="*/ 2446 w 11753"/>
              <a:gd name="T39" fmla="*/ 1949 h 9099"/>
              <a:gd name="T40" fmla="*/ 3114 w 11753"/>
              <a:gd name="T41" fmla="*/ 1928 h 9099"/>
              <a:gd name="T42" fmla="*/ 7293 w 11753"/>
              <a:gd name="T43" fmla="*/ 6513 h 9099"/>
              <a:gd name="T44" fmla="*/ 7313 w 11753"/>
              <a:gd name="T45" fmla="*/ 7181 h 9099"/>
              <a:gd name="T46" fmla="*/ 6624 w 11753"/>
              <a:gd name="T47" fmla="*/ 7181 h 9099"/>
              <a:gd name="T48" fmla="*/ 6644 w 11753"/>
              <a:gd name="T49" fmla="*/ 6513 h 9099"/>
              <a:gd name="T50" fmla="*/ 6624 w 11753"/>
              <a:gd name="T51" fmla="*/ 5844 h 9099"/>
              <a:gd name="T52" fmla="*/ 7313 w 11753"/>
              <a:gd name="T53" fmla="*/ 5844 h 9099"/>
              <a:gd name="T54" fmla="*/ 3912 w 11753"/>
              <a:gd name="T55" fmla="*/ 8640 h 9099"/>
              <a:gd name="T56" fmla="*/ 11095 w 11753"/>
              <a:gd name="T57" fmla="*/ 8441 h 9099"/>
              <a:gd name="T58" fmla="*/ 11294 w 11753"/>
              <a:gd name="T59" fmla="*/ 1140 h 9099"/>
              <a:gd name="T60" fmla="*/ 10614 w 11753"/>
              <a:gd name="T61" fmla="*/ 459 h 9099"/>
              <a:gd name="T62" fmla="*/ 658 w 11753"/>
              <a:gd name="T63" fmla="*/ 658 h 9099"/>
              <a:gd name="T64" fmla="*/ 459 w 11753"/>
              <a:gd name="T65" fmla="*/ 7960 h 9099"/>
              <a:gd name="T66" fmla="*/ 1140 w 11753"/>
              <a:gd name="T67" fmla="*/ 8640 h 9099"/>
              <a:gd name="T68" fmla="*/ 1917 w 11753"/>
              <a:gd name="T69" fmla="*/ 9099 h 9099"/>
              <a:gd name="T70" fmla="*/ 334 w 11753"/>
              <a:gd name="T71" fmla="*/ 8765 h 9099"/>
              <a:gd name="T72" fmla="*/ 0 w 11753"/>
              <a:gd name="T73" fmla="*/ 1140 h 9099"/>
              <a:gd name="T74" fmla="*/ 1140 w 11753"/>
              <a:gd name="T75" fmla="*/ 0 h 9099"/>
              <a:gd name="T76" fmla="*/ 11419 w 11753"/>
              <a:gd name="T77" fmla="*/ 334 h 9099"/>
              <a:gd name="T78" fmla="*/ 11753 w 11753"/>
              <a:gd name="T79" fmla="*/ 7960 h 9099"/>
              <a:gd name="T80" fmla="*/ 10614 w 11753"/>
              <a:gd name="T81" fmla="*/ 9099 h 9099"/>
              <a:gd name="T82" fmla="*/ 3912 w 11753"/>
              <a:gd name="T83" fmla="*/ 8640 h 9099"/>
              <a:gd name="T84" fmla="*/ 10014 w 11753"/>
              <a:gd name="T85" fmla="*/ 3983 h 9099"/>
              <a:gd name="T86" fmla="*/ 8233 w 11753"/>
              <a:gd name="T87" fmla="*/ 3983 h 9099"/>
              <a:gd name="T88" fmla="*/ 8233 w 11753"/>
              <a:gd name="T89" fmla="*/ 2203 h 9099"/>
              <a:gd name="T90" fmla="*/ 10014 w 11753"/>
              <a:gd name="T91" fmla="*/ 2203 h 9099"/>
              <a:gd name="T92" fmla="*/ 9690 w 11753"/>
              <a:gd name="T93" fmla="*/ 3659 h 9099"/>
              <a:gd name="T94" fmla="*/ 9690 w 11753"/>
              <a:gd name="T95" fmla="*/ 2527 h 9099"/>
              <a:gd name="T96" fmla="*/ 8558 w 11753"/>
              <a:gd name="T97" fmla="*/ 2527 h 9099"/>
              <a:gd name="T98" fmla="*/ 8558 w 11753"/>
              <a:gd name="T99" fmla="*/ 3659 h 9099"/>
              <a:gd name="T100" fmla="*/ 9690 w 11753"/>
              <a:gd name="T101" fmla="*/ 3659 h 9099"/>
              <a:gd name="T102" fmla="*/ 3904 w 11753"/>
              <a:gd name="T103" fmla="*/ 6585 h 9099"/>
              <a:gd name="T104" fmla="*/ 3776 w 11753"/>
              <a:gd name="T105" fmla="*/ 6275 h 9099"/>
              <a:gd name="T106" fmla="*/ 3156 w 11753"/>
              <a:gd name="T107" fmla="*/ 6275 h 9099"/>
              <a:gd name="T108" fmla="*/ 3028 w 11753"/>
              <a:gd name="T109" fmla="*/ 6585 h 9099"/>
              <a:gd name="T110" fmla="*/ 3466 w 11753"/>
              <a:gd name="T111" fmla="*/ 7023 h 9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53" h="9099">
                <a:moveTo>
                  <a:pt x="4362" y="6585"/>
                </a:moveTo>
                <a:cubicBezTo>
                  <a:pt x="4362" y="6832"/>
                  <a:pt x="4262" y="7056"/>
                  <a:pt x="4100" y="7218"/>
                </a:cubicBezTo>
                <a:cubicBezTo>
                  <a:pt x="3937" y="7381"/>
                  <a:pt x="3713" y="7482"/>
                  <a:pt x="3466" y="7482"/>
                </a:cubicBezTo>
                <a:cubicBezTo>
                  <a:pt x="3219" y="7482"/>
                  <a:pt x="2995" y="7381"/>
                  <a:pt x="2832" y="7218"/>
                </a:cubicBezTo>
                <a:cubicBezTo>
                  <a:pt x="2670" y="7056"/>
                  <a:pt x="2569" y="6832"/>
                  <a:pt x="2569" y="6585"/>
                </a:cubicBezTo>
                <a:cubicBezTo>
                  <a:pt x="2569" y="6338"/>
                  <a:pt x="2670" y="6114"/>
                  <a:pt x="2833" y="5952"/>
                </a:cubicBezTo>
                <a:lnTo>
                  <a:pt x="2832" y="5951"/>
                </a:lnTo>
                <a:cubicBezTo>
                  <a:pt x="2948" y="5836"/>
                  <a:pt x="3095" y="5751"/>
                  <a:pt x="3259" y="5713"/>
                </a:cubicBezTo>
                <a:cubicBezTo>
                  <a:pt x="3352" y="5098"/>
                  <a:pt x="3825" y="3199"/>
                  <a:pt x="6130" y="2976"/>
                </a:cubicBezTo>
                <a:lnTo>
                  <a:pt x="5732" y="2747"/>
                </a:lnTo>
                <a:lnTo>
                  <a:pt x="5960" y="2351"/>
                </a:lnTo>
                <a:lnTo>
                  <a:pt x="6806" y="2839"/>
                </a:lnTo>
                <a:lnTo>
                  <a:pt x="6808" y="2839"/>
                </a:lnTo>
                <a:lnTo>
                  <a:pt x="6809" y="2839"/>
                </a:lnTo>
                <a:lnTo>
                  <a:pt x="6810" y="2840"/>
                </a:lnTo>
                <a:cubicBezTo>
                  <a:pt x="6887" y="2886"/>
                  <a:pt x="6938" y="2958"/>
                  <a:pt x="6959" y="3039"/>
                </a:cubicBezTo>
                <a:cubicBezTo>
                  <a:pt x="6980" y="3119"/>
                  <a:pt x="6971" y="3207"/>
                  <a:pt x="6926" y="3285"/>
                </a:cubicBezTo>
                <a:lnTo>
                  <a:pt x="6926" y="3286"/>
                </a:lnTo>
                <a:lnTo>
                  <a:pt x="6926" y="3286"/>
                </a:lnTo>
                <a:lnTo>
                  <a:pt x="6925" y="3287"/>
                </a:lnTo>
                <a:lnTo>
                  <a:pt x="6701" y="3665"/>
                </a:lnTo>
                <a:lnTo>
                  <a:pt x="6428" y="4129"/>
                </a:lnTo>
                <a:lnTo>
                  <a:pt x="6034" y="3896"/>
                </a:lnTo>
                <a:lnTo>
                  <a:pt x="6307" y="3433"/>
                </a:lnTo>
                <a:lnTo>
                  <a:pt x="6315" y="3420"/>
                </a:lnTo>
                <a:cubicBezTo>
                  <a:pt x="4271" y="3552"/>
                  <a:pt x="3818" y="5148"/>
                  <a:pt x="3720" y="5725"/>
                </a:cubicBezTo>
                <a:cubicBezTo>
                  <a:pt x="3865" y="5768"/>
                  <a:pt x="3995" y="5847"/>
                  <a:pt x="4100" y="5951"/>
                </a:cubicBezTo>
                <a:lnTo>
                  <a:pt x="4099" y="5952"/>
                </a:lnTo>
                <a:cubicBezTo>
                  <a:pt x="4262" y="6114"/>
                  <a:pt x="4362" y="6338"/>
                  <a:pt x="4362" y="6585"/>
                </a:cubicBezTo>
                <a:close/>
                <a:moveTo>
                  <a:pt x="3114" y="1928"/>
                </a:moveTo>
                <a:lnTo>
                  <a:pt x="2770" y="2273"/>
                </a:lnTo>
                <a:lnTo>
                  <a:pt x="3114" y="2617"/>
                </a:lnTo>
                <a:lnTo>
                  <a:pt x="2790" y="2941"/>
                </a:lnTo>
                <a:lnTo>
                  <a:pt x="2446" y="2597"/>
                </a:lnTo>
                <a:lnTo>
                  <a:pt x="2101" y="2941"/>
                </a:lnTo>
                <a:lnTo>
                  <a:pt x="1777" y="2617"/>
                </a:lnTo>
                <a:lnTo>
                  <a:pt x="2121" y="2273"/>
                </a:lnTo>
                <a:lnTo>
                  <a:pt x="1777" y="1928"/>
                </a:lnTo>
                <a:lnTo>
                  <a:pt x="2101" y="1604"/>
                </a:lnTo>
                <a:lnTo>
                  <a:pt x="2446" y="1949"/>
                </a:lnTo>
                <a:lnTo>
                  <a:pt x="2790" y="1604"/>
                </a:lnTo>
                <a:lnTo>
                  <a:pt x="3114" y="1928"/>
                </a:lnTo>
                <a:close/>
                <a:moveTo>
                  <a:pt x="7637" y="6169"/>
                </a:moveTo>
                <a:lnTo>
                  <a:pt x="7293" y="6513"/>
                </a:lnTo>
                <a:lnTo>
                  <a:pt x="7637" y="6857"/>
                </a:lnTo>
                <a:lnTo>
                  <a:pt x="7313" y="7181"/>
                </a:lnTo>
                <a:lnTo>
                  <a:pt x="6968" y="6837"/>
                </a:lnTo>
                <a:lnTo>
                  <a:pt x="6624" y="7181"/>
                </a:lnTo>
                <a:lnTo>
                  <a:pt x="6300" y="6857"/>
                </a:lnTo>
                <a:lnTo>
                  <a:pt x="6644" y="6513"/>
                </a:lnTo>
                <a:lnTo>
                  <a:pt x="6300" y="6169"/>
                </a:lnTo>
                <a:lnTo>
                  <a:pt x="6624" y="5844"/>
                </a:lnTo>
                <a:lnTo>
                  <a:pt x="6968" y="6189"/>
                </a:lnTo>
                <a:lnTo>
                  <a:pt x="7313" y="5844"/>
                </a:lnTo>
                <a:lnTo>
                  <a:pt x="7637" y="6169"/>
                </a:lnTo>
                <a:close/>
                <a:moveTo>
                  <a:pt x="3912" y="8640"/>
                </a:moveTo>
                <a:lnTo>
                  <a:pt x="10614" y="8640"/>
                </a:lnTo>
                <a:cubicBezTo>
                  <a:pt x="10802" y="8640"/>
                  <a:pt x="10972" y="8564"/>
                  <a:pt x="11095" y="8441"/>
                </a:cubicBezTo>
                <a:cubicBezTo>
                  <a:pt x="11218" y="8318"/>
                  <a:pt x="11294" y="8148"/>
                  <a:pt x="11294" y="7960"/>
                </a:cubicBezTo>
                <a:lnTo>
                  <a:pt x="11294" y="1140"/>
                </a:lnTo>
                <a:cubicBezTo>
                  <a:pt x="11294" y="952"/>
                  <a:pt x="11218" y="781"/>
                  <a:pt x="11095" y="658"/>
                </a:cubicBezTo>
                <a:cubicBezTo>
                  <a:pt x="10972" y="535"/>
                  <a:pt x="10802" y="459"/>
                  <a:pt x="10614" y="459"/>
                </a:cubicBezTo>
                <a:lnTo>
                  <a:pt x="1140" y="459"/>
                </a:lnTo>
                <a:cubicBezTo>
                  <a:pt x="952" y="459"/>
                  <a:pt x="781" y="535"/>
                  <a:pt x="658" y="658"/>
                </a:cubicBezTo>
                <a:cubicBezTo>
                  <a:pt x="535" y="781"/>
                  <a:pt x="459" y="952"/>
                  <a:pt x="459" y="1140"/>
                </a:cubicBezTo>
                <a:lnTo>
                  <a:pt x="459" y="7960"/>
                </a:lnTo>
                <a:cubicBezTo>
                  <a:pt x="459" y="8148"/>
                  <a:pt x="535" y="8318"/>
                  <a:pt x="658" y="8441"/>
                </a:cubicBezTo>
                <a:cubicBezTo>
                  <a:pt x="781" y="8564"/>
                  <a:pt x="952" y="8640"/>
                  <a:pt x="1140" y="8640"/>
                </a:cubicBezTo>
                <a:lnTo>
                  <a:pt x="1917" y="8640"/>
                </a:lnTo>
                <a:lnTo>
                  <a:pt x="1917" y="9099"/>
                </a:lnTo>
                <a:lnTo>
                  <a:pt x="1140" y="9099"/>
                </a:lnTo>
                <a:cubicBezTo>
                  <a:pt x="825" y="9099"/>
                  <a:pt x="540" y="8971"/>
                  <a:pt x="334" y="8765"/>
                </a:cubicBezTo>
                <a:cubicBezTo>
                  <a:pt x="128" y="8559"/>
                  <a:pt x="0" y="8274"/>
                  <a:pt x="0" y="7960"/>
                </a:cubicBezTo>
                <a:lnTo>
                  <a:pt x="0" y="1140"/>
                </a:lnTo>
                <a:cubicBezTo>
                  <a:pt x="0" y="825"/>
                  <a:pt x="128" y="540"/>
                  <a:pt x="334" y="334"/>
                </a:cubicBezTo>
                <a:cubicBezTo>
                  <a:pt x="540" y="128"/>
                  <a:pt x="825" y="0"/>
                  <a:pt x="1140" y="0"/>
                </a:cubicBezTo>
                <a:lnTo>
                  <a:pt x="10614" y="0"/>
                </a:lnTo>
                <a:cubicBezTo>
                  <a:pt x="10928" y="0"/>
                  <a:pt x="11213" y="128"/>
                  <a:pt x="11419" y="334"/>
                </a:cubicBezTo>
                <a:cubicBezTo>
                  <a:pt x="11625" y="540"/>
                  <a:pt x="11753" y="825"/>
                  <a:pt x="11753" y="1140"/>
                </a:cubicBezTo>
                <a:lnTo>
                  <a:pt x="11753" y="7960"/>
                </a:lnTo>
                <a:cubicBezTo>
                  <a:pt x="11753" y="8274"/>
                  <a:pt x="11626" y="8559"/>
                  <a:pt x="11419" y="8765"/>
                </a:cubicBezTo>
                <a:cubicBezTo>
                  <a:pt x="11213" y="8971"/>
                  <a:pt x="10928" y="9099"/>
                  <a:pt x="10614" y="9099"/>
                </a:cubicBezTo>
                <a:lnTo>
                  <a:pt x="3912" y="9099"/>
                </a:lnTo>
                <a:lnTo>
                  <a:pt x="3912" y="8640"/>
                </a:lnTo>
                <a:close/>
                <a:moveTo>
                  <a:pt x="10383" y="3093"/>
                </a:moveTo>
                <a:cubicBezTo>
                  <a:pt x="10383" y="3441"/>
                  <a:pt x="10242" y="3756"/>
                  <a:pt x="10014" y="3983"/>
                </a:cubicBezTo>
                <a:cubicBezTo>
                  <a:pt x="9786" y="4211"/>
                  <a:pt x="9471" y="4352"/>
                  <a:pt x="9124" y="4352"/>
                </a:cubicBezTo>
                <a:cubicBezTo>
                  <a:pt x="8776" y="4352"/>
                  <a:pt x="8461" y="4211"/>
                  <a:pt x="8233" y="3983"/>
                </a:cubicBezTo>
                <a:cubicBezTo>
                  <a:pt x="8006" y="3756"/>
                  <a:pt x="7865" y="3441"/>
                  <a:pt x="7865" y="3093"/>
                </a:cubicBezTo>
                <a:cubicBezTo>
                  <a:pt x="7865" y="2746"/>
                  <a:pt x="8006" y="2431"/>
                  <a:pt x="8233" y="2203"/>
                </a:cubicBezTo>
                <a:cubicBezTo>
                  <a:pt x="8461" y="1975"/>
                  <a:pt x="8776" y="1834"/>
                  <a:pt x="9124" y="1834"/>
                </a:cubicBezTo>
                <a:cubicBezTo>
                  <a:pt x="9471" y="1834"/>
                  <a:pt x="9786" y="1975"/>
                  <a:pt x="10014" y="2203"/>
                </a:cubicBezTo>
                <a:cubicBezTo>
                  <a:pt x="10242" y="2431"/>
                  <a:pt x="10383" y="2746"/>
                  <a:pt x="10383" y="3093"/>
                </a:cubicBezTo>
                <a:close/>
                <a:moveTo>
                  <a:pt x="9690" y="3659"/>
                </a:moveTo>
                <a:cubicBezTo>
                  <a:pt x="9834" y="3514"/>
                  <a:pt x="9924" y="3314"/>
                  <a:pt x="9924" y="3093"/>
                </a:cubicBezTo>
                <a:cubicBezTo>
                  <a:pt x="9924" y="2872"/>
                  <a:pt x="9834" y="2672"/>
                  <a:pt x="9690" y="2527"/>
                </a:cubicBezTo>
                <a:cubicBezTo>
                  <a:pt x="9545" y="2382"/>
                  <a:pt x="9345" y="2293"/>
                  <a:pt x="9124" y="2293"/>
                </a:cubicBezTo>
                <a:cubicBezTo>
                  <a:pt x="8903" y="2293"/>
                  <a:pt x="8703" y="2382"/>
                  <a:pt x="8558" y="2527"/>
                </a:cubicBezTo>
                <a:cubicBezTo>
                  <a:pt x="8413" y="2672"/>
                  <a:pt x="8323" y="2872"/>
                  <a:pt x="8323" y="3093"/>
                </a:cubicBezTo>
                <a:cubicBezTo>
                  <a:pt x="8323" y="3314"/>
                  <a:pt x="8413" y="3514"/>
                  <a:pt x="8558" y="3659"/>
                </a:cubicBezTo>
                <a:cubicBezTo>
                  <a:pt x="8703" y="3804"/>
                  <a:pt x="8903" y="3894"/>
                  <a:pt x="9124" y="3894"/>
                </a:cubicBezTo>
                <a:cubicBezTo>
                  <a:pt x="9345" y="3894"/>
                  <a:pt x="9545" y="3804"/>
                  <a:pt x="9690" y="3659"/>
                </a:cubicBezTo>
                <a:close/>
                <a:moveTo>
                  <a:pt x="3776" y="6896"/>
                </a:moveTo>
                <a:cubicBezTo>
                  <a:pt x="3855" y="6817"/>
                  <a:pt x="3904" y="6707"/>
                  <a:pt x="3904" y="6585"/>
                </a:cubicBezTo>
                <a:cubicBezTo>
                  <a:pt x="3904" y="6464"/>
                  <a:pt x="3855" y="6354"/>
                  <a:pt x="3776" y="6275"/>
                </a:cubicBezTo>
                <a:lnTo>
                  <a:pt x="3776" y="6275"/>
                </a:lnTo>
                <a:cubicBezTo>
                  <a:pt x="3696" y="6196"/>
                  <a:pt x="3587" y="6147"/>
                  <a:pt x="3466" y="6147"/>
                </a:cubicBezTo>
                <a:cubicBezTo>
                  <a:pt x="3345" y="6147"/>
                  <a:pt x="3236" y="6196"/>
                  <a:pt x="3156" y="6275"/>
                </a:cubicBezTo>
                <a:lnTo>
                  <a:pt x="3155" y="6275"/>
                </a:lnTo>
                <a:cubicBezTo>
                  <a:pt x="3077" y="6354"/>
                  <a:pt x="3028" y="6464"/>
                  <a:pt x="3028" y="6585"/>
                </a:cubicBezTo>
                <a:cubicBezTo>
                  <a:pt x="3028" y="6707"/>
                  <a:pt x="3077" y="6816"/>
                  <a:pt x="3156" y="6896"/>
                </a:cubicBezTo>
                <a:cubicBezTo>
                  <a:pt x="3235" y="6974"/>
                  <a:pt x="3344" y="7023"/>
                  <a:pt x="3466" y="7023"/>
                </a:cubicBezTo>
                <a:cubicBezTo>
                  <a:pt x="3587" y="7023"/>
                  <a:pt x="3697" y="6974"/>
                  <a:pt x="3776" y="6896"/>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2" name="Freeform 434">
            <a:extLst>
              <a:ext uri="{FF2B5EF4-FFF2-40B4-BE49-F238E27FC236}">
                <a16:creationId xmlns:a16="http://schemas.microsoft.com/office/drawing/2014/main" id="{9DCF2CF5-9466-4839-9B78-4C5389A039CF}"/>
              </a:ext>
            </a:extLst>
          </p:cNvPr>
          <p:cNvSpPr>
            <a:spLocks noChangeAspect="1" noEditPoints="1"/>
          </p:cNvSpPr>
          <p:nvPr/>
        </p:nvSpPr>
        <p:spPr bwMode="auto">
          <a:xfrm>
            <a:off x="9536016" y="2963776"/>
            <a:ext cx="314962" cy="300448"/>
          </a:xfrm>
          <a:custGeom>
            <a:avLst/>
            <a:gdLst>
              <a:gd name="T0" fmla="*/ 8039 w 11660"/>
              <a:gd name="T1" fmla="*/ 6740 h 11130"/>
              <a:gd name="T2" fmla="*/ 7884 w 11660"/>
              <a:gd name="T3" fmla="*/ 9405 h 11130"/>
              <a:gd name="T4" fmla="*/ 6434 w 11660"/>
              <a:gd name="T5" fmla="*/ 9727 h 11130"/>
              <a:gd name="T6" fmla="*/ 5391 w 11660"/>
              <a:gd name="T7" fmla="*/ 11094 h 11130"/>
              <a:gd name="T8" fmla="*/ 3678 w 11660"/>
              <a:gd name="T9" fmla="*/ 10293 h 11130"/>
              <a:gd name="T10" fmla="*/ 2002 w 11660"/>
              <a:gd name="T11" fmla="*/ 10572 h 11130"/>
              <a:gd name="T12" fmla="*/ 1392 w 11660"/>
              <a:gd name="T13" fmla="*/ 8817 h 11130"/>
              <a:gd name="T14" fmla="*/ 34 w 11660"/>
              <a:gd name="T15" fmla="*/ 7817 h 11130"/>
              <a:gd name="T16" fmla="*/ 844 w 11660"/>
              <a:gd name="T17" fmla="*/ 6132 h 11130"/>
              <a:gd name="T18" fmla="*/ 695 w 11660"/>
              <a:gd name="T19" fmla="*/ 4473 h 11130"/>
              <a:gd name="T20" fmla="*/ 2408 w 11660"/>
              <a:gd name="T21" fmla="*/ 3899 h 11130"/>
              <a:gd name="T22" fmla="*/ 3792 w 11660"/>
              <a:gd name="T23" fmla="*/ 2603 h 11130"/>
              <a:gd name="T24" fmla="*/ 5057 w 11660"/>
              <a:gd name="T25" fmla="*/ 3331 h 11130"/>
              <a:gd name="T26" fmla="*/ 6816 w 11660"/>
              <a:gd name="T27" fmla="*/ 3202 h 11130"/>
              <a:gd name="T28" fmla="*/ 6921 w 11660"/>
              <a:gd name="T29" fmla="*/ 4389 h 11130"/>
              <a:gd name="T30" fmla="*/ 8226 w 11660"/>
              <a:gd name="T31" fmla="*/ 4813 h 11130"/>
              <a:gd name="T32" fmla="*/ 9431 w 11660"/>
              <a:gd name="T33" fmla="*/ 3431 h 11130"/>
              <a:gd name="T34" fmla="*/ 7962 w 11660"/>
              <a:gd name="T35" fmla="*/ 2539 h 11130"/>
              <a:gd name="T36" fmla="*/ 3361 w 11660"/>
              <a:gd name="T37" fmla="*/ 7823 h 11130"/>
              <a:gd name="T38" fmla="*/ 5050 w 11660"/>
              <a:gd name="T39" fmla="*/ 6134 h 11130"/>
              <a:gd name="T40" fmla="*/ 4923 w 11660"/>
              <a:gd name="T41" fmla="*/ 1700 h 11130"/>
              <a:gd name="T42" fmla="*/ 6326 w 11660"/>
              <a:gd name="T43" fmla="*/ 1144 h 11130"/>
              <a:gd name="T44" fmla="*/ 7178 w 11660"/>
              <a:gd name="T45" fmla="*/ 28 h 11130"/>
              <a:gd name="T46" fmla="*/ 8536 w 11660"/>
              <a:gd name="T47" fmla="*/ 617 h 11130"/>
              <a:gd name="T48" fmla="*/ 10114 w 11660"/>
              <a:gd name="T49" fmla="*/ 621 h 11130"/>
              <a:gd name="T50" fmla="*/ 10428 w 11660"/>
              <a:gd name="T51" fmla="*/ 1724 h 11130"/>
              <a:gd name="T52" fmla="*/ 11602 w 11660"/>
              <a:gd name="T53" fmla="*/ 2619 h 11130"/>
              <a:gd name="T54" fmla="*/ 11032 w 11660"/>
              <a:gd name="T55" fmla="*/ 3411 h 11130"/>
              <a:gd name="T56" fmla="*/ 11578 w 11660"/>
              <a:gd name="T57" fmla="*/ 4728 h 11130"/>
              <a:gd name="T58" fmla="*/ 10395 w 11660"/>
              <a:gd name="T59" fmla="*/ 5482 h 11130"/>
              <a:gd name="T60" fmla="*/ 9115 w 11660"/>
              <a:gd name="T61" fmla="*/ 7017 h 11130"/>
              <a:gd name="T62" fmla="*/ 9638 w 11660"/>
              <a:gd name="T63" fmla="*/ 5520 h 11130"/>
              <a:gd name="T64" fmla="*/ 10930 w 11660"/>
              <a:gd name="T65" fmla="*/ 5126 h 11130"/>
              <a:gd name="T66" fmla="*/ 10646 w 11660"/>
              <a:gd name="T67" fmla="*/ 3161 h 11130"/>
              <a:gd name="T68" fmla="*/ 11165 w 11660"/>
              <a:gd name="T69" fmla="*/ 2753 h 11130"/>
              <a:gd name="T70" fmla="*/ 10299 w 11660"/>
              <a:gd name="T71" fmla="*/ 2165 h 11130"/>
              <a:gd name="T72" fmla="*/ 9684 w 11660"/>
              <a:gd name="T73" fmla="*/ 787 h 11130"/>
              <a:gd name="T74" fmla="*/ 7818 w 11660"/>
              <a:gd name="T75" fmla="*/ 1025 h 11130"/>
              <a:gd name="T76" fmla="*/ 6696 w 11660"/>
              <a:gd name="T77" fmla="*/ 615 h 11130"/>
              <a:gd name="T78" fmla="*/ 6256 w 11660"/>
              <a:gd name="T79" fmla="*/ 1902 h 11130"/>
              <a:gd name="T80" fmla="*/ 5080 w 11660"/>
              <a:gd name="T81" fmla="*/ 2404 h 11130"/>
              <a:gd name="T82" fmla="*/ 8067 w 11660"/>
              <a:gd name="T83" fmla="*/ 5265 h 11130"/>
              <a:gd name="T84" fmla="*/ 7039 w 11660"/>
              <a:gd name="T85" fmla="*/ 5207 h 11130"/>
              <a:gd name="T86" fmla="*/ 6653 w 11660"/>
              <a:gd name="T87" fmla="*/ 3640 h 11130"/>
              <a:gd name="T88" fmla="*/ 5235 w 11660"/>
              <a:gd name="T89" fmla="*/ 3761 h 11130"/>
              <a:gd name="T90" fmla="*/ 2829 w 11660"/>
              <a:gd name="T91" fmla="*/ 3212 h 11130"/>
              <a:gd name="T92" fmla="*/ 2027 w 11660"/>
              <a:gd name="T93" fmla="*/ 4781 h 11130"/>
              <a:gd name="T94" fmla="*/ 655 w 11660"/>
              <a:gd name="T95" fmla="*/ 5348 h 11130"/>
              <a:gd name="T96" fmla="*/ 1311 w 11660"/>
              <a:gd name="T97" fmla="*/ 6915 h 11130"/>
              <a:gd name="T98" fmla="*/ 657 w 11660"/>
              <a:gd name="T99" fmla="*/ 8357 h 11130"/>
              <a:gd name="T100" fmla="*/ 2224 w 11660"/>
              <a:gd name="T101" fmla="*/ 9042 h 11130"/>
              <a:gd name="T102" fmla="*/ 2889 w 11660"/>
              <a:gd name="T103" fmla="*/ 10487 h 11130"/>
              <a:gd name="T104" fmla="*/ 4500 w 11660"/>
              <a:gd name="T105" fmla="*/ 9870 h 11130"/>
              <a:gd name="T106" fmla="*/ 5967 w 11660"/>
              <a:gd name="T107" fmla="*/ 10449 h 11130"/>
              <a:gd name="T108" fmla="*/ 6767 w 11660"/>
              <a:gd name="T109" fmla="*/ 8916 h 11130"/>
              <a:gd name="T110" fmla="*/ 8133 w 11660"/>
              <a:gd name="T111" fmla="*/ 8296 h 11130"/>
              <a:gd name="T112" fmla="*/ 7674 w 11660"/>
              <a:gd name="T113" fmla="*/ 6450 h 11130"/>
              <a:gd name="T114" fmla="*/ 6562 w 11660"/>
              <a:gd name="T115" fmla="*/ 3582 h 11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660" h="11130">
                <a:moveTo>
                  <a:pt x="8495" y="5102"/>
                </a:moveTo>
                <a:lnTo>
                  <a:pt x="8761" y="5799"/>
                </a:lnTo>
                <a:cubicBezTo>
                  <a:pt x="8808" y="5923"/>
                  <a:pt x="8805" y="6054"/>
                  <a:pt x="8762" y="6171"/>
                </a:cubicBezTo>
                <a:cubicBezTo>
                  <a:pt x="8718" y="6287"/>
                  <a:pt x="8634" y="6389"/>
                  <a:pt x="8517" y="6451"/>
                </a:cubicBezTo>
                <a:lnTo>
                  <a:pt x="8074" y="6688"/>
                </a:lnTo>
                <a:cubicBezTo>
                  <a:pt x="8065" y="6694"/>
                  <a:pt x="8056" y="6701"/>
                  <a:pt x="8050" y="6709"/>
                </a:cubicBezTo>
                <a:cubicBezTo>
                  <a:pt x="8044" y="6719"/>
                  <a:pt x="8040" y="6729"/>
                  <a:pt x="8039" y="6739"/>
                </a:cubicBezTo>
                <a:lnTo>
                  <a:pt x="8039" y="6740"/>
                </a:lnTo>
                <a:lnTo>
                  <a:pt x="7939" y="7477"/>
                </a:lnTo>
                <a:cubicBezTo>
                  <a:pt x="7937" y="7490"/>
                  <a:pt x="7939" y="7503"/>
                  <a:pt x="7944" y="7514"/>
                </a:cubicBezTo>
                <a:cubicBezTo>
                  <a:pt x="7949" y="7525"/>
                  <a:pt x="7957" y="7535"/>
                  <a:pt x="7968" y="7543"/>
                </a:cubicBezTo>
                <a:lnTo>
                  <a:pt x="8376" y="7830"/>
                </a:lnTo>
                <a:cubicBezTo>
                  <a:pt x="8488" y="7909"/>
                  <a:pt x="8560" y="8024"/>
                  <a:pt x="8588" y="8149"/>
                </a:cubicBezTo>
                <a:cubicBezTo>
                  <a:pt x="8615" y="8272"/>
                  <a:pt x="8597" y="8406"/>
                  <a:pt x="8528" y="8525"/>
                </a:cubicBezTo>
                <a:lnTo>
                  <a:pt x="8151" y="9177"/>
                </a:lnTo>
                <a:cubicBezTo>
                  <a:pt x="8089" y="9284"/>
                  <a:pt x="7994" y="9363"/>
                  <a:pt x="7884" y="9405"/>
                </a:cubicBezTo>
                <a:cubicBezTo>
                  <a:pt x="7775" y="9447"/>
                  <a:pt x="7652" y="9453"/>
                  <a:pt x="7534" y="9415"/>
                </a:cubicBezTo>
                <a:lnTo>
                  <a:pt x="7099" y="9275"/>
                </a:lnTo>
                <a:lnTo>
                  <a:pt x="7099" y="9275"/>
                </a:lnTo>
                <a:cubicBezTo>
                  <a:pt x="7089" y="9272"/>
                  <a:pt x="7077" y="9271"/>
                  <a:pt x="7066" y="9273"/>
                </a:cubicBezTo>
                <a:cubicBezTo>
                  <a:pt x="7056" y="9274"/>
                  <a:pt x="7046" y="9279"/>
                  <a:pt x="7037" y="9285"/>
                </a:cubicBezTo>
                <a:lnTo>
                  <a:pt x="7037" y="9285"/>
                </a:lnTo>
                <a:lnTo>
                  <a:pt x="6435" y="9727"/>
                </a:lnTo>
                <a:lnTo>
                  <a:pt x="6434" y="9727"/>
                </a:lnTo>
                <a:cubicBezTo>
                  <a:pt x="6424" y="9734"/>
                  <a:pt x="6417" y="9744"/>
                  <a:pt x="6412" y="9755"/>
                </a:cubicBezTo>
                <a:cubicBezTo>
                  <a:pt x="6407" y="9765"/>
                  <a:pt x="6406" y="9778"/>
                  <a:pt x="6407" y="9792"/>
                </a:cubicBezTo>
                <a:lnTo>
                  <a:pt x="6471" y="10319"/>
                </a:lnTo>
                <a:lnTo>
                  <a:pt x="6471" y="10319"/>
                </a:lnTo>
                <a:cubicBezTo>
                  <a:pt x="6487" y="10446"/>
                  <a:pt x="6455" y="10570"/>
                  <a:pt x="6388" y="10672"/>
                </a:cubicBezTo>
                <a:cubicBezTo>
                  <a:pt x="6321" y="10773"/>
                  <a:pt x="6220" y="10852"/>
                  <a:pt x="6096" y="10888"/>
                </a:cubicBezTo>
                <a:lnTo>
                  <a:pt x="6095" y="10888"/>
                </a:lnTo>
                <a:lnTo>
                  <a:pt x="5391" y="11094"/>
                </a:lnTo>
                <a:lnTo>
                  <a:pt x="5392" y="11094"/>
                </a:lnTo>
                <a:cubicBezTo>
                  <a:pt x="5271" y="11130"/>
                  <a:pt x="5146" y="11120"/>
                  <a:pt x="5037" y="11074"/>
                </a:cubicBezTo>
                <a:cubicBezTo>
                  <a:pt x="4927" y="11027"/>
                  <a:pt x="4834" y="10943"/>
                  <a:pt x="4776" y="10831"/>
                </a:cubicBezTo>
                <a:lnTo>
                  <a:pt x="4534" y="10364"/>
                </a:lnTo>
                <a:cubicBezTo>
                  <a:pt x="4528" y="10353"/>
                  <a:pt x="4520" y="10344"/>
                  <a:pt x="4511" y="10338"/>
                </a:cubicBezTo>
                <a:cubicBezTo>
                  <a:pt x="4500" y="10331"/>
                  <a:pt x="4489" y="10327"/>
                  <a:pt x="4477" y="10327"/>
                </a:cubicBezTo>
                <a:lnTo>
                  <a:pt x="3712" y="10287"/>
                </a:lnTo>
                <a:cubicBezTo>
                  <a:pt x="3700" y="10286"/>
                  <a:pt x="3688" y="10288"/>
                  <a:pt x="3678" y="10293"/>
                </a:cubicBezTo>
                <a:cubicBezTo>
                  <a:pt x="3668" y="10298"/>
                  <a:pt x="3660" y="10305"/>
                  <a:pt x="3653" y="10314"/>
                </a:cubicBezTo>
                <a:lnTo>
                  <a:pt x="3652" y="10315"/>
                </a:lnTo>
                <a:lnTo>
                  <a:pt x="3344" y="10736"/>
                </a:lnTo>
                <a:lnTo>
                  <a:pt x="3344" y="10735"/>
                </a:lnTo>
                <a:cubicBezTo>
                  <a:pt x="3269" y="10838"/>
                  <a:pt x="3164" y="10907"/>
                  <a:pt x="3049" y="10936"/>
                </a:cubicBezTo>
                <a:cubicBezTo>
                  <a:pt x="2934" y="10965"/>
                  <a:pt x="2808" y="10955"/>
                  <a:pt x="2694" y="10901"/>
                </a:cubicBezTo>
                <a:lnTo>
                  <a:pt x="2003" y="10573"/>
                </a:lnTo>
                <a:lnTo>
                  <a:pt x="2002" y="10572"/>
                </a:lnTo>
                <a:cubicBezTo>
                  <a:pt x="1882" y="10514"/>
                  <a:pt x="1792" y="10416"/>
                  <a:pt x="1744" y="10301"/>
                </a:cubicBezTo>
                <a:cubicBezTo>
                  <a:pt x="1695" y="10184"/>
                  <a:pt x="1687" y="10052"/>
                  <a:pt x="1730" y="9926"/>
                </a:cubicBezTo>
                <a:lnTo>
                  <a:pt x="1903" y="9422"/>
                </a:lnTo>
                <a:cubicBezTo>
                  <a:pt x="1907" y="9410"/>
                  <a:pt x="1908" y="9397"/>
                  <a:pt x="1906" y="9385"/>
                </a:cubicBezTo>
                <a:cubicBezTo>
                  <a:pt x="1903" y="9373"/>
                  <a:pt x="1897" y="9362"/>
                  <a:pt x="1888" y="9352"/>
                </a:cubicBezTo>
                <a:lnTo>
                  <a:pt x="1889" y="9352"/>
                </a:lnTo>
                <a:lnTo>
                  <a:pt x="1393" y="8816"/>
                </a:lnTo>
                <a:lnTo>
                  <a:pt x="1392" y="8817"/>
                </a:lnTo>
                <a:cubicBezTo>
                  <a:pt x="1385" y="8809"/>
                  <a:pt x="1375" y="8802"/>
                  <a:pt x="1365" y="8799"/>
                </a:cubicBezTo>
                <a:cubicBezTo>
                  <a:pt x="1355" y="8795"/>
                  <a:pt x="1344" y="8794"/>
                  <a:pt x="1333" y="8795"/>
                </a:cubicBezTo>
                <a:lnTo>
                  <a:pt x="1332" y="8795"/>
                </a:lnTo>
                <a:lnTo>
                  <a:pt x="786" y="8861"/>
                </a:lnTo>
                <a:cubicBezTo>
                  <a:pt x="658" y="8877"/>
                  <a:pt x="532" y="8844"/>
                  <a:pt x="430" y="8775"/>
                </a:cubicBezTo>
                <a:cubicBezTo>
                  <a:pt x="329" y="8707"/>
                  <a:pt x="251" y="8603"/>
                  <a:pt x="216" y="8477"/>
                </a:cubicBezTo>
                <a:lnTo>
                  <a:pt x="35" y="7817"/>
                </a:lnTo>
                <a:lnTo>
                  <a:pt x="34" y="7817"/>
                </a:lnTo>
                <a:cubicBezTo>
                  <a:pt x="0" y="7692"/>
                  <a:pt x="13" y="7564"/>
                  <a:pt x="65" y="7454"/>
                </a:cubicBezTo>
                <a:cubicBezTo>
                  <a:pt x="117" y="7343"/>
                  <a:pt x="207" y="7250"/>
                  <a:pt x="325" y="7197"/>
                </a:cubicBezTo>
                <a:lnTo>
                  <a:pt x="812" y="6977"/>
                </a:lnTo>
                <a:lnTo>
                  <a:pt x="813" y="6977"/>
                </a:lnTo>
                <a:cubicBezTo>
                  <a:pt x="825" y="6972"/>
                  <a:pt x="834" y="6963"/>
                  <a:pt x="841" y="6953"/>
                </a:cubicBezTo>
                <a:cubicBezTo>
                  <a:pt x="848" y="6942"/>
                  <a:pt x="852" y="6929"/>
                  <a:pt x="852" y="6915"/>
                </a:cubicBezTo>
                <a:lnTo>
                  <a:pt x="852" y="6165"/>
                </a:lnTo>
                <a:cubicBezTo>
                  <a:pt x="852" y="6153"/>
                  <a:pt x="849" y="6142"/>
                  <a:pt x="844" y="6132"/>
                </a:cubicBezTo>
                <a:cubicBezTo>
                  <a:pt x="839" y="6123"/>
                  <a:pt x="833" y="6115"/>
                  <a:pt x="824" y="6109"/>
                </a:cubicBezTo>
                <a:lnTo>
                  <a:pt x="823" y="6109"/>
                </a:lnTo>
                <a:lnTo>
                  <a:pt x="410" y="5818"/>
                </a:lnTo>
                <a:lnTo>
                  <a:pt x="410" y="5817"/>
                </a:lnTo>
                <a:cubicBezTo>
                  <a:pt x="293" y="5735"/>
                  <a:pt x="219" y="5613"/>
                  <a:pt x="195" y="5482"/>
                </a:cubicBezTo>
                <a:cubicBezTo>
                  <a:pt x="171" y="5351"/>
                  <a:pt x="196" y="5211"/>
                  <a:pt x="277" y="5092"/>
                </a:cubicBezTo>
                <a:lnTo>
                  <a:pt x="276" y="5092"/>
                </a:lnTo>
                <a:lnTo>
                  <a:pt x="695" y="4473"/>
                </a:lnTo>
                <a:lnTo>
                  <a:pt x="696" y="4473"/>
                </a:lnTo>
                <a:cubicBezTo>
                  <a:pt x="767" y="4368"/>
                  <a:pt x="871" y="4295"/>
                  <a:pt x="986" y="4262"/>
                </a:cubicBezTo>
                <a:cubicBezTo>
                  <a:pt x="1102" y="4229"/>
                  <a:pt x="1228" y="4234"/>
                  <a:pt x="1344" y="4286"/>
                </a:cubicBezTo>
                <a:lnTo>
                  <a:pt x="1673" y="4431"/>
                </a:lnTo>
                <a:cubicBezTo>
                  <a:pt x="1686" y="4436"/>
                  <a:pt x="1698" y="4438"/>
                  <a:pt x="1710" y="4437"/>
                </a:cubicBezTo>
                <a:cubicBezTo>
                  <a:pt x="1721" y="4435"/>
                  <a:pt x="1733" y="4430"/>
                  <a:pt x="1744" y="4421"/>
                </a:cubicBezTo>
                <a:lnTo>
                  <a:pt x="2408" y="3899"/>
                </a:lnTo>
                <a:lnTo>
                  <a:pt x="2408" y="3899"/>
                </a:lnTo>
                <a:cubicBezTo>
                  <a:pt x="2418" y="3891"/>
                  <a:pt x="2426" y="3880"/>
                  <a:pt x="2430" y="3868"/>
                </a:cubicBezTo>
                <a:cubicBezTo>
                  <a:pt x="2434" y="3855"/>
                  <a:pt x="2436" y="3842"/>
                  <a:pt x="2433" y="3829"/>
                </a:cubicBezTo>
                <a:lnTo>
                  <a:pt x="2433" y="3829"/>
                </a:lnTo>
                <a:lnTo>
                  <a:pt x="2334" y="3394"/>
                </a:lnTo>
                <a:cubicBezTo>
                  <a:pt x="2303" y="3258"/>
                  <a:pt x="2329" y="3121"/>
                  <a:pt x="2396" y="3009"/>
                </a:cubicBezTo>
                <a:cubicBezTo>
                  <a:pt x="2463" y="2897"/>
                  <a:pt x="2572" y="2809"/>
                  <a:pt x="2707" y="2771"/>
                </a:cubicBezTo>
                <a:lnTo>
                  <a:pt x="3425" y="2571"/>
                </a:lnTo>
                <a:cubicBezTo>
                  <a:pt x="3552" y="2536"/>
                  <a:pt x="3681" y="2550"/>
                  <a:pt x="3792" y="2603"/>
                </a:cubicBezTo>
                <a:cubicBezTo>
                  <a:pt x="3903" y="2656"/>
                  <a:pt x="3996" y="2748"/>
                  <a:pt x="4049" y="2870"/>
                </a:cubicBezTo>
                <a:lnTo>
                  <a:pt x="4243" y="3317"/>
                </a:lnTo>
                <a:cubicBezTo>
                  <a:pt x="4248" y="3330"/>
                  <a:pt x="4257" y="3340"/>
                  <a:pt x="4268" y="3348"/>
                </a:cubicBezTo>
                <a:cubicBezTo>
                  <a:pt x="4278" y="3354"/>
                  <a:pt x="4291" y="3358"/>
                  <a:pt x="4306" y="3358"/>
                </a:cubicBezTo>
                <a:lnTo>
                  <a:pt x="5001" y="3358"/>
                </a:lnTo>
                <a:cubicBezTo>
                  <a:pt x="5013" y="3358"/>
                  <a:pt x="5024" y="3355"/>
                  <a:pt x="5033" y="3351"/>
                </a:cubicBezTo>
                <a:cubicBezTo>
                  <a:pt x="5042" y="3347"/>
                  <a:pt x="5050" y="3340"/>
                  <a:pt x="5056" y="3331"/>
                </a:cubicBezTo>
                <a:lnTo>
                  <a:pt x="5057" y="3331"/>
                </a:lnTo>
                <a:lnTo>
                  <a:pt x="5362" y="2929"/>
                </a:lnTo>
                <a:cubicBezTo>
                  <a:pt x="5441" y="2826"/>
                  <a:pt x="5551" y="2759"/>
                  <a:pt x="5668" y="2733"/>
                </a:cubicBezTo>
                <a:cubicBezTo>
                  <a:pt x="5786" y="2707"/>
                  <a:pt x="5914" y="2721"/>
                  <a:pt x="6028" y="2782"/>
                </a:cubicBezTo>
                <a:lnTo>
                  <a:pt x="6774" y="3177"/>
                </a:lnTo>
                <a:lnTo>
                  <a:pt x="6774" y="3178"/>
                </a:lnTo>
                <a:cubicBezTo>
                  <a:pt x="6784" y="3183"/>
                  <a:pt x="6791" y="3186"/>
                  <a:pt x="6795" y="3188"/>
                </a:cubicBezTo>
                <a:lnTo>
                  <a:pt x="6794" y="3189"/>
                </a:lnTo>
                <a:cubicBezTo>
                  <a:pt x="6803" y="3194"/>
                  <a:pt x="6810" y="3198"/>
                  <a:pt x="6816" y="3202"/>
                </a:cubicBezTo>
                <a:lnTo>
                  <a:pt x="6815" y="3202"/>
                </a:lnTo>
                <a:lnTo>
                  <a:pt x="6898" y="3254"/>
                </a:lnTo>
                <a:lnTo>
                  <a:pt x="6898" y="3254"/>
                </a:lnTo>
                <a:cubicBezTo>
                  <a:pt x="7009" y="3324"/>
                  <a:pt x="7086" y="3431"/>
                  <a:pt x="7121" y="3550"/>
                </a:cubicBezTo>
                <a:cubicBezTo>
                  <a:pt x="7156" y="3669"/>
                  <a:pt x="7149" y="3800"/>
                  <a:pt x="7094" y="3920"/>
                </a:cubicBezTo>
                <a:lnTo>
                  <a:pt x="6911" y="4313"/>
                </a:lnTo>
                <a:cubicBezTo>
                  <a:pt x="6905" y="4326"/>
                  <a:pt x="6903" y="4340"/>
                  <a:pt x="6905" y="4353"/>
                </a:cubicBezTo>
                <a:cubicBezTo>
                  <a:pt x="6907" y="4367"/>
                  <a:pt x="6913" y="4379"/>
                  <a:pt x="6921" y="4389"/>
                </a:cubicBezTo>
                <a:lnTo>
                  <a:pt x="6922" y="4389"/>
                </a:lnTo>
                <a:lnTo>
                  <a:pt x="7381" y="4903"/>
                </a:lnTo>
                <a:lnTo>
                  <a:pt x="7380" y="4903"/>
                </a:lnTo>
                <a:cubicBezTo>
                  <a:pt x="7390" y="4913"/>
                  <a:pt x="7401" y="4920"/>
                  <a:pt x="7414" y="4923"/>
                </a:cubicBezTo>
                <a:cubicBezTo>
                  <a:pt x="7428" y="4927"/>
                  <a:pt x="7442" y="4927"/>
                  <a:pt x="7455" y="4922"/>
                </a:cubicBezTo>
                <a:lnTo>
                  <a:pt x="7455" y="4921"/>
                </a:lnTo>
                <a:lnTo>
                  <a:pt x="7832" y="4791"/>
                </a:lnTo>
                <a:cubicBezTo>
                  <a:pt x="7965" y="4745"/>
                  <a:pt x="8106" y="4757"/>
                  <a:pt x="8226" y="4813"/>
                </a:cubicBezTo>
                <a:cubicBezTo>
                  <a:pt x="8346" y="4869"/>
                  <a:pt x="8444" y="4970"/>
                  <a:pt x="8495" y="5102"/>
                </a:cubicBezTo>
                <a:close/>
                <a:moveTo>
                  <a:pt x="7337" y="2249"/>
                </a:moveTo>
                <a:cubicBezTo>
                  <a:pt x="7428" y="2201"/>
                  <a:pt x="7526" y="2161"/>
                  <a:pt x="7629" y="2132"/>
                </a:cubicBezTo>
                <a:cubicBezTo>
                  <a:pt x="7728" y="2105"/>
                  <a:pt x="7831" y="2088"/>
                  <a:pt x="7938" y="2082"/>
                </a:cubicBezTo>
                <a:lnTo>
                  <a:pt x="7940" y="2082"/>
                </a:lnTo>
                <a:cubicBezTo>
                  <a:pt x="8331" y="2063"/>
                  <a:pt x="8694" y="2204"/>
                  <a:pt x="8964" y="2448"/>
                </a:cubicBezTo>
                <a:cubicBezTo>
                  <a:pt x="9234" y="2692"/>
                  <a:pt x="9411" y="3039"/>
                  <a:pt x="9431" y="3430"/>
                </a:cubicBezTo>
                <a:lnTo>
                  <a:pt x="9431" y="3431"/>
                </a:lnTo>
                <a:cubicBezTo>
                  <a:pt x="9441" y="3623"/>
                  <a:pt x="9412" y="3808"/>
                  <a:pt x="9352" y="3978"/>
                </a:cubicBezTo>
                <a:cubicBezTo>
                  <a:pt x="9289" y="4156"/>
                  <a:pt x="9191" y="4318"/>
                  <a:pt x="9068" y="4455"/>
                </a:cubicBezTo>
                <a:lnTo>
                  <a:pt x="8727" y="4149"/>
                </a:lnTo>
                <a:cubicBezTo>
                  <a:pt x="8812" y="4055"/>
                  <a:pt x="8878" y="3946"/>
                  <a:pt x="8920" y="3826"/>
                </a:cubicBezTo>
                <a:cubicBezTo>
                  <a:pt x="8961" y="3710"/>
                  <a:pt x="8981" y="3584"/>
                  <a:pt x="8974" y="3454"/>
                </a:cubicBezTo>
                <a:lnTo>
                  <a:pt x="8974" y="3453"/>
                </a:lnTo>
                <a:cubicBezTo>
                  <a:pt x="8961" y="3187"/>
                  <a:pt x="8841" y="2952"/>
                  <a:pt x="8658" y="2787"/>
                </a:cubicBezTo>
                <a:cubicBezTo>
                  <a:pt x="8475" y="2621"/>
                  <a:pt x="8229" y="2526"/>
                  <a:pt x="7962" y="2539"/>
                </a:cubicBezTo>
                <a:lnTo>
                  <a:pt x="7961" y="2539"/>
                </a:lnTo>
                <a:cubicBezTo>
                  <a:pt x="7888" y="2543"/>
                  <a:pt x="7818" y="2555"/>
                  <a:pt x="7751" y="2573"/>
                </a:cubicBezTo>
                <a:cubicBezTo>
                  <a:pt x="7682" y="2592"/>
                  <a:pt x="7616" y="2619"/>
                  <a:pt x="7554" y="2652"/>
                </a:cubicBezTo>
                <a:lnTo>
                  <a:pt x="7337" y="2249"/>
                </a:lnTo>
                <a:close/>
                <a:moveTo>
                  <a:pt x="5791" y="6817"/>
                </a:moveTo>
                <a:cubicBezTo>
                  <a:pt x="5791" y="7209"/>
                  <a:pt x="5632" y="7565"/>
                  <a:pt x="5374" y="7823"/>
                </a:cubicBezTo>
                <a:cubicBezTo>
                  <a:pt x="5117" y="8080"/>
                  <a:pt x="4761" y="8240"/>
                  <a:pt x="4368" y="8240"/>
                </a:cubicBezTo>
                <a:cubicBezTo>
                  <a:pt x="3975" y="8240"/>
                  <a:pt x="3619" y="8080"/>
                  <a:pt x="3361" y="7823"/>
                </a:cubicBezTo>
                <a:cubicBezTo>
                  <a:pt x="3104" y="7565"/>
                  <a:pt x="2945" y="7209"/>
                  <a:pt x="2945" y="6817"/>
                </a:cubicBezTo>
                <a:cubicBezTo>
                  <a:pt x="2945" y="6423"/>
                  <a:pt x="3104" y="6068"/>
                  <a:pt x="3361" y="5810"/>
                </a:cubicBezTo>
                <a:cubicBezTo>
                  <a:pt x="3619" y="5553"/>
                  <a:pt x="3975" y="5393"/>
                  <a:pt x="4368" y="5393"/>
                </a:cubicBezTo>
                <a:cubicBezTo>
                  <a:pt x="4761" y="5393"/>
                  <a:pt x="5117" y="5553"/>
                  <a:pt x="5374" y="5810"/>
                </a:cubicBezTo>
                <a:cubicBezTo>
                  <a:pt x="5632" y="6068"/>
                  <a:pt x="5791" y="6423"/>
                  <a:pt x="5791" y="6817"/>
                </a:cubicBezTo>
                <a:close/>
                <a:moveTo>
                  <a:pt x="5050" y="7499"/>
                </a:moveTo>
                <a:cubicBezTo>
                  <a:pt x="5224" y="7324"/>
                  <a:pt x="5332" y="7083"/>
                  <a:pt x="5332" y="6817"/>
                </a:cubicBezTo>
                <a:cubicBezTo>
                  <a:pt x="5332" y="6550"/>
                  <a:pt x="5224" y="6309"/>
                  <a:pt x="5050" y="6134"/>
                </a:cubicBezTo>
                <a:cubicBezTo>
                  <a:pt x="4875" y="5960"/>
                  <a:pt x="4634" y="5852"/>
                  <a:pt x="4368" y="5852"/>
                </a:cubicBezTo>
                <a:cubicBezTo>
                  <a:pt x="4101" y="5852"/>
                  <a:pt x="3860" y="5960"/>
                  <a:pt x="3686" y="6134"/>
                </a:cubicBezTo>
                <a:cubicBezTo>
                  <a:pt x="3511" y="6309"/>
                  <a:pt x="3403" y="6550"/>
                  <a:pt x="3403" y="6817"/>
                </a:cubicBezTo>
                <a:cubicBezTo>
                  <a:pt x="3403" y="7083"/>
                  <a:pt x="3511" y="7324"/>
                  <a:pt x="3686" y="7499"/>
                </a:cubicBezTo>
                <a:cubicBezTo>
                  <a:pt x="3860" y="7673"/>
                  <a:pt x="4101" y="7781"/>
                  <a:pt x="4368" y="7781"/>
                </a:cubicBezTo>
                <a:cubicBezTo>
                  <a:pt x="4634" y="7781"/>
                  <a:pt x="4875" y="7673"/>
                  <a:pt x="5050" y="7499"/>
                </a:cubicBezTo>
                <a:close/>
                <a:moveTo>
                  <a:pt x="4672" y="2198"/>
                </a:moveTo>
                <a:lnTo>
                  <a:pt x="4923" y="1700"/>
                </a:lnTo>
                <a:lnTo>
                  <a:pt x="4923" y="1700"/>
                </a:lnTo>
                <a:cubicBezTo>
                  <a:pt x="4976" y="1597"/>
                  <a:pt x="5062" y="1520"/>
                  <a:pt x="5163" y="1478"/>
                </a:cubicBezTo>
                <a:cubicBezTo>
                  <a:pt x="5263" y="1437"/>
                  <a:pt x="5378" y="1430"/>
                  <a:pt x="5488" y="1465"/>
                </a:cubicBezTo>
                <a:lnTo>
                  <a:pt x="5902" y="1599"/>
                </a:lnTo>
                <a:lnTo>
                  <a:pt x="5904" y="1599"/>
                </a:lnTo>
                <a:cubicBezTo>
                  <a:pt x="5906" y="1600"/>
                  <a:pt x="5908" y="1600"/>
                  <a:pt x="5910" y="1599"/>
                </a:cubicBezTo>
                <a:cubicBezTo>
                  <a:pt x="5912" y="1599"/>
                  <a:pt x="5914" y="1598"/>
                  <a:pt x="5915" y="1596"/>
                </a:cubicBezTo>
                <a:lnTo>
                  <a:pt x="6326" y="1144"/>
                </a:lnTo>
                <a:lnTo>
                  <a:pt x="6326" y="1145"/>
                </a:lnTo>
                <a:cubicBezTo>
                  <a:pt x="6328" y="1143"/>
                  <a:pt x="6329" y="1141"/>
                  <a:pt x="6329" y="1139"/>
                </a:cubicBezTo>
                <a:cubicBezTo>
                  <a:pt x="6330" y="1136"/>
                  <a:pt x="6330" y="1134"/>
                  <a:pt x="6330" y="1132"/>
                </a:cubicBezTo>
                <a:lnTo>
                  <a:pt x="6240" y="731"/>
                </a:lnTo>
                <a:lnTo>
                  <a:pt x="6240" y="732"/>
                </a:lnTo>
                <a:cubicBezTo>
                  <a:pt x="6212" y="606"/>
                  <a:pt x="6236" y="482"/>
                  <a:pt x="6299" y="381"/>
                </a:cubicBezTo>
                <a:cubicBezTo>
                  <a:pt x="6362" y="279"/>
                  <a:pt x="6463" y="202"/>
                  <a:pt x="6588" y="171"/>
                </a:cubicBezTo>
                <a:lnTo>
                  <a:pt x="7178" y="28"/>
                </a:lnTo>
                <a:lnTo>
                  <a:pt x="7178" y="27"/>
                </a:lnTo>
                <a:cubicBezTo>
                  <a:pt x="7288" y="0"/>
                  <a:pt x="7400" y="15"/>
                  <a:pt x="7497" y="62"/>
                </a:cubicBezTo>
                <a:cubicBezTo>
                  <a:pt x="7593" y="109"/>
                  <a:pt x="7673" y="189"/>
                  <a:pt x="7719" y="293"/>
                </a:cubicBezTo>
                <a:lnTo>
                  <a:pt x="7839" y="561"/>
                </a:lnTo>
                <a:lnTo>
                  <a:pt x="7840" y="562"/>
                </a:lnTo>
                <a:cubicBezTo>
                  <a:pt x="7841" y="564"/>
                  <a:pt x="7842" y="566"/>
                  <a:pt x="7843" y="567"/>
                </a:cubicBezTo>
                <a:cubicBezTo>
                  <a:pt x="7845" y="568"/>
                  <a:pt x="7847" y="568"/>
                  <a:pt x="7849" y="569"/>
                </a:cubicBezTo>
                <a:lnTo>
                  <a:pt x="8536" y="617"/>
                </a:lnTo>
                <a:cubicBezTo>
                  <a:pt x="8539" y="617"/>
                  <a:pt x="8542" y="617"/>
                  <a:pt x="8544" y="616"/>
                </a:cubicBezTo>
                <a:cubicBezTo>
                  <a:pt x="8546" y="615"/>
                  <a:pt x="8547" y="613"/>
                  <a:pt x="8549" y="610"/>
                </a:cubicBezTo>
                <a:lnTo>
                  <a:pt x="8727" y="295"/>
                </a:lnTo>
                <a:cubicBezTo>
                  <a:pt x="8789" y="186"/>
                  <a:pt x="8888" y="111"/>
                  <a:pt x="9000" y="77"/>
                </a:cubicBezTo>
                <a:cubicBezTo>
                  <a:pt x="9112" y="43"/>
                  <a:pt x="9236" y="51"/>
                  <a:pt x="9348" y="107"/>
                </a:cubicBezTo>
                <a:lnTo>
                  <a:pt x="9889" y="378"/>
                </a:lnTo>
                <a:lnTo>
                  <a:pt x="9890" y="378"/>
                </a:lnTo>
                <a:cubicBezTo>
                  <a:pt x="9994" y="431"/>
                  <a:pt x="10072" y="519"/>
                  <a:pt x="10114" y="621"/>
                </a:cubicBezTo>
                <a:cubicBezTo>
                  <a:pt x="10155" y="724"/>
                  <a:pt x="10162" y="840"/>
                  <a:pt x="10124" y="951"/>
                </a:cubicBezTo>
                <a:lnTo>
                  <a:pt x="9996" y="1326"/>
                </a:lnTo>
                <a:cubicBezTo>
                  <a:pt x="9995" y="1329"/>
                  <a:pt x="9995" y="1332"/>
                  <a:pt x="9995" y="1334"/>
                </a:cubicBezTo>
                <a:cubicBezTo>
                  <a:pt x="9996" y="1337"/>
                  <a:pt x="9997" y="1340"/>
                  <a:pt x="9999" y="1341"/>
                </a:cubicBezTo>
                <a:lnTo>
                  <a:pt x="10000" y="1341"/>
                </a:lnTo>
                <a:lnTo>
                  <a:pt x="10418" y="1721"/>
                </a:lnTo>
                <a:cubicBezTo>
                  <a:pt x="10420" y="1723"/>
                  <a:pt x="10421" y="1724"/>
                  <a:pt x="10423" y="1724"/>
                </a:cubicBezTo>
                <a:cubicBezTo>
                  <a:pt x="10424" y="1725"/>
                  <a:pt x="10426" y="1725"/>
                  <a:pt x="10428" y="1724"/>
                </a:cubicBezTo>
                <a:lnTo>
                  <a:pt x="10430" y="1724"/>
                </a:lnTo>
                <a:lnTo>
                  <a:pt x="10834" y="1650"/>
                </a:lnTo>
                <a:cubicBezTo>
                  <a:pt x="10947" y="1629"/>
                  <a:pt x="11060" y="1650"/>
                  <a:pt x="11153" y="1704"/>
                </a:cubicBezTo>
                <a:cubicBezTo>
                  <a:pt x="11247" y="1757"/>
                  <a:pt x="11323" y="1844"/>
                  <a:pt x="11362" y="1952"/>
                </a:cubicBezTo>
                <a:lnTo>
                  <a:pt x="11362" y="1953"/>
                </a:lnTo>
                <a:lnTo>
                  <a:pt x="11593" y="2593"/>
                </a:lnTo>
                <a:lnTo>
                  <a:pt x="11593" y="2593"/>
                </a:lnTo>
                <a:cubicBezTo>
                  <a:pt x="11596" y="2600"/>
                  <a:pt x="11599" y="2609"/>
                  <a:pt x="11602" y="2619"/>
                </a:cubicBezTo>
                <a:lnTo>
                  <a:pt x="11606" y="2634"/>
                </a:lnTo>
                <a:lnTo>
                  <a:pt x="11606" y="2635"/>
                </a:lnTo>
                <a:lnTo>
                  <a:pt x="11629" y="2716"/>
                </a:lnTo>
                <a:lnTo>
                  <a:pt x="11629" y="2716"/>
                </a:lnTo>
                <a:cubicBezTo>
                  <a:pt x="11660" y="2830"/>
                  <a:pt x="11647" y="2947"/>
                  <a:pt x="11598" y="3046"/>
                </a:cubicBezTo>
                <a:lnTo>
                  <a:pt x="11598" y="3046"/>
                </a:lnTo>
                <a:cubicBezTo>
                  <a:pt x="11549" y="3145"/>
                  <a:pt x="11466" y="3228"/>
                  <a:pt x="11357" y="3274"/>
                </a:cubicBezTo>
                <a:lnTo>
                  <a:pt x="11032" y="3411"/>
                </a:lnTo>
                <a:cubicBezTo>
                  <a:pt x="11030" y="3412"/>
                  <a:pt x="11028" y="3413"/>
                  <a:pt x="11026" y="3416"/>
                </a:cubicBezTo>
                <a:cubicBezTo>
                  <a:pt x="11024" y="3418"/>
                  <a:pt x="11023" y="3421"/>
                  <a:pt x="11023" y="3424"/>
                </a:cubicBezTo>
                <a:lnTo>
                  <a:pt x="11019" y="3982"/>
                </a:lnTo>
                <a:cubicBezTo>
                  <a:pt x="11019" y="3985"/>
                  <a:pt x="11020" y="3988"/>
                  <a:pt x="11021" y="3990"/>
                </a:cubicBezTo>
                <a:cubicBezTo>
                  <a:pt x="11023" y="3993"/>
                  <a:pt x="11025" y="3995"/>
                  <a:pt x="11027" y="3995"/>
                </a:cubicBezTo>
                <a:lnTo>
                  <a:pt x="11324" y="4123"/>
                </a:lnTo>
                <a:cubicBezTo>
                  <a:pt x="11442" y="4174"/>
                  <a:pt x="11528" y="4266"/>
                  <a:pt x="11574" y="4375"/>
                </a:cubicBezTo>
                <a:cubicBezTo>
                  <a:pt x="11619" y="4484"/>
                  <a:pt x="11624" y="4610"/>
                  <a:pt x="11578" y="4728"/>
                </a:cubicBezTo>
                <a:lnTo>
                  <a:pt x="11356" y="5293"/>
                </a:lnTo>
                <a:cubicBezTo>
                  <a:pt x="11313" y="5403"/>
                  <a:pt x="11232" y="5489"/>
                  <a:pt x="11133" y="5540"/>
                </a:cubicBezTo>
                <a:cubicBezTo>
                  <a:pt x="11034" y="5591"/>
                  <a:pt x="10918" y="5607"/>
                  <a:pt x="10803" y="5578"/>
                </a:cubicBezTo>
                <a:lnTo>
                  <a:pt x="10407" y="5479"/>
                </a:lnTo>
                <a:lnTo>
                  <a:pt x="10407" y="5478"/>
                </a:lnTo>
                <a:cubicBezTo>
                  <a:pt x="10405" y="5478"/>
                  <a:pt x="10402" y="5478"/>
                  <a:pt x="10400" y="5479"/>
                </a:cubicBezTo>
                <a:cubicBezTo>
                  <a:pt x="10399" y="5479"/>
                  <a:pt x="10397" y="5480"/>
                  <a:pt x="10396" y="5481"/>
                </a:cubicBezTo>
                <a:lnTo>
                  <a:pt x="10395" y="5482"/>
                </a:lnTo>
                <a:lnTo>
                  <a:pt x="9932" y="5871"/>
                </a:lnTo>
                <a:lnTo>
                  <a:pt x="9931" y="5870"/>
                </a:lnTo>
                <a:cubicBezTo>
                  <a:pt x="9930" y="5872"/>
                  <a:pt x="9929" y="5874"/>
                  <a:pt x="9928" y="5876"/>
                </a:cubicBezTo>
                <a:cubicBezTo>
                  <a:pt x="9927" y="5879"/>
                  <a:pt x="9927" y="5882"/>
                  <a:pt x="9927" y="5884"/>
                </a:cubicBezTo>
                <a:lnTo>
                  <a:pt x="10016" y="6280"/>
                </a:lnTo>
                <a:cubicBezTo>
                  <a:pt x="10042" y="6399"/>
                  <a:pt x="10021" y="6518"/>
                  <a:pt x="9964" y="6617"/>
                </a:cubicBezTo>
                <a:cubicBezTo>
                  <a:pt x="9908" y="6715"/>
                  <a:pt x="9815" y="6794"/>
                  <a:pt x="9699" y="6831"/>
                </a:cubicBezTo>
                <a:lnTo>
                  <a:pt x="9115" y="7017"/>
                </a:lnTo>
                <a:lnTo>
                  <a:pt x="8977" y="6582"/>
                </a:lnTo>
                <a:lnTo>
                  <a:pt x="9561" y="6395"/>
                </a:lnTo>
                <a:cubicBezTo>
                  <a:pt x="9564" y="6394"/>
                  <a:pt x="9567" y="6392"/>
                  <a:pt x="9568" y="6389"/>
                </a:cubicBezTo>
                <a:cubicBezTo>
                  <a:pt x="9570" y="6386"/>
                  <a:pt x="9571" y="6382"/>
                  <a:pt x="9570" y="6379"/>
                </a:cubicBezTo>
                <a:lnTo>
                  <a:pt x="9481" y="5983"/>
                </a:lnTo>
                <a:cubicBezTo>
                  <a:pt x="9462" y="5897"/>
                  <a:pt x="9468" y="5810"/>
                  <a:pt x="9494" y="5731"/>
                </a:cubicBezTo>
                <a:cubicBezTo>
                  <a:pt x="9521" y="5651"/>
                  <a:pt x="9570" y="5578"/>
                  <a:pt x="9638" y="5521"/>
                </a:cubicBezTo>
                <a:lnTo>
                  <a:pt x="9638" y="5520"/>
                </a:lnTo>
                <a:lnTo>
                  <a:pt x="10101" y="5131"/>
                </a:lnTo>
                <a:lnTo>
                  <a:pt x="10101" y="5131"/>
                </a:lnTo>
                <a:cubicBezTo>
                  <a:pt x="10159" y="5082"/>
                  <a:pt x="10226" y="5049"/>
                  <a:pt x="10298" y="5033"/>
                </a:cubicBezTo>
                <a:cubicBezTo>
                  <a:pt x="10369" y="5016"/>
                  <a:pt x="10444" y="5016"/>
                  <a:pt x="10517" y="5034"/>
                </a:cubicBezTo>
                <a:lnTo>
                  <a:pt x="10518" y="5034"/>
                </a:lnTo>
                <a:lnTo>
                  <a:pt x="10914" y="5134"/>
                </a:lnTo>
                <a:cubicBezTo>
                  <a:pt x="10918" y="5135"/>
                  <a:pt x="10921" y="5134"/>
                  <a:pt x="10924" y="5133"/>
                </a:cubicBezTo>
                <a:cubicBezTo>
                  <a:pt x="10926" y="5132"/>
                  <a:pt x="10929" y="5129"/>
                  <a:pt x="10930" y="5126"/>
                </a:cubicBezTo>
                <a:lnTo>
                  <a:pt x="11151" y="4561"/>
                </a:lnTo>
                <a:cubicBezTo>
                  <a:pt x="11153" y="4558"/>
                  <a:pt x="11152" y="4554"/>
                  <a:pt x="11151" y="4551"/>
                </a:cubicBezTo>
                <a:cubicBezTo>
                  <a:pt x="11150" y="4548"/>
                  <a:pt x="11148" y="4545"/>
                  <a:pt x="11145" y="4544"/>
                </a:cubicBezTo>
                <a:lnTo>
                  <a:pt x="10847" y="4416"/>
                </a:lnTo>
                <a:cubicBezTo>
                  <a:pt x="10760" y="4379"/>
                  <a:pt x="10688" y="4317"/>
                  <a:pt x="10638" y="4241"/>
                </a:cubicBezTo>
                <a:cubicBezTo>
                  <a:pt x="10589" y="4166"/>
                  <a:pt x="10561" y="4075"/>
                  <a:pt x="10562" y="3980"/>
                </a:cubicBezTo>
                <a:cubicBezTo>
                  <a:pt x="10562" y="3793"/>
                  <a:pt x="10567" y="3606"/>
                  <a:pt x="10567" y="3419"/>
                </a:cubicBezTo>
                <a:cubicBezTo>
                  <a:pt x="10568" y="3325"/>
                  <a:pt x="10596" y="3236"/>
                  <a:pt x="10646" y="3161"/>
                </a:cubicBezTo>
                <a:cubicBezTo>
                  <a:pt x="10696" y="3087"/>
                  <a:pt x="10768" y="3026"/>
                  <a:pt x="10855" y="2990"/>
                </a:cubicBezTo>
                <a:lnTo>
                  <a:pt x="11180" y="2853"/>
                </a:lnTo>
                <a:cubicBezTo>
                  <a:pt x="11183" y="2852"/>
                  <a:pt x="11185" y="2849"/>
                  <a:pt x="11186" y="2846"/>
                </a:cubicBezTo>
                <a:lnTo>
                  <a:pt x="11186" y="2846"/>
                </a:lnTo>
                <a:cubicBezTo>
                  <a:pt x="11188" y="2843"/>
                  <a:pt x="11188" y="2839"/>
                  <a:pt x="11187" y="2836"/>
                </a:cubicBezTo>
                <a:lnTo>
                  <a:pt x="11188" y="2836"/>
                </a:lnTo>
                <a:cubicBezTo>
                  <a:pt x="11180" y="2808"/>
                  <a:pt x="11173" y="2780"/>
                  <a:pt x="11165" y="2753"/>
                </a:cubicBezTo>
                <a:cubicBezTo>
                  <a:pt x="11164" y="2752"/>
                  <a:pt x="11164" y="2752"/>
                  <a:pt x="11165" y="2753"/>
                </a:cubicBezTo>
                <a:lnTo>
                  <a:pt x="11165" y="2753"/>
                </a:lnTo>
                <a:lnTo>
                  <a:pt x="10932" y="2108"/>
                </a:lnTo>
                <a:lnTo>
                  <a:pt x="10932" y="2108"/>
                </a:lnTo>
                <a:cubicBezTo>
                  <a:pt x="10931" y="2105"/>
                  <a:pt x="10929" y="2103"/>
                  <a:pt x="10926" y="2101"/>
                </a:cubicBezTo>
                <a:cubicBezTo>
                  <a:pt x="10923" y="2100"/>
                  <a:pt x="10919" y="2099"/>
                  <a:pt x="10916" y="2099"/>
                </a:cubicBezTo>
                <a:lnTo>
                  <a:pt x="10514" y="2174"/>
                </a:lnTo>
                <a:lnTo>
                  <a:pt x="10514" y="2174"/>
                </a:lnTo>
                <a:cubicBezTo>
                  <a:pt x="10441" y="2188"/>
                  <a:pt x="10368" y="2184"/>
                  <a:pt x="10299" y="2165"/>
                </a:cubicBezTo>
                <a:cubicBezTo>
                  <a:pt x="10229" y="2145"/>
                  <a:pt x="10165" y="2109"/>
                  <a:pt x="10110" y="2060"/>
                </a:cubicBezTo>
                <a:lnTo>
                  <a:pt x="9692" y="1680"/>
                </a:lnTo>
                <a:lnTo>
                  <a:pt x="9692" y="1679"/>
                </a:lnTo>
                <a:cubicBezTo>
                  <a:pt x="9622" y="1616"/>
                  <a:pt x="9575" y="1535"/>
                  <a:pt x="9553" y="1449"/>
                </a:cubicBezTo>
                <a:cubicBezTo>
                  <a:pt x="9530" y="1361"/>
                  <a:pt x="9532" y="1268"/>
                  <a:pt x="9562" y="1179"/>
                </a:cubicBezTo>
                <a:lnTo>
                  <a:pt x="9691" y="804"/>
                </a:lnTo>
                <a:cubicBezTo>
                  <a:pt x="9692" y="800"/>
                  <a:pt x="9692" y="796"/>
                  <a:pt x="9691" y="793"/>
                </a:cubicBezTo>
                <a:cubicBezTo>
                  <a:pt x="9690" y="791"/>
                  <a:pt x="9687" y="789"/>
                  <a:pt x="9684" y="787"/>
                </a:cubicBezTo>
                <a:lnTo>
                  <a:pt x="9684" y="786"/>
                </a:lnTo>
                <a:lnTo>
                  <a:pt x="9144" y="515"/>
                </a:lnTo>
                <a:cubicBezTo>
                  <a:pt x="9140" y="513"/>
                  <a:pt x="9136" y="513"/>
                  <a:pt x="9133" y="514"/>
                </a:cubicBezTo>
                <a:cubicBezTo>
                  <a:pt x="9130" y="515"/>
                  <a:pt x="9127" y="517"/>
                  <a:pt x="9125" y="521"/>
                </a:cubicBezTo>
                <a:lnTo>
                  <a:pt x="8946" y="836"/>
                </a:lnTo>
                <a:cubicBezTo>
                  <a:pt x="8902" y="915"/>
                  <a:pt x="8836" y="977"/>
                  <a:pt x="8759" y="1019"/>
                </a:cubicBezTo>
                <a:cubicBezTo>
                  <a:pt x="8682" y="1060"/>
                  <a:pt x="8594" y="1080"/>
                  <a:pt x="8504" y="1074"/>
                </a:cubicBezTo>
                <a:lnTo>
                  <a:pt x="7818" y="1025"/>
                </a:lnTo>
                <a:cubicBezTo>
                  <a:pt x="7732" y="1019"/>
                  <a:pt x="7650" y="989"/>
                  <a:pt x="7581" y="941"/>
                </a:cubicBezTo>
                <a:cubicBezTo>
                  <a:pt x="7512" y="892"/>
                  <a:pt x="7456" y="825"/>
                  <a:pt x="7420" y="746"/>
                </a:cubicBezTo>
                <a:lnTo>
                  <a:pt x="7421" y="746"/>
                </a:lnTo>
                <a:lnTo>
                  <a:pt x="7302" y="479"/>
                </a:lnTo>
                <a:cubicBezTo>
                  <a:pt x="7301" y="476"/>
                  <a:pt x="7298" y="473"/>
                  <a:pt x="7296" y="472"/>
                </a:cubicBezTo>
                <a:cubicBezTo>
                  <a:pt x="7294" y="471"/>
                  <a:pt x="7290" y="471"/>
                  <a:pt x="7287" y="472"/>
                </a:cubicBezTo>
                <a:lnTo>
                  <a:pt x="7286" y="472"/>
                </a:lnTo>
                <a:lnTo>
                  <a:pt x="6696" y="615"/>
                </a:lnTo>
                <a:cubicBezTo>
                  <a:pt x="6692" y="616"/>
                  <a:pt x="6689" y="618"/>
                  <a:pt x="6688" y="621"/>
                </a:cubicBezTo>
                <a:cubicBezTo>
                  <a:pt x="6686" y="624"/>
                  <a:pt x="6685" y="628"/>
                  <a:pt x="6686" y="631"/>
                </a:cubicBezTo>
                <a:lnTo>
                  <a:pt x="6686" y="632"/>
                </a:lnTo>
                <a:lnTo>
                  <a:pt x="6776" y="1033"/>
                </a:lnTo>
                <a:cubicBezTo>
                  <a:pt x="6792" y="1108"/>
                  <a:pt x="6790" y="1184"/>
                  <a:pt x="6772" y="1255"/>
                </a:cubicBezTo>
                <a:cubicBezTo>
                  <a:pt x="6753" y="1327"/>
                  <a:pt x="6716" y="1394"/>
                  <a:pt x="6665" y="1451"/>
                </a:cubicBezTo>
                <a:lnTo>
                  <a:pt x="6665" y="1452"/>
                </a:lnTo>
                <a:lnTo>
                  <a:pt x="6256" y="1902"/>
                </a:lnTo>
                <a:cubicBezTo>
                  <a:pt x="6193" y="1971"/>
                  <a:pt x="6113" y="2019"/>
                  <a:pt x="6027" y="2042"/>
                </a:cubicBezTo>
                <a:cubicBezTo>
                  <a:pt x="5941" y="2065"/>
                  <a:pt x="5848" y="2063"/>
                  <a:pt x="5760" y="2034"/>
                </a:cubicBezTo>
                <a:lnTo>
                  <a:pt x="5760" y="2034"/>
                </a:lnTo>
                <a:lnTo>
                  <a:pt x="5349" y="1901"/>
                </a:lnTo>
                <a:cubicBezTo>
                  <a:pt x="5345" y="1899"/>
                  <a:pt x="5342" y="1900"/>
                  <a:pt x="5339" y="1901"/>
                </a:cubicBezTo>
                <a:cubicBezTo>
                  <a:pt x="5336" y="1902"/>
                  <a:pt x="5333" y="1904"/>
                  <a:pt x="5332" y="1907"/>
                </a:cubicBezTo>
                <a:lnTo>
                  <a:pt x="5332" y="1907"/>
                </a:lnTo>
                <a:lnTo>
                  <a:pt x="5080" y="2404"/>
                </a:lnTo>
                <a:lnTo>
                  <a:pt x="4672" y="2198"/>
                </a:lnTo>
                <a:close/>
                <a:moveTo>
                  <a:pt x="11165" y="2754"/>
                </a:moveTo>
                <a:lnTo>
                  <a:pt x="11165" y="2753"/>
                </a:lnTo>
                <a:lnTo>
                  <a:pt x="11165" y="2753"/>
                </a:lnTo>
                <a:lnTo>
                  <a:pt x="11166" y="2756"/>
                </a:lnTo>
                <a:lnTo>
                  <a:pt x="11165" y="2754"/>
                </a:lnTo>
                <a:close/>
                <a:moveTo>
                  <a:pt x="8333" y="5962"/>
                </a:moveTo>
                <a:lnTo>
                  <a:pt x="8067" y="5265"/>
                </a:lnTo>
                <a:lnTo>
                  <a:pt x="8067" y="5264"/>
                </a:lnTo>
                <a:cubicBezTo>
                  <a:pt x="8061" y="5247"/>
                  <a:pt x="8048" y="5234"/>
                  <a:pt x="8032" y="5227"/>
                </a:cubicBezTo>
                <a:cubicBezTo>
                  <a:pt x="8017" y="5220"/>
                  <a:pt x="7999" y="5219"/>
                  <a:pt x="7980" y="5225"/>
                </a:cubicBezTo>
                <a:lnTo>
                  <a:pt x="7603" y="5355"/>
                </a:lnTo>
                <a:lnTo>
                  <a:pt x="7603" y="5354"/>
                </a:lnTo>
                <a:cubicBezTo>
                  <a:pt x="7503" y="5388"/>
                  <a:pt x="7398" y="5391"/>
                  <a:pt x="7300" y="5366"/>
                </a:cubicBezTo>
                <a:cubicBezTo>
                  <a:pt x="7202" y="5340"/>
                  <a:pt x="7111" y="5286"/>
                  <a:pt x="7040" y="5207"/>
                </a:cubicBezTo>
                <a:lnTo>
                  <a:pt x="7039" y="5207"/>
                </a:lnTo>
                <a:lnTo>
                  <a:pt x="6580" y="4693"/>
                </a:lnTo>
                <a:lnTo>
                  <a:pt x="6581" y="4693"/>
                </a:lnTo>
                <a:cubicBezTo>
                  <a:pt x="6510" y="4614"/>
                  <a:pt x="6467" y="4519"/>
                  <a:pt x="6452" y="4420"/>
                </a:cubicBezTo>
                <a:cubicBezTo>
                  <a:pt x="6437" y="4320"/>
                  <a:pt x="6451" y="4217"/>
                  <a:pt x="6495" y="4121"/>
                </a:cubicBezTo>
                <a:lnTo>
                  <a:pt x="6678" y="3728"/>
                </a:lnTo>
                <a:cubicBezTo>
                  <a:pt x="6686" y="3712"/>
                  <a:pt x="6687" y="3695"/>
                  <a:pt x="6682" y="3679"/>
                </a:cubicBezTo>
                <a:cubicBezTo>
                  <a:pt x="6678" y="3664"/>
                  <a:pt x="6668" y="3650"/>
                  <a:pt x="6653" y="3641"/>
                </a:cubicBezTo>
                <a:lnTo>
                  <a:pt x="6653" y="3640"/>
                </a:lnTo>
                <a:lnTo>
                  <a:pt x="6564" y="3583"/>
                </a:lnTo>
                <a:lnTo>
                  <a:pt x="6561" y="3582"/>
                </a:lnTo>
                <a:lnTo>
                  <a:pt x="5815" y="3187"/>
                </a:lnTo>
                <a:cubicBezTo>
                  <a:pt x="5800" y="3179"/>
                  <a:pt x="5783" y="3177"/>
                  <a:pt x="5767" y="3180"/>
                </a:cubicBezTo>
                <a:cubicBezTo>
                  <a:pt x="5750" y="3184"/>
                  <a:pt x="5736" y="3193"/>
                  <a:pt x="5726" y="3205"/>
                </a:cubicBezTo>
                <a:lnTo>
                  <a:pt x="5421" y="3607"/>
                </a:lnTo>
                <a:lnTo>
                  <a:pt x="5422" y="3607"/>
                </a:lnTo>
                <a:cubicBezTo>
                  <a:pt x="5372" y="3673"/>
                  <a:pt x="5308" y="3725"/>
                  <a:pt x="5235" y="3761"/>
                </a:cubicBezTo>
                <a:cubicBezTo>
                  <a:pt x="5163" y="3797"/>
                  <a:pt x="5083" y="3817"/>
                  <a:pt x="5001" y="3817"/>
                </a:cubicBezTo>
                <a:lnTo>
                  <a:pt x="4306" y="3817"/>
                </a:lnTo>
                <a:cubicBezTo>
                  <a:pt x="4202" y="3817"/>
                  <a:pt x="4102" y="3785"/>
                  <a:pt x="4017" y="3729"/>
                </a:cubicBezTo>
                <a:cubicBezTo>
                  <a:pt x="3934" y="3674"/>
                  <a:pt x="3865" y="3595"/>
                  <a:pt x="3823" y="3498"/>
                </a:cubicBezTo>
                <a:lnTo>
                  <a:pt x="3629" y="3050"/>
                </a:lnTo>
                <a:cubicBezTo>
                  <a:pt x="3623" y="3036"/>
                  <a:pt x="3611" y="3024"/>
                  <a:pt x="3595" y="3016"/>
                </a:cubicBezTo>
                <a:cubicBezTo>
                  <a:pt x="3580" y="3009"/>
                  <a:pt x="3563" y="3007"/>
                  <a:pt x="3547" y="3012"/>
                </a:cubicBezTo>
                <a:lnTo>
                  <a:pt x="2829" y="3212"/>
                </a:lnTo>
                <a:cubicBezTo>
                  <a:pt x="2811" y="3217"/>
                  <a:pt x="2797" y="3228"/>
                  <a:pt x="2788" y="3243"/>
                </a:cubicBezTo>
                <a:cubicBezTo>
                  <a:pt x="2780" y="3258"/>
                  <a:pt x="2776" y="3276"/>
                  <a:pt x="2780" y="3294"/>
                </a:cubicBezTo>
                <a:lnTo>
                  <a:pt x="2879" y="3729"/>
                </a:lnTo>
                <a:lnTo>
                  <a:pt x="2879" y="3729"/>
                </a:lnTo>
                <a:cubicBezTo>
                  <a:pt x="2901" y="3829"/>
                  <a:pt x="2894" y="3929"/>
                  <a:pt x="2862" y="4020"/>
                </a:cubicBezTo>
                <a:cubicBezTo>
                  <a:pt x="2829" y="4112"/>
                  <a:pt x="2771" y="4194"/>
                  <a:pt x="2691" y="4258"/>
                </a:cubicBezTo>
                <a:lnTo>
                  <a:pt x="2691" y="4259"/>
                </a:lnTo>
                <a:lnTo>
                  <a:pt x="2027" y="4781"/>
                </a:lnTo>
                <a:cubicBezTo>
                  <a:pt x="1951" y="4841"/>
                  <a:pt x="1861" y="4878"/>
                  <a:pt x="1767" y="4890"/>
                </a:cubicBezTo>
                <a:cubicBezTo>
                  <a:pt x="1674" y="4902"/>
                  <a:pt x="1577" y="4889"/>
                  <a:pt x="1489" y="4850"/>
                </a:cubicBezTo>
                <a:lnTo>
                  <a:pt x="1159" y="4705"/>
                </a:lnTo>
                <a:cubicBezTo>
                  <a:pt x="1143" y="4698"/>
                  <a:pt x="1126" y="4697"/>
                  <a:pt x="1112" y="4701"/>
                </a:cubicBezTo>
                <a:cubicBezTo>
                  <a:pt x="1097" y="4705"/>
                  <a:pt x="1083" y="4715"/>
                  <a:pt x="1074" y="4729"/>
                </a:cubicBezTo>
                <a:lnTo>
                  <a:pt x="1074" y="4729"/>
                </a:lnTo>
                <a:lnTo>
                  <a:pt x="656" y="5348"/>
                </a:lnTo>
                <a:lnTo>
                  <a:pt x="655" y="5348"/>
                </a:lnTo>
                <a:cubicBezTo>
                  <a:pt x="645" y="5364"/>
                  <a:pt x="641" y="5382"/>
                  <a:pt x="645" y="5400"/>
                </a:cubicBezTo>
                <a:cubicBezTo>
                  <a:pt x="648" y="5417"/>
                  <a:pt x="657" y="5433"/>
                  <a:pt x="672" y="5443"/>
                </a:cubicBezTo>
                <a:lnTo>
                  <a:pt x="673" y="5443"/>
                </a:lnTo>
                <a:lnTo>
                  <a:pt x="1087" y="5734"/>
                </a:lnTo>
                <a:lnTo>
                  <a:pt x="1086" y="5735"/>
                </a:lnTo>
                <a:cubicBezTo>
                  <a:pt x="1157" y="5784"/>
                  <a:pt x="1213" y="5849"/>
                  <a:pt x="1251" y="5923"/>
                </a:cubicBezTo>
                <a:cubicBezTo>
                  <a:pt x="1290" y="5997"/>
                  <a:pt x="1311" y="6080"/>
                  <a:pt x="1311" y="6165"/>
                </a:cubicBezTo>
                <a:lnTo>
                  <a:pt x="1311" y="6915"/>
                </a:lnTo>
                <a:cubicBezTo>
                  <a:pt x="1311" y="7018"/>
                  <a:pt x="1280" y="7116"/>
                  <a:pt x="1226" y="7200"/>
                </a:cubicBezTo>
                <a:cubicBezTo>
                  <a:pt x="1172" y="7283"/>
                  <a:pt x="1095" y="7351"/>
                  <a:pt x="1000" y="7394"/>
                </a:cubicBezTo>
                <a:lnTo>
                  <a:pt x="1000" y="7394"/>
                </a:lnTo>
                <a:lnTo>
                  <a:pt x="513" y="7615"/>
                </a:lnTo>
                <a:cubicBezTo>
                  <a:pt x="497" y="7622"/>
                  <a:pt x="485" y="7634"/>
                  <a:pt x="479" y="7647"/>
                </a:cubicBezTo>
                <a:cubicBezTo>
                  <a:pt x="472" y="7662"/>
                  <a:pt x="471" y="7679"/>
                  <a:pt x="475" y="7695"/>
                </a:cubicBezTo>
                <a:lnTo>
                  <a:pt x="475" y="7696"/>
                </a:lnTo>
                <a:lnTo>
                  <a:pt x="657" y="8357"/>
                </a:lnTo>
                <a:cubicBezTo>
                  <a:pt x="661" y="8373"/>
                  <a:pt x="671" y="8387"/>
                  <a:pt x="685" y="8396"/>
                </a:cubicBezTo>
                <a:cubicBezTo>
                  <a:pt x="698" y="8404"/>
                  <a:pt x="715" y="8409"/>
                  <a:pt x="732" y="8406"/>
                </a:cubicBezTo>
                <a:lnTo>
                  <a:pt x="1278" y="8340"/>
                </a:lnTo>
                <a:lnTo>
                  <a:pt x="1278" y="8340"/>
                </a:lnTo>
                <a:cubicBezTo>
                  <a:pt x="1361" y="8330"/>
                  <a:pt x="1445" y="8340"/>
                  <a:pt x="1522" y="8369"/>
                </a:cubicBezTo>
                <a:cubicBezTo>
                  <a:pt x="1599" y="8397"/>
                  <a:pt x="1670" y="8443"/>
                  <a:pt x="1727" y="8505"/>
                </a:cubicBezTo>
                <a:lnTo>
                  <a:pt x="1727" y="8506"/>
                </a:lnTo>
                <a:lnTo>
                  <a:pt x="2224" y="9042"/>
                </a:lnTo>
                <a:lnTo>
                  <a:pt x="2225" y="9042"/>
                </a:lnTo>
                <a:cubicBezTo>
                  <a:pt x="2291" y="9114"/>
                  <a:pt x="2334" y="9200"/>
                  <a:pt x="2354" y="9292"/>
                </a:cubicBezTo>
                <a:cubicBezTo>
                  <a:pt x="2373" y="9384"/>
                  <a:pt x="2368" y="9480"/>
                  <a:pt x="2337" y="9571"/>
                </a:cubicBezTo>
                <a:lnTo>
                  <a:pt x="2164" y="10074"/>
                </a:lnTo>
                <a:cubicBezTo>
                  <a:pt x="2158" y="10092"/>
                  <a:pt x="2159" y="10109"/>
                  <a:pt x="2165" y="10123"/>
                </a:cubicBezTo>
                <a:cubicBezTo>
                  <a:pt x="2171" y="10139"/>
                  <a:pt x="2183" y="10151"/>
                  <a:pt x="2198" y="10159"/>
                </a:cubicBezTo>
                <a:lnTo>
                  <a:pt x="2199" y="10159"/>
                </a:lnTo>
                <a:lnTo>
                  <a:pt x="2889" y="10487"/>
                </a:lnTo>
                <a:cubicBezTo>
                  <a:pt x="2904" y="10494"/>
                  <a:pt x="2921" y="10495"/>
                  <a:pt x="2936" y="10491"/>
                </a:cubicBezTo>
                <a:cubicBezTo>
                  <a:pt x="2952" y="10487"/>
                  <a:pt x="2966" y="10479"/>
                  <a:pt x="2975" y="10466"/>
                </a:cubicBezTo>
                <a:lnTo>
                  <a:pt x="2975" y="10465"/>
                </a:lnTo>
                <a:lnTo>
                  <a:pt x="3282" y="10046"/>
                </a:lnTo>
                <a:lnTo>
                  <a:pt x="3282" y="10045"/>
                </a:lnTo>
                <a:cubicBezTo>
                  <a:pt x="3335" y="9973"/>
                  <a:pt x="3404" y="9917"/>
                  <a:pt x="3482" y="9880"/>
                </a:cubicBezTo>
                <a:cubicBezTo>
                  <a:pt x="3560" y="9843"/>
                  <a:pt x="3647" y="9825"/>
                  <a:pt x="3735" y="9830"/>
                </a:cubicBezTo>
                <a:lnTo>
                  <a:pt x="4500" y="9870"/>
                </a:lnTo>
                <a:cubicBezTo>
                  <a:pt x="4594" y="9875"/>
                  <a:pt x="4682" y="9904"/>
                  <a:pt x="4758" y="9953"/>
                </a:cubicBezTo>
                <a:cubicBezTo>
                  <a:pt x="4834" y="10002"/>
                  <a:pt x="4898" y="10071"/>
                  <a:pt x="4941" y="10154"/>
                </a:cubicBezTo>
                <a:lnTo>
                  <a:pt x="5182" y="10621"/>
                </a:lnTo>
                <a:cubicBezTo>
                  <a:pt x="5190" y="10636"/>
                  <a:pt x="5202" y="10647"/>
                  <a:pt x="5216" y="10653"/>
                </a:cubicBezTo>
                <a:cubicBezTo>
                  <a:pt x="5230" y="10659"/>
                  <a:pt x="5247" y="10660"/>
                  <a:pt x="5263" y="10655"/>
                </a:cubicBezTo>
                <a:lnTo>
                  <a:pt x="5263" y="10655"/>
                </a:lnTo>
                <a:lnTo>
                  <a:pt x="5967" y="10450"/>
                </a:lnTo>
                <a:lnTo>
                  <a:pt x="5967" y="10449"/>
                </a:lnTo>
                <a:cubicBezTo>
                  <a:pt x="5984" y="10444"/>
                  <a:pt x="5998" y="10434"/>
                  <a:pt x="6006" y="10421"/>
                </a:cubicBezTo>
                <a:cubicBezTo>
                  <a:pt x="6015" y="10409"/>
                  <a:pt x="6018" y="10392"/>
                  <a:pt x="6016" y="10375"/>
                </a:cubicBezTo>
                <a:lnTo>
                  <a:pt x="6016" y="10374"/>
                </a:lnTo>
                <a:lnTo>
                  <a:pt x="5952" y="9846"/>
                </a:lnTo>
                <a:cubicBezTo>
                  <a:pt x="5941" y="9752"/>
                  <a:pt x="5956" y="9659"/>
                  <a:pt x="5993" y="9574"/>
                </a:cubicBezTo>
                <a:cubicBezTo>
                  <a:pt x="6029" y="9490"/>
                  <a:pt x="6088" y="9415"/>
                  <a:pt x="6165" y="9359"/>
                </a:cubicBezTo>
                <a:lnTo>
                  <a:pt x="6164" y="9358"/>
                </a:lnTo>
                <a:lnTo>
                  <a:pt x="6767" y="8916"/>
                </a:lnTo>
                <a:lnTo>
                  <a:pt x="6767" y="8916"/>
                </a:lnTo>
                <a:cubicBezTo>
                  <a:pt x="6836" y="8866"/>
                  <a:pt x="6914" y="8834"/>
                  <a:pt x="6994" y="8821"/>
                </a:cubicBezTo>
                <a:cubicBezTo>
                  <a:pt x="7074" y="8808"/>
                  <a:pt x="7158" y="8814"/>
                  <a:pt x="7238" y="8840"/>
                </a:cubicBezTo>
                <a:lnTo>
                  <a:pt x="7239" y="8840"/>
                </a:lnTo>
                <a:lnTo>
                  <a:pt x="7674" y="8979"/>
                </a:lnTo>
                <a:cubicBezTo>
                  <a:pt x="7689" y="8984"/>
                  <a:pt x="7706" y="8984"/>
                  <a:pt x="7720" y="8978"/>
                </a:cubicBezTo>
                <a:cubicBezTo>
                  <a:pt x="7734" y="8973"/>
                  <a:pt x="7747" y="8962"/>
                  <a:pt x="7755" y="8948"/>
                </a:cubicBezTo>
                <a:lnTo>
                  <a:pt x="8133" y="8296"/>
                </a:lnTo>
                <a:cubicBezTo>
                  <a:pt x="8141" y="8280"/>
                  <a:pt x="8144" y="8263"/>
                  <a:pt x="8140" y="8245"/>
                </a:cubicBezTo>
                <a:cubicBezTo>
                  <a:pt x="8136" y="8229"/>
                  <a:pt x="8127" y="8215"/>
                  <a:pt x="8112" y="8205"/>
                </a:cubicBezTo>
                <a:lnTo>
                  <a:pt x="7704" y="7917"/>
                </a:lnTo>
                <a:cubicBezTo>
                  <a:pt x="7624" y="7861"/>
                  <a:pt x="7563" y="7784"/>
                  <a:pt x="7525" y="7697"/>
                </a:cubicBezTo>
                <a:cubicBezTo>
                  <a:pt x="7487" y="7611"/>
                  <a:pt x="7472" y="7514"/>
                  <a:pt x="7486" y="7416"/>
                </a:cubicBezTo>
                <a:lnTo>
                  <a:pt x="7585" y="6679"/>
                </a:lnTo>
                <a:lnTo>
                  <a:pt x="7586" y="6679"/>
                </a:lnTo>
                <a:cubicBezTo>
                  <a:pt x="7597" y="6595"/>
                  <a:pt x="7628" y="6517"/>
                  <a:pt x="7674" y="6450"/>
                </a:cubicBezTo>
                <a:cubicBezTo>
                  <a:pt x="7721" y="6382"/>
                  <a:pt x="7784" y="6325"/>
                  <a:pt x="7859" y="6285"/>
                </a:cubicBezTo>
                <a:lnTo>
                  <a:pt x="8302" y="6048"/>
                </a:lnTo>
                <a:cubicBezTo>
                  <a:pt x="8317" y="6040"/>
                  <a:pt x="8328" y="6027"/>
                  <a:pt x="8333" y="6012"/>
                </a:cubicBezTo>
                <a:cubicBezTo>
                  <a:pt x="8339" y="5997"/>
                  <a:pt x="8339" y="5979"/>
                  <a:pt x="8333" y="5962"/>
                </a:cubicBezTo>
                <a:close/>
                <a:moveTo>
                  <a:pt x="6568" y="3585"/>
                </a:moveTo>
                <a:lnTo>
                  <a:pt x="6566" y="3584"/>
                </a:lnTo>
                <a:cubicBezTo>
                  <a:pt x="6569" y="3585"/>
                  <a:pt x="6571" y="3586"/>
                  <a:pt x="6568" y="3585"/>
                </a:cubicBezTo>
                <a:close/>
                <a:moveTo>
                  <a:pt x="6562" y="3582"/>
                </a:moveTo>
                <a:lnTo>
                  <a:pt x="6564" y="3583"/>
                </a:lnTo>
                <a:lnTo>
                  <a:pt x="6563" y="3582"/>
                </a:lnTo>
                <a:lnTo>
                  <a:pt x="6562" y="3582"/>
                </a:lnTo>
                <a:close/>
                <a:moveTo>
                  <a:pt x="6563" y="3582"/>
                </a:moveTo>
                <a:cubicBezTo>
                  <a:pt x="6563" y="3583"/>
                  <a:pt x="6563" y="3583"/>
                  <a:pt x="6563" y="3582"/>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3" name="Freeform 435">
            <a:extLst>
              <a:ext uri="{FF2B5EF4-FFF2-40B4-BE49-F238E27FC236}">
                <a16:creationId xmlns:a16="http://schemas.microsoft.com/office/drawing/2014/main" id="{66ED91DF-1F11-490F-BE7E-C19FAFDB8DFE}"/>
              </a:ext>
            </a:extLst>
          </p:cNvPr>
          <p:cNvSpPr>
            <a:spLocks noChangeAspect="1" noEditPoints="1"/>
          </p:cNvSpPr>
          <p:nvPr/>
        </p:nvSpPr>
        <p:spPr bwMode="auto">
          <a:xfrm>
            <a:off x="10007733" y="3011674"/>
            <a:ext cx="365762" cy="203201"/>
          </a:xfrm>
          <a:custGeom>
            <a:avLst/>
            <a:gdLst>
              <a:gd name="T0" fmla="*/ 474 w 13559"/>
              <a:gd name="T1" fmla="*/ 6492 h 7511"/>
              <a:gd name="T2" fmla="*/ 3 w 13559"/>
              <a:gd name="T3" fmla="*/ 5917 h 7511"/>
              <a:gd name="T4" fmla="*/ 2163 w 13559"/>
              <a:gd name="T5" fmla="*/ 2852 h 7511"/>
              <a:gd name="T6" fmla="*/ 3344 w 13559"/>
              <a:gd name="T7" fmla="*/ 0 h 7511"/>
              <a:gd name="T8" fmla="*/ 4526 w 13559"/>
              <a:gd name="T9" fmla="*/ 2852 h 7511"/>
              <a:gd name="T10" fmla="*/ 5159 w 13559"/>
              <a:gd name="T11" fmla="*/ 3514 h 7511"/>
              <a:gd name="T12" fmla="*/ 3303 w 13559"/>
              <a:gd name="T13" fmla="*/ 3406 h 7511"/>
              <a:gd name="T14" fmla="*/ 458 w 13559"/>
              <a:gd name="T15" fmla="*/ 5971 h 7511"/>
              <a:gd name="T16" fmla="*/ 529 w 13559"/>
              <a:gd name="T17" fmla="*/ 6036 h 7511"/>
              <a:gd name="T18" fmla="*/ 8470 w 13559"/>
              <a:gd name="T19" fmla="*/ 2687 h 7511"/>
              <a:gd name="T20" fmla="*/ 8977 w 13559"/>
              <a:gd name="T21" fmla="*/ 4814 h 7511"/>
              <a:gd name="T22" fmla="*/ 9923 w 13559"/>
              <a:gd name="T23" fmla="*/ 7339 h 7511"/>
              <a:gd name="T24" fmla="*/ 8950 w 13559"/>
              <a:gd name="T25" fmla="*/ 7511 h 7511"/>
              <a:gd name="T26" fmla="*/ 3594 w 13559"/>
              <a:gd name="T27" fmla="*/ 7339 h 7511"/>
              <a:gd name="T28" fmla="*/ 3458 w 13559"/>
              <a:gd name="T29" fmla="*/ 6933 h 7511"/>
              <a:gd name="T30" fmla="*/ 5618 w 13559"/>
              <a:gd name="T31" fmla="*/ 3868 h 7511"/>
              <a:gd name="T32" fmla="*/ 6799 w 13559"/>
              <a:gd name="T33" fmla="*/ 1016 h 7511"/>
              <a:gd name="T34" fmla="*/ 7656 w 13559"/>
              <a:gd name="T35" fmla="*/ 3544 h 7511"/>
              <a:gd name="T36" fmla="*/ 6799 w 13559"/>
              <a:gd name="T37" fmla="*/ 1475 h 7511"/>
              <a:gd name="T38" fmla="*/ 5943 w 13559"/>
              <a:gd name="T39" fmla="*/ 3544 h 7511"/>
              <a:gd name="T40" fmla="*/ 3984 w 13559"/>
              <a:gd name="T41" fmla="*/ 7053 h 7511"/>
              <a:gd name="T42" fmla="*/ 9586 w 13559"/>
              <a:gd name="T43" fmla="*/ 7029 h 7511"/>
              <a:gd name="T44" fmla="*/ 8670 w 13559"/>
              <a:gd name="T45" fmla="*/ 5155 h 7511"/>
              <a:gd name="T46" fmla="*/ 3913 w 13559"/>
              <a:gd name="T47" fmla="*/ 6980 h 7511"/>
              <a:gd name="T48" fmla="*/ 3930 w 13559"/>
              <a:gd name="T49" fmla="*/ 7029 h 7511"/>
              <a:gd name="T50" fmla="*/ 9002 w 13559"/>
              <a:gd name="T51" fmla="*/ 1671 h 7511"/>
              <a:gd name="T52" fmla="*/ 11071 w 13559"/>
              <a:gd name="T53" fmla="*/ 2527 h 7511"/>
              <a:gd name="T54" fmla="*/ 10214 w 13559"/>
              <a:gd name="T55" fmla="*/ 459 h 7511"/>
              <a:gd name="T56" fmla="*/ 9033 w 13559"/>
              <a:gd name="T57" fmla="*/ 2852 h 7511"/>
              <a:gd name="T58" fmla="*/ 10214 w 13559"/>
              <a:gd name="T59" fmla="*/ 0 h 7511"/>
              <a:gd name="T60" fmla="*/ 11395 w 13559"/>
              <a:gd name="T61" fmla="*/ 2852 h 7511"/>
              <a:gd name="T62" fmla="*/ 13555 w 13559"/>
              <a:gd name="T63" fmla="*/ 5917 h 7511"/>
              <a:gd name="T64" fmla="*/ 13420 w 13559"/>
              <a:gd name="T65" fmla="*/ 6323 h 7511"/>
              <a:gd name="T66" fmla="*/ 13029 w 13559"/>
              <a:gd name="T67" fmla="*/ 6495 h 7511"/>
              <a:gd name="T68" fmla="*/ 13029 w 13559"/>
              <a:gd name="T69" fmla="*/ 6036 h 7511"/>
              <a:gd name="T70" fmla="*/ 13083 w 13559"/>
              <a:gd name="T71" fmla="*/ 6013 h 7511"/>
              <a:gd name="T72" fmla="*/ 13100 w 13559"/>
              <a:gd name="T73" fmla="*/ 5964 h 7511"/>
              <a:gd name="T74" fmla="*/ 9418 w 13559"/>
              <a:gd name="T75" fmla="*/ 3529 h 7511"/>
              <a:gd name="T76" fmla="*/ 9285 w 13559"/>
              <a:gd name="T77" fmla="*/ 3092 h 7511"/>
              <a:gd name="T78" fmla="*/ 4201 w 13559"/>
              <a:gd name="T79" fmla="*/ 2527 h 7511"/>
              <a:gd name="T80" fmla="*/ 3344 w 13559"/>
              <a:gd name="T81" fmla="*/ 459 h 7511"/>
              <a:gd name="T82" fmla="*/ 2488 w 13559"/>
              <a:gd name="T83" fmla="*/ 2527 h 7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559" h="7511">
                <a:moveTo>
                  <a:pt x="3207" y="6495"/>
                </a:moveTo>
                <a:lnTo>
                  <a:pt x="529" y="6495"/>
                </a:lnTo>
                <a:cubicBezTo>
                  <a:pt x="514" y="6495"/>
                  <a:pt x="496" y="6494"/>
                  <a:pt x="474" y="6492"/>
                </a:cubicBezTo>
                <a:cubicBezTo>
                  <a:pt x="341" y="6478"/>
                  <a:pt x="223" y="6415"/>
                  <a:pt x="138" y="6323"/>
                </a:cubicBezTo>
                <a:cubicBezTo>
                  <a:pt x="52" y="6230"/>
                  <a:pt x="0" y="6106"/>
                  <a:pt x="0" y="5971"/>
                </a:cubicBezTo>
                <a:cubicBezTo>
                  <a:pt x="0" y="5957"/>
                  <a:pt x="1" y="5939"/>
                  <a:pt x="3" y="5917"/>
                </a:cubicBezTo>
                <a:cubicBezTo>
                  <a:pt x="91" y="5078"/>
                  <a:pt x="490" y="4332"/>
                  <a:pt x="1084" y="3798"/>
                </a:cubicBezTo>
                <a:cubicBezTo>
                  <a:pt x="1462" y="3458"/>
                  <a:pt x="1919" y="3203"/>
                  <a:pt x="2424" y="3065"/>
                </a:cubicBezTo>
                <a:cubicBezTo>
                  <a:pt x="2330" y="3002"/>
                  <a:pt x="2243" y="2931"/>
                  <a:pt x="2163" y="2852"/>
                </a:cubicBezTo>
                <a:cubicBezTo>
                  <a:pt x="1861" y="2549"/>
                  <a:pt x="1674" y="2132"/>
                  <a:pt x="1674" y="1671"/>
                </a:cubicBezTo>
                <a:cubicBezTo>
                  <a:pt x="1674" y="1209"/>
                  <a:pt x="1861" y="792"/>
                  <a:pt x="2163" y="489"/>
                </a:cubicBezTo>
                <a:cubicBezTo>
                  <a:pt x="2466" y="187"/>
                  <a:pt x="2883" y="0"/>
                  <a:pt x="3344" y="0"/>
                </a:cubicBezTo>
                <a:cubicBezTo>
                  <a:pt x="3806" y="0"/>
                  <a:pt x="4223" y="187"/>
                  <a:pt x="4525" y="489"/>
                </a:cubicBezTo>
                <a:cubicBezTo>
                  <a:pt x="4828" y="792"/>
                  <a:pt x="5015" y="1209"/>
                  <a:pt x="5015" y="1671"/>
                </a:cubicBezTo>
                <a:cubicBezTo>
                  <a:pt x="5015" y="2132"/>
                  <a:pt x="4828" y="2549"/>
                  <a:pt x="4526" y="2852"/>
                </a:cubicBezTo>
                <a:cubicBezTo>
                  <a:pt x="4439" y="2938"/>
                  <a:pt x="4342" y="3016"/>
                  <a:pt x="4238" y="3082"/>
                </a:cubicBezTo>
                <a:cubicBezTo>
                  <a:pt x="4250" y="3085"/>
                  <a:pt x="4261" y="3088"/>
                  <a:pt x="4273" y="3092"/>
                </a:cubicBezTo>
                <a:cubicBezTo>
                  <a:pt x="4592" y="3190"/>
                  <a:pt x="4890" y="3333"/>
                  <a:pt x="5159" y="3514"/>
                </a:cubicBezTo>
                <a:lnTo>
                  <a:pt x="4902" y="3894"/>
                </a:lnTo>
                <a:cubicBezTo>
                  <a:pt x="4669" y="3736"/>
                  <a:pt x="4412" y="3612"/>
                  <a:pt x="4140" y="3529"/>
                </a:cubicBezTo>
                <a:cubicBezTo>
                  <a:pt x="3877" y="3449"/>
                  <a:pt x="3596" y="3406"/>
                  <a:pt x="3303" y="3406"/>
                </a:cubicBezTo>
                <a:cubicBezTo>
                  <a:pt x="2567" y="3406"/>
                  <a:pt x="1897" y="3683"/>
                  <a:pt x="1390" y="4139"/>
                </a:cubicBezTo>
                <a:cubicBezTo>
                  <a:pt x="878" y="4599"/>
                  <a:pt x="533" y="5242"/>
                  <a:pt x="458" y="5964"/>
                </a:cubicBezTo>
                <a:cubicBezTo>
                  <a:pt x="458" y="5965"/>
                  <a:pt x="458" y="5965"/>
                  <a:pt x="458" y="5971"/>
                </a:cubicBezTo>
                <a:cubicBezTo>
                  <a:pt x="458" y="5987"/>
                  <a:pt x="465" y="6002"/>
                  <a:pt x="475" y="6013"/>
                </a:cubicBezTo>
                <a:cubicBezTo>
                  <a:pt x="487" y="6026"/>
                  <a:pt x="503" y="6035"/>
                  <a:pt x="521" y="6037"/>
                </a:cubicBezTo>
                <a:cubicBezTo>
                  <a:pt x="521" y="6037"/>
                  <a:pt x="523" y="6036"/>
                  <a:pt x="529" y="6036"/>
                </a:cubicBezTo>
                <a:lnTo>
                  <a:pt x="3207" y="6036"/>
                </a:lnTo>
                <a:lnTo>
                  <a:pt x="3207" y="6495"/>
                </a:lnTo>
                <a:close/>
                <a:moveTo>
                  <a:pt x="8470" y="2687"/>
                </a:moveTo>
                <a:cubicBezTo>
                  <a:pt x="8470" y="3148"/>
                  <a:pt x="8283" y="3566"/>
                  <a:pt x="7981" y="3868"/>
                </a:cubicBezTo>
                <a:cubicBezTo>
                  <a:pt x="7894" y="3955"/>
                  <a:pt x="7798" y="4032"/>
                  <a:pt x="7695" y="4097"/>
                </a:cubicBezTo>
                <a:cubicBezTo>
                  <a:pt x="8176" y="4239"/>
                  <a:pt x="8613" y="4487"/>
                  <a:pt x="8977" y="4814"/>
                </a:cubicBezTo>
                <a:cubicBezTo>
                  <a:pt x="9570" y="5348"/>
                  <a:pt x="9970" y="6094"/>
                  <a:pt x="10058" y="6933"/>
                </a:cubicBezTo>
                <a:cubicBezTo>
                  <a:pt x="10060" y="6955"/>
                  <a:pt x="10061" y="6973"/>
                  <a:pt x="10061" y="6987"/>
                </a:cubicBezTo>
                <a:cubicBezTo>
                  <a:pt x="10061" y="7122"/>
                  <a:pt x="10009" y="7246"/>
                  <a:pt x="9923" y="7339"/>
                </a:cubicBezTo>
                <a:cubicBezTo>
                  <a:pt x="9838" y="7431"/>
                  <a:pt x="9719" y="7494"/>
                  <a:pt x="9587" y="7508"/>
                </a:cubicBezTo>
                <a:cubicBezTo>
                  <a:pt x="9565" y="7510"/>
                  <a:pt x="9547" y="7511"/>
                  <a:pt x="9532" y="7511"/>
                </a:cubicBezTo>
                <a:lnTo>
                  <a:pt x="8950" y="7511"/>
                </a:lnTo>
                <a:lnTo>
                  <a:pt x="3984" y="7511"/>
                </a:lnTo>
                <a:cubicBezTo>
                  <a:pt x="3970" y="7511"/>
                  <a:pt x="3951" y="7510"/>
                  <a:pt x="3929" y="7508"/>
                </a:cubicBezTo>
                <a:cubicBezTo>
                  <a:pt x="3797" y="7494"/>
                  <a:pt x="3678" y="7431"/>
                  <a:pt x="3594" y="7339"/>
                </a:cubicBezTo>
                <a:cubicBezTo>
                  <a:pt x="3508" y="7246"/>
                  <a:pt x="3456" y="7123"/>
                  <a:pt x="3456" y="6987"/>
                </a:cubicBezTo>
                <a:lnTo>
                  <a:pt x="3455" y="6987"/>
                </a:lnTo>
                <a:cubicBezTo>
                  <a:pt x="3455" y="6973"/>
                  <a:pt x="3456" y="6955"/>
                  <a:pt x="3458" y="6933"/>
                </a:cubicBezTo>
                <a:cubicBezTo>
                  <a:pt x="3546" y="6094"/>
                  <a:pt x="3946" y="5348"/>
                  <a:pt x="4539" y="4814"/>
                </a:cubicBezTo>
                <a:cubicBezTo>
                  <a:pt x="4917" y="4474"/>
                  <a:pt x="5374" y="4219"/>
                  <a:pt x="5879" y="4081"/>
                </a:cubicBezTo>
                <a:cubicBezTo>
                  <a:pt x="5785" y="4019"/>
                  <a:pt x="5698" y="3947"/>
                  <a:pt x="5618" y="3868"/>
                </a:cubicBezTo>
                <a:cubicBezTo>
                  <a:pt x="5316" y="3566"/>
                  <a:pt x="5129" y="3148"/>
                  <a:pt x="5129" y="2687"/>
                </a:cubicBezTo>
                <a:cubicBezTo>
                  <a:pt x="5129" y="2226"/>
                  <a:pt x="5316" y="1808"/>
                  <a:pt x="5618" y="1506"/>
                </a:cubicBezTo>
                <a:cubicBezTo>
                  <a:pt x="5921" y="1203"/>
                  <a:pt x="6338" y="1016"/>
                  <a:pt x="6799" y="1016"/>
                </a:cubicBezTo>
                <a:cubicBezTo>
                  <a:pt x="7261" y="1016"/>
                  <a:pt x="7678" y="1203"/>
                  <a:pt x="7981" y="1506"/>
                </a:cubicBezTo>
                <a:cubicBezTo>
                  <a:pt x="8283" y="1808"/>
                  <a:pt x="8470" y="2226"/>
                  <a:pt x="8470" y="2687"/>
                </a:cubicBezTo>
                <a:close/>
                <a:moveTo>
                  <a:pt x="7656" y="3544"/>
                </a:moveTo>
                <a:cubicBezTo>
                  <a:pt x="7876" y="3325"/>
                  <a:pt x="8011" y="3022"/>
                  <a:pt x="8011" y="2687"/>
                </a:cubicBezTo>
                <a:cubicBezTo>
                  <a:pt x="8011" y="2352"/>
                  <a:pt x="7876" y="2049"/>
                  <a:pt x="7656" y="1830"/>
                </a:cubicBezTo>
                <a:cubicBezTo>
                  <a:pt x="7437" y="1611"/>
                  <a:pt x="7134" y="1475"/>
                  <a:pt x="6799" y="1475"/>
                </a:cubicBezTo>
                <a:cubicBezTo>
                  <a:pt x="6465" y="1475"/>
                  <a:pt x="6162" y="1611"/>
                  <a:pt x="5943" y="1830"/>
                </a:cubicBezTo>
                <a:cubicBezTo>
                  <a:pt x="5723" y="2049"/>
                  <a:pt x="5588" y="2352"/>
                  <a:pt x="5588" y="2687"/>
                </a:cubicBezTo>
                <a:cubicBezTo>
                  <a:pt x="5588" y="3022"/>
                  <a:pt x="5723" y="3325"/>
                  <a:pt x="5943" y="3544"/>
                </a:cubicBezTo>
                <a:cubicBezTo>
                  <a:pt x="6162" y="3763"/>
                  <a:pt x="6465" y="3899"/>
                  <a:pt x="6799" y="3899"/>
                </a:cubicBezTo>
                <a:cubicBezTo>
                  <a:pt x="7134" y="3899"/>
                  <a:pt x="7437" y="3763"/>
                  <a:pt x="7656" y="3544"/>
                </a:cubicBezTo>
                <a:close/>
                <a:moveTo>
                  <a:pt x="3984" y="7053"/>
                </a:moveTo>
                <a:lnTo>
                  <a:pt x="9532" y="7053"/>
                </a:lnTo>
                <a:cubicBezTo>
                  <a:pt x="9538" y="7053"/>
                  <a:pt x="9539" y="7053"/>
                  <a:pt x="9540" y="7053"/>
                </a:cubicBezTo>
                <a:cubicBezTo>
                  <a:pt x="9558" y="7051"/>
                  <a:pt x="9574" y="7042"/>
                  <a:pt x="9586" y="7029"/>
                </a:cubicBezTo>
                <a:cubicBezTo>
                  <a:pt x="9596" y="7018"/>
                  <a:pt x="9603" y="7003"/>
                  <a:pt x="9603" y="6987"/>
                </a:cubicBezTo>
                <a:cubicBezTo>
                  <a:pt x="9603" y="6981"/>
                  <a:pt x="9603" y="6981"/>
                  <a:pt x="9603" y="6980"/>
                </a:cubicBezTo>
                <a:cubicBezTo>
                  <a:pt x="9528" y="6258"/>
                  <a:pt x="9183" y="5615"/>
                  <a:pt x="8670" y="5155"/>
                </a:cubicBezTo>
                <a:cubicBezTo>
                  <a:pt x="8164" y="4699"/>
                  <a:pt x="7493" y="4422"/>
                  <a:pt x="6758" y="4422"/>
                </a:cubicBezTo>
                <a:cubicBezTo>
                  <a:pt x="6022" y="4422"/>
                  <a:pt x="5352" y="4699"/>
                  <a:pt x="4845" y="5155"/>
                </a:cubicBezTo>
                <a:cubicBezTo>
                  <a:pt x="4333" y="5615"/>
                  <a:pt x="3988" y="6258"/>
                  <a:pt x="3913" y="6980"/>
                </a:cubicBezTo>
                <a:cubicBezTo>
                  <a:pt x="3913" y="6981"/>
                  <a:pt x="3913" y="6981"/>
                  <a:pt x="3913" y="6987"/>
                </a:cubicBezTo>
                <a:lnTo>
                  <a:pt x="3912" y="6987"/>
                </a:lnTo>
                <a:cubicBezTo>
                  <a:pt x="3912" y="7002"/>
                  <a:pt x="3919" y="7017"/>
                  <a:pt x="3930" y="7029"/>
                </a:cubicBezTo>
                <a:cubicBezTo>
                  <a:pt x="3942" y="7042"/>
                  <a:pt x="3958" y="7051"/>
                  <a:pt x="3976" y="7053"/>
                </a:cubicBezTo>
                <a:cubicBezTo>
                  <a:pt x="3977" y="7053"/>
                  <a:pt x="3978" y="7053"/>
                  <a:pt x="3984" y="7053"/>
                </a:cubicBezTo>
                <a:close/>
                <a:moveTo>
                  <a:pt x="9002" y="1671"/>
                </a:moveTo>
                <a:cubicBezTo>
                  <a:pt x="9002" y="2005"/>
                  <a:pt x="9138" y="2308"/>
                  <a:pt x="9357" y="2527"/>
                </a:cubicBezTo>
                <a:cubicBezTo>
                  <a:pt x="9576" y="2747"/>
                  <a:pt x="9879" y="2882"/>
                  <a:pt x="10214" y="2882"/>
                </a:cubicBezTo>
                <a:cubicBezTo>
                  <a:pt x="10548" y="2882"/>
                  <a:pt x="10851" y="2747"/>
                  <a:pt x="11071" y="2527"/>
                </a:cubicBezTo>
                <a:cubicBezTo>
                  <a:pt x="11290" y="2308"/>
                  <a:pt x="11426" y="2005"/>
                  <a:pt x="11426" y="1671"/>
                </a:cubicBezTo>
                <a:cubicBezTo>
                  <a:pt x="11426" y="1336"/>
                  <a:pt x="11290" y="1033"/>
                  <a:pt x="11071" y="814"/>
                </a:cubicBezTo>
                <a:cubicBezTo>
                  <a:pt x="10851" y="594"/>
                  <a:pt x="10548" y="459"/>
                  <a:pt x="10214" y="459"/>
                </a:cubicBezTo>
                <a:cubicBezTo>
                  <a:pt x="9879" y="459"/>
                  <a:pt x="9576" y="594"/>
                  <a:pt x="9357" y="814"/>
                </a:cubicBezTo>
                <a:cubicBezTo>
                  <a:pt x="9138" y="1033"/>
                  <a:pt x="9002" y="1336"/>
                  <a:pt x="9002" y="1671"/>
                </a:cubicBezTo>
                <a:close/>
                <a:moveTo>
                  <a:pt x="9033" y="2852"/>
                </a:moveTo>
                <a:cubicBezTo>
                  <a:pt x="8730" y="2549"/>
                  <a:pt x="8543" y="2132"/>
                  <a:pt x="8543" y="1671"/>
                </a:cubicBezTo>
                <a:cubicBezTo>
                  <a:pt x="8543" y="1209"/>
                  <a:pt x="8730" y="792"/>
                  <a:pt x="9033" y="489"/>
                </a:cubicBezTo>
                <a:cubicBezTo>
                  <a:pt x="9335" y="187"/>
                  <a:pt x="9753" y="0"/>
                  <a:pt x="10214" y="0"/>
                </a:cubicBezTo>
                <a:cubicBezTo>
                  <a:pt x="10675" y="0"/>
                  <a:pt x="11093" y="187"/>
                  <a:pt x="11395" y="489"/>
                </a:cubicBezTo>
                <a:cubicBezTo>
                  <a:pt x="11697" y="792"/>
                  <a:pt x="11884" y="1209"/>
                  <a:pt x="11884" y="1671"/>
                </a:cubicBezTo>
                <a:cubicBezTo>
                  <a:pt x="11884" y="2132"/>
                  <a:pt x="11697" y="2549"/>
                  <a:pt x="11395" y="2852"/>
                </a:cubicBezTo>
                <a:cubicBezTo>
                  <a:pt x="11315" y="2931"/>
                  <a:pt x="11228" y="3003"/>
                  <a:pt x="11134" y="3065"/>
                </a:cubicBezTo>
                <a:cubicBezTo>
                  <a:pt x="11639" y="3203"/>
                  <a:pt x="12095" y="3458"/>
                  <a:pt x="12474" y="3798"/>
                </a:cubicBezTo>
                <a:cubicBezTo>
                  <a:pt x="13067" y="4332"/>
                  <a:pt x="13467" y="5078"/>
                  <a:pt x="13555" y="5917"/>
                </a:cubicBezTo>
                <a:cubicBezTo>
                  <a:pt x="13557" y="5939"/>
                  <a:pt x="13559" y="5957"/>
                  <a:pt x="13559" y="5971"/>
                </a:cubicBezTo>
                <a:lnTo>
                  <a:pt x="13558" y="5971"/>
                </a:lnTo>
                <a:cubicBezTo>
                  <a:pt x="13558" y="6106"/>
                  <a:pt x="13505" y="6230"/>
                  <a:pt x="13420" y="6323"/>
                </a:cubicBezTo>
                <a:cubicBezTo>
                  <a:pt x="13335" y="6415"/>
                  <a:pt x="13217" y="6477"/>
                  <a:pt x="13085" y="6492"/>
                </a:cubicBezTo>
                <a:lnTo>
                  <a:pt x="13085" y="6492"/>
                </a:lnTo>
                <a:cubicBezTo>
                  <a:pt x="13063" y="6494"/>
                  <a:pt x="13044" y="6495"/>
                  <a:pt x="13029" y="6495"/>
                </a:cubicBezTo>
                <a:lnTo>
                  <a:pt x="10351" y="6495"/>
                </a:lnTo>
                <a:lnTo>
                  <a:pt x="10351" y="6036"/>
                </a:lnTo>
                <a:lnTo>
                  <a:pt x="13029" y="6036"/>
                </a:lnTo>
                <a:cubicBezTo>
                  <a:pt x="13035" y="6036"/>
                  <a:pt x="13036" y="6037"/>
                  <a:pt x="13036" y="6037"/>
                </a:cubicBezTo>
                <a:lnTo>
                  <a:pt x="13037" y="6037"/>
                </a:lnTo>
                <a:cubicBezTo>
                  <a:pt x="13055" y="6035"/>
                  <a:pt x="13071" y="6026"/>
                  <a:pt x="13083" y="6013"/>
                </a:cubicBezTo>
                <a:cubicBezTo>
                  <a:pt x="13094" y="6001"/>
                  <a:pt x="13101" y="5986"/>
                  <a:pt x="13101" y="5971"/>
                </a:cubicBezTo>
                <a:lnTo>
                  <a:pt x="13100" y="5971"/>
                </a:lnTo>
                <a:cubicBezTo>
                  <a:pt x="13100" y="5965"/>
                  <a:pt x="13100" y="5965"/>
                  <a:pt x="13100" y="5964"/>
                </a:cubicBezTo>
                <a:cubicBezTo>
                  <a:pt x="13025" y="5242"/>
                  <a:pt x="12680" y="4599"/>
                  <a:pt x="12167" y="4138"/>
                </a:cubicBezTo>
                <a:cubicBezTo>
                  <a:pt x="11661" y="3683"/>
                  <a:pt x="10991" y="3406"/>
                  <a:pt x="10255" y="3406"/>
                </a:cubicBezTo>
                <a:cubicBezTo>
                  <a:pt x="9962" y="3406"/>
                  <a:pt x="9681" y="3449"/>
                  <a:pt x="9418" y="3529"/>
                </a:cubicBezTo>
                <a:cubicBezTo>
                  <a:pt x="9146" y="3612"/>
                  <a:pt x="8889" y="3736"/>
                  <a:pt x="8656" y="3894"/>
                </a:cubicBezTo>
                <a:lnTo>
                  <a:pt x="8400" y="3514"/>
                </a:lnTo>
                <a:cubicBezTo>
                  <a:pt x="8668" y="3333"/>
                  <a:pt x="8966" y="3190"/>
                  <a:pt x="9285" y="3092"/>
                </a:cubicBezTo>
                <a:cubicBezTo>
                  <a:pt x="9297" y="3088"/>
                  <a:pt x="9308" y="3085"/>
                  <a:pt x="9320" y="3082"/>
                </a:cubicBezTo>
                <a:cubicBezTo>
                  <a:pt x="9216" y="3016"/>
                  <a:pt x="9119" y="2938"/>
                  <a:pt x="9033" y="2852"/>
                </a:cubicBezTo>
                <a:close/>
                <a:moveTo>
                  <a:pt x="4201" y="2527"/>
                </a:moveTo>
                <a:cubicBezTo>
                  <a:pt x="4421" y="2308"/>
                  <a:pt x="4556" y="2005"/>
                  <a:pt x="4556" y="1671"/>
                </a:cubicBezTo>
                <a:cubicBezTo>
                  <a:pt x="4556" y="1336"/>
                  <a:pt x="4421" y="1033"/>
                  <a:pt x="4201" y="814"/>
                </a:cubicBezTo>
                <a:cubicBezTo>
                  <a:pt x="3982" y="594"/>
                  <a:pt x="3679" y="459"/>
                  <a:pt x="3344" y="459"/>
                </a:cubicBezTo>
                <a:cubicBezTo>
                  <a:pt x="3010" y="459"/>
                  <a:pt x="2707" y="594"/>
                  <a:pt x="2488" y="814"/>
                </a:cubicBezTo>
                <a:cubicBezTo>
                  <a:pt x="2268" y="1033"/>
                  <a:pt x="2133" y="1336"/>
                  <a:pt x="2133" y="1671"/>
                </a:cubicBezTo>
                <a:cubicBezTo>
                  <a:pt x="2133" y="2005"/>
                  <a:pt x="2268" y="2308"/>
                  <a:pt x="2488" y="2527"/>
                </a:cubicBezTo>
                <a:cubicBezTo>
                  <a:pt x="2707" y="2747"/>
                  <a:pt x="3010" y="2882"/>
                  <a:pt x="3344" y="2882"/>
                </a:cubicBezTo>
                <a:cubicBezTo>
                  <a:pt x="3679" y="2882"/>
                  <a:pt x="3982" y="2747"/>
                  <a:pt x="4201" y="2527"/>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4" name="Freeform 436">
            <a:extLst>
              <a:ext uri="{FF2B5EF4-FFF2-40B4-BE49-F238E27FC236}">
                <a16:creationId xmlns:a16="http://schemas.microsoft.com/office/drawing/2014/main" id="{145D1ABA-B18D-494B-8055-21724BE9B06F}"/>
              </a:ext>
            </a:extLst>
          </p:cNvPr>
          <p:cNvSpPr>
            <a:spLocks noChangeAspect="1" noEditPoints="1"/>
          </p:cNvSpPr>
          <p:nvPr/>
        </p:nvSpPr>
        <p:spPr bwMode="auto">
          <a:xfrm>
            <a:off x="8546137" y="3468876"/>
            <a:ext cx="278676" cy="303351"/>
          </a:xfrm>
          <a:custGeom>
            <a:avLst/>
            <a:gdLst>
              <a:gd name="T0" fmla="*/ 402 w 10287"/>
              <a:gd name="T1" fmla="*/ 5357 h 11232"/>
              <a:gd name="T2" fmla="*/ 1835 w 10287"/>
              <a:gd name="T3" fmla="*/ 1451 h 11232"/>
              <a:gd name="T4" fmla="*/ 8837 w 10287"/>
              <a:gd name="T5" fmla="*/ 1451 h 11232"/>
              <a:gd name="T6" fmla="*/ 9041 w 10287"/>
              <a:gd name="T7" fmla="*/ 8234 h 11232"/>
              <a:gd name="T8" fmla="*/ 5874 w 10287"/>
              <a:gd name="T9" fmla="*/ 9412 h 11232"/>
              <a:gd name="T10" fmla="*/ 9828 w 10287"/>
              <a:gd name="T11" fmla="*/ 4951 h 11232"/>
              <a:gd name="T12" fmla="*/ 5336 w 10287"/>
              <a:gd name="T13" fmla="*/ 459 h 11232"/>
              <a:gd name="T14" fmla="*/ 844 w 10287"/>
              <a:gd name="T15" fmla="*/ 4951 h 11232"/>
              <a:gd name="T16" fmla="*/ 903 w 10287"/>
              <a:gd name="T17" fmla="*/ 5686 h 11232"/>
              <a:gd name="T18" fmla="*/ 1454 w 10287"/>
              <a:gd name="T19" fmla="*/ 8637 h 11232"/>
              <a:gd name="T20" fmla="*/ 1748 w 10287"/>
              <a:gd name="T21" fmla="*/ 8556 h 11232"/>
              <a:gd name="T22" fmla="*/ 1454 w 10287"/>
              <a:gd name="T23" fmla="*/ 8392 h 11232"/>
              <a:gd name="T24" fmla="*/ 1885 w 10287"/>
              <a:gd name="T25" fmla="*/ 7933 h 11232"/>
              <a:gd name="T26" fmla="*/ 3234 w 10287"/>
              <a:gd name="T27" fmla="*/ 7070 h 11232"/>
              <a:gd name="T28" fmla="*/ 2508 w 10287"/>
              <a:gd name="T29" fmla="*/ 7829 h 11232"/>
              <a:gd name="T30" fmla="*/ 3003 w 10287"/>
              <a:gd name="T31" fmla="*/ 7933 h 11232"/>
              <a:gd name="T32" fmla="*/ 2220 w 10287"/>
              <a:gd name="T33" fmla="*/ 8392 h 11232"/>
              <a:gd name="T34" fmla="*/ 2210 w 10287"/>
              <a:gd name="T35" fmla="*/ 8637 h 11232"/>
              <a:gd name="T36" fmla="*/ 3003 w 10287"/>
              <a:gd name="T37" fmla="*/ 9096 h 11232"/>
              <a:gd name="T38" fmla="*/ 2508 w 10287"/>
              <a:gd name="T39" fmla="*/ 9283 h 11232"/>
              <a:gd name="T40" fmla="*/ 3234 w 10287"/>
              <a:gd name="T41" fmla="*/ 10042 h 11232"/>
              <a:gd name="T42" fmla="*/ 1849 w 10287"/>
              <a:gd name="T43" fmla="*/ 9096 h 11232"/>
              <a:gd name="T44" fmla="*/ 1454 w 10287"/>
              <a:gd name="T45" fmla="*/ 8637 h 11232"/>
              <a:gd name="T46" fmla="*/ 7244 w 10287"/>
              <a:gd name="T47" fmla="*/ 6582 h 11232"/>
              <a:gd name="T48" fmla="*/ 5789 w 10287"/>
              <a:gd name="T49" fmla="*/ 5855 h 11232"/>
              <a:gd name="T50" fmla="*/ 4582 w 10287"/>
              <a:gd name="T51" fmla="*/ 5693 h 11232"/>
              <a:gd name="T52" fmla="*/ 4581 w 10287"/>
              <a:gd name="T53" fmla="*/ 4274 h 11232"/>
              <a:gd name="T54" fmla="*/ 5062 w 10287"/>
              <a:gd name="T55" fmla="*/ 1637 h 11232"/>
              <a:gd name="T56" fmla="*/ 5520 w 10287"/>
              <a:gd name="T57" fmla="*/ 4006 h 11232"/>
              <a:gd name="T58" fmla="*/ 6295 w 10287"/>
              <a:gd name="T59" fmla="*/ 4984 h 11232"/>
              <a:gd name="T60" fmla="*/ 4746 w 10287"/>
              <a:gd name="T61" fmla="*/ 4984 h 11232"/>
              <a:gd name="T62" fmla="*/ 5291 w 10287"/>
              <a:gd name="T63" fmla="*/ 5528 h 11232"/>
              <a:gd name="T64" fmla="*/ 5836 w 10287"/>
              <a:gd name="T65" fmla="*/ 4984 h 11232"/>
              <a:gd name="T66" fmla="*/ 5291 w 10287"/>
              <a:gd name="T67" fmla="*/ 4438 h 11232"/>
              <a:gd name="T68" fmla="*/ 4746 w 10287"/>
              <a:gd name="T69" fmla="*/ 4984 h 11232"/>
              <a:gd name="T70" fmla="*/ 4585 w 10287"/>
              <a:gd name="T71" fmla="*/ 10445 h 11232"/>
              <a:gd name="T72" fmla="*/ 787 w 10287"/>
              <a:gd name="T73" fmla="*/ 10445 h 11232"/>
              <a:gd name="T74" fmla="*/ 787 w 10287"/>
              <a:gd name="T75" fmla="*/ 6647 h 11232"/>
              <a:gd name="T76" fmla="*/ 4585 w 10287"/>
              <a:gd name="T77" fmla="*/ 6647 h 11232"/>
              <a:gd name="T78" fmla="*/ 4261 w 10287"/>
              <a:gd name="T79" fmla="*/ 10121 h 11232"/>
              <a:gd name="T80" fmla="*/ 4261 w 10287"/>
              <a:gd name="T81" fmla="*/ 6971 h 11232"/>
              <a:gd name="T82" fmla="*/ 1111 w 10287"/>
              <a:gd name="T83" fmla="*/ 6971 h 11232"/>
              <a:gd name="T84" fmla="*/ 1111 w 10287"/>
              <a:gd name="T85" fmla="*/ 10121 h 11232"/>
              <a:gd name="T86" fmla="*/ 4261 w 10287"/>
              <a:gd name="T87" fmla="*/ 10121 h 11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287" h="11232">
                <a:moveTo>
                  <a:pt x="451" y="5760"/>
                </a:moveTo>
                <a:cubicBezTo>
                  <a:pt x="429" y="5624"/>
                  <a:pt x="413" y="5490"/>
                  <a:pt x="402" y="5357"/>
                </a:cubicBezTo>
                <a:cubicBezTo>
                  <a:pt x="391" y="5222"/>
                  <a:pt x="385" y="5086"/>
                  <a:pt x="385" y="4951"/>
                </a:cubicBezTo>
                <a:cubicBezTo>
                  <a:pt x="385" y="3584"/>
                  <a:pt x="939" y="2346"/>
                  <a:pt x="1835" y="1451"/>
                </a:cubicBezTo>
                <a:cubicBezTo>
                  <a:pt x="2731" y="555"/>
                  <a:pt x="3969" y="0"/>
                  <a:pt x="5336" y="0"/>
                </a:cubicBezTo>
                <a:cubicBezTo>
                  <a:pt x="6703" y="0"/>
                  <a:pt x="7941" y="555"/>
                  <a:pt x="8837" y="1451"/>
                </a:cubicBezTo>
                <a:cubicBezTo>
                  <a:pt x="9733" y="2346"/>
                  <a:pt x="10287" y="3584"/>
                  <a:pt x="10287" y="4951"/>
                </a:cubicBezTo>
                <a:cubicBezTo>
                  <a:pt x="10287" y="6210"/>
                  <a:pt x="9816" y="7360"/>
                  <a:pt x="9041" y="8234"/>
                </a:cubicBezTo>
                <a:cubicBezTo>
                  <a:pt x="8257" y="9118"/>
                  <a:pt x="7162" y="9720"/>
                  <a:pt x="5928" y="9867"/>
                </a:cubicBezTo>
                <a:lnTo>
                  <a:pt x="5874" y="9412"/>
                </a:lnTo>
                <a:cubicBezTo>
                  <a:pt x="6995" y="9278"/>
                  <a:pt x="7988" y="8733"/>
                  <a:pt x="8699" y="7931"/>
                </a:cubicBezTo>
                <a:cubicBezTo>
                  <a:pt x="9402" y="7139"/>
                  <a:pt x="9828" y="6095"/>
                  <a:pt x="9828" y="4951"/>
                </a:cubicBezTo>
                <a:cubicBezTo>
                  <a:pt x="9828" y="3711"/>
                  <a:pt x="9326" y="2588"/>
                  <a:pt x="8513" y="1775"/>
                </a:cubicBezTo>
                <a:cubicBezTo>
                  <a:pt x="7700" y="962"/>
                  <a:pt x="6577" y="459"/>
                  <a:pt x="5336" y="459"/>
                </a:cubicBezTo>
                <a:cubicBezTo>
                  <a:pt x="4096" y="459"/>
                  <a:pt x="2972" y="962"/>
                  <a:pt x="2160" y="1775"/>
                </a:cubicBezTo>
                <a:cubicBezTo>
                  <a:pt x="1347" y="2588"/>
                  <a:pt x="844" y="3711"/>
                  <a:pt x="844" y="4951"/>
                </a:cubicBezTo>
                <a:cubicBezTo>
                  <a:pt x="844" y="5077"/>
                  <a:pt x="849" y="5201"/>
                  <a:pt x="859" y="5321"/>
                </a:cubicBezTo>
                <a:cubicBezTo>
                  <a:pt x="869" y="5447"/>
                  <a:pt x="884" y="5569"/>
                  <a:pt x="903" y="5686"/>
                </a:cubicBezTo>
                <a:lnTo>
                  <a:pt x="451" y="5760"/>
                </a:lnTo>
                <a:close/>
                <a:moveTo>
                  <a:pt x="1454" y="8637"/>
                </a:moveTo>
                <a:lnTo>
                  <a:pt x="1750" y="8637"/>
                </a:lnTo>
                <a:cubicBezTo>
                  <a:pt x="1749" y="8610"/>
                  <a:pt x="1748" y="8583"/>
                  <a:pt x="1748" y="8556"/>
                </a:cubicBezTo>
                <a:cubicBezTo>
                  <a:pt x="1748" y="8500"/>
                  <a:pt x="1751" y="8446"/>
                  <a:pt x="1757" y="8392"/>
                </a:cubicBezTo>
                <a:lnTo>
                  <a:pt x="1454" y="8392"/>
                </a:lnTo>
                <a:lnTo>
                  <a:pt x="1454" y="7933"/>
                </a:lnTo>
                <a:lnTo>
                  <a:pt x="1885" y="7933"/>
                </a:lnTo>
                <a:cubicBezTo>
                  <a:pt x="1959" y="7773"/>
                  <a:pt x="2060" y="7628"/>
                  <a:pt x="2184" y="7505"/>
                </a:cubicBezTo>
                <a:cubicBezTo>
                  <a:pt x="2452" y="7236"/>
                  <a:pt x="2824" y="7070"/>
                  <a:pt x="3234" y="7070"/>
                </a:cubicBezTo>
                <a:lnTo>
                  <a:pt x="3234" y="7528"/>
                </a:lnTo>
                <a:cubicBezTo>
                  <a:pt x="2951" y="7528"/>
                  <a:pt x="2694" y="7643"/>
                  <a:pt x="2508" y="7829"/>
                </a:cubicBezTo>
                <a:cubicBezTo>
                  <a:pt x="2475" y="7862"/>
                  <a:pt x="2445" y="7896"/>
                  <a:pt x="2417" y="7933"/>
                </a:cubicBezTo>
                <a:lnTo>
                  <a:pt x="3003" y="7933"/>
                </a:lnTo>
                <a:lnTo>
                  <a:pt x="3003" y="8392"/>
                </a:lnTo>
                <a:lnTo>
                  <a:pt x="2220" y="8392"/>
                </a:lnTo>
                <a:cubicBezTo>
                  <a:pt x="2211" y="8445"/>
                  <a:pt x="2207" y="8500"/>
                  <a:pt x="2207" y="8556"/>
                </a:cubicBezTo>
                <a:cubicBezTo>
                  <a:pt x="2207" y="8583"/>
                  <a:pt x="2208" y="8610"/>
                  <a:pt x="2210" y="8637"/>
                </a:cubicBezTo>
                <a:lnTo>
                  <a:pt x="3003" y="8637"/>
                </a:lnTo>
                <a:lnTo>
                  <a:pt x="3003" y="9096"/>
                </a:lnTo>
                <a:lnTo>
                  <a:pt x="2360" y="9096"/>
                </a:lnTo>
                <a:cubicBezTo>
                  <a:pt x="2402" y="9164"/>
                  <a:pt x="2452" y="9226"/>
                  <a:pt x="2508" y="9283"/>
                </a:cubicBezTo>
                <a:cubicBezTo>
                  <a:pt x="2694" y="9469"/>
                  <a:pt x="2951" y="9584"/>
                  <a:pt x="3234" y="9584"/>
                </a:cubicBezTo>
                <a:lnTo>
                  <a:pt x="3234" y="10042"/>
                </a:lnTo>
                <a:cubicBezTo>
                  <a:pt x="2824" y="10042"/>
                  <a:pt x="2452" y="9876"/>
                  <a:pt x="2184" y="9607"/>
                </a:cubicBezTo>
                <a:cubicBezTo>
                  <a:pt x="2039" y="9463"/>
                  <a:pt x="1925" y="9289"/>
                  <a:pt x="1849" y="9096"/>
                </a:cubicBezTo>
                <a:lnTo>
                  <a:pt x="1454" y="9096"/>
                </a:lnTo>
                <a:lnTo>
                  <a:pt x="1454" y="8637"/>
                </a:lnTo>
                <a:close/>
                <a:moveTo>
                  <a:pt x="6124" y="5542"/>
                </a:moveTo>
                <a:lnTo>
                  <a:pt x="7244" y="6582"/>
                </a:lnTo>
                <a:lnTo>
                  <a:pt x="6932" y="6917"/>
                </a:lnTo>
                <a:lnTo>
                  <a:pt x="5789" y="5855"/>
                </a:lnTo>
                <a:cubicBezTo>
                  <a:pt x="5642" y="5939"/>
                  <a:pt x="5472" y="5987"/>
                  <a:pt x="5291" y="5987"/>
                </a:cubicBezTo>
                <a:cubicBezTo>
                  <a:pt x="5014" y="5987"/>
                  <a:pt x="4764" y="5875"/>
                  <a:pt x="4582" y="5693"/>
                </a:cubicBezTo>
                <a:cubicBezTo>
                  <a:pt x="4400" y="5511"/>
                  <a:pt x="4287" y="5260"/>
                  <a:pt x="4287" y="4984"/>
                </a:cubicBezTo>
                <a:cubicBezTo>
                  <a:pt x="4287" y="4707"/>
                  <a:pt x="4399" y="4456"/>
                  <a:pt x="4581" y="4274"/>
                </a:cubicBezTo>
                <a:cubicBezTo>
                  <a:pt x="4711" y="4144"/>
                  <a:pt x="4877" y="4049"/>
                  <a:pt x="5062" y="4006"/>
                </a:cubicBezTo>
                <a:lnTo>
                  <a:pt x="5062" y="1637"/>
                </a:lnTo>
                <a:lnTo>
                  <a:pt x="5520" y="1637"/>
                </a:lnTo>
                <a:lnTo>
                  <a:pt x="5520" y="4006"/>
                </a:lnTo>
                <a:cubicBezTo>
                  <a:pt x="5705" y="4049"/>
                  <a:pt x="5870" y="4144"/>
                  <a:pt x="6001" y="4274"/>
                </a:cubicBezTo>
                <a:cubicBezTo>
                  <a:pt x="6182" y="4456"/>
                  <a:pt x="6295" y="4707"/>
                  <a:pt x="6295" y="4984"/>
                </a:cubicBezTo>
                <a:cubicBezTo>
                  <a:pt x="6295" y="5190"/>
                  <a:pt x="6232" y="5382"/>
                  <a:pt x="6124" y="5542"/>
                </a:cubicBezTo>
                <a:close/>
                <a:moveTo>
                  <a:pt x="4746" y="4984"/>
                </a:moveTo>
                <a:cubicBezTo>
                  <a:pt x="4746" y="5135"/>
                  <a:pt x="4806" y="5271"/>
                  <a:pt x="4904" y="5369"/>
                </a:cubicBezTo>
                <a:cubicBezTo>
                  <a:pt x="5003" y="5467"/>
                  <a:pt x="5140" y="5528"/>
                  <a:pt x="5291" y="5528"/>
                </a:cubicBezTo>
                <a:cubicBezTo>
                  <a:pt x="5442" y="5528"/>
                  <a:pt x="5579" y="5467"/>
                  <a:pt x="5677" y="5369"/>
                </a:cubicBezTo>
                <a:cubicBezTo>
                  <a:pt x="5775" y="5271"/>
                  <a:pt x="5836" y="5135"/>
                  <a:pt x="5836" y="4984"/>
                </a:cubicBezTo>
                <a:cubicBezTo>
                  <a:pt x="5836" y="4832"/>
                  <a:pt x="5775" y="4696"/>
                  <a:pt x="5676" y="4597"/>
                </a:cubicBezTo>
                <a:cubicBezTo>
                  <a:pt x="5578" y="4499"/>
                  <a:pt x="5442" y="4438"/>
                  <a:pt x="5291" y="4438"/>
                </a:cubicBezTo>
                <a:cubicBezTo>
                  <a:pt x="5140" y="4438"/>
                  <a:pt x="5003" y="4499"/>
                  <a:pt x="4905" y="4597"/>
                </a:cubicBezTo>
                <a:cubicBezTo>
                  <a:pt x="4807" y="4696"/>
                  <a:pt x="4746" y="4832"/>
                  <a:pt x="4746" y="4984"/>
                </a:cubicBezTo>
                <a:close/>
                <a:moveTo>
                  <a:pt x="5372" y="8546"/>
                </a:moveTo>
                <a:cubicBezTo>
                  <a:pt x="5372" y="9288"/>
                  <a:pt x="5071" y="9959"/>
                  <a:pt x="4585" y="10445"/>
                </a:cubicBezTo>
                <a:cubicBezTo>
                  <a:pt x="4099" y="10931"/>
                  <a:pt x="3428" y="11232"/>
                  <a:pt x="2686" y="11232"/>
                </a:cubicBezTo>
                <a:cubicBezTo>
                  <a:pt x="1944" y="11232"/>
                  <a:pt x="1273" y="10931"/>
                  <a:pt x="787" y="10445"/>
                </a:cubicBezTo>
                <a:cubicBezTo>
                  <a:pt x="301" y="9959"/>
                  <a:pt x="0" y="9288"/>
                  <a:pt x="0" y="8546"/>
                </a:cubicBezTo>
                <a:cubicBezTo>
                  <a:pt x="0" y="7804"/>
                  <a:pt x="301" y="7133"/>
                  <a:pt x="787" y="6647"/>
                </a:cubicBezTo>
                <a:cubicBezTo>
                  <a:pt x="1273" y="6161"/>
                  <a:pt x="1944" y="5860"/>
                  <a:pt x="2686" y="5860"/>
                </a:cubicBezTo>
                <a:cubicBezTo>
                  <a:pt x="3428" y="5860"/>
                  <a:pt x="4099" y="6161"/>
                  <a:pt x="4585" y="6647"/>
                </a:cubicBezTo>
                <a:cubicBezTo>
                  <a:pt x="5071" y="7133"/>
                  <a:pt x="5372" y="7804"/>
                  <a:pt x="5372" y="8546"/>
                </a:cubicBezTo>
                <a:close/>
                <a:moveTo>
                  <a:pt x="4261" y="10121"/>
                </a:moveTo>
                <a:cubicBezTo>
                  <a:pt x="4664" y="9718"/>
                  <a:pt x="4913" y="9161"/>
                  <a:pt x="4913" y="8546"/>
                </a:cubicBezTo>
                <a:cubicBezTo>
                  <a:pt x="4913" y="7931"/>
                  <a:pt x="4664" y="7374"/>
                  <a:pt x="4261" y="6971"/>
                </a:cubicBezTo>
                <a:cubicBezTo>
                  <a:pt x="3858" y="6568"/>
                  <a:pt x="3301" y="6319"/>
                  <a:pt x="2686" y="6319"/>
                </a:cubicBezTo>
                <a:cubicBezTo>
                  <a:pt x="2071" y="6319"/>
                  <a:pt x="1514" y="6568"/>
                  <a:pt x="1111" y="6971"/>
                </a:cubicBezTo>
                <a:cubicBezTo>
                  <a:pt x="708" y="7374"/>
                  <a:pt x="459" y="7931"/>
                  <a:pt x="459" y="8546"/>
                </a:cubicBezTo>
                <a:cubicBezTo>
                  <a:pt x="459" y="9161"/>
                  <a:pt x="708" y="9718"/>
                  <a:pt x="1111" y="10121"/>
                </a:cubicBezTo>
                <a:cubicBezTo>
                  <a:pt x="1514" y="10524"/>
                  <a:pt x="2071" y="10773"/>
                  <a:pt x="2686" y="10773"/>
                </a:cubicBezTo>
                <a:cubicBezTo>
                  <a:pt x="3301" y="10773"/>
                  <a:pt x="3858" y="10524"/>
                  <a:pt x="4261" y="10121"/>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5" name="Freeform 437">
            <a:extLst>
              <a:ext uri="{FF2B5EF4-FFF2-40B4-BE49-F238E27FC236}">
                <a16:creationId xmlns:a16="http://schemas.microsoft.com/office/drawing/2014/main" id="{47B03BE6-40E5-49CC-B76B-60DBEF43F2C2}"/>
              </a:ext>
            </a:extLst>
          </p:cNvPr>
          <p:cNvSpPr>
            <a:spLocks noChangeAspect="1" noEditPoints="1"/>
          </p:cNvSpPr>
          <p:nvPr/>
        </p:nvSpPr>
        <p:spPr bwMode="auto">
          <a:xfrm>
            <a:off x="9033819" y="3464522"/>
            <a:ext cx="306253" cy="310607"/>
          </a:xfrm>
          <a:custGeom>
            <a:avLst/>
            <a:gdLst>
              <a:gd name="T0" fmla="*/ 6976 w 11351"/>
              <a:gd name="T1" fmla="*/ 3197 h 11475"/>
              <a:gd name="T2" fmla="*/ 11050 w 11351"/>
              <a:gd name="T3" fmla="*/ 3356 h 11475"/>
              <a:gd name="T4" fmla="*/ 3791 w 11351"/>
              <a:gd name="T5" fmla="*/ 11475 h 11475"/>
              <a:gd name="T6" fmla="*/ 3060 w 11351"/>
              <a:gd name="T7" fmla="*/ 11167 h 11475"/>
              <a:gd name="T8" fmla="*/ 2765 w 11351"/>
              <a:gd name="T9" fmla="*/ 10446 h 11475"/>
              <a:gd name="T10" fmla="*/ 3855 w 11351"/>
              <a:gd name="T11" fmla="*/ 7190 h 11475"/>
              <a:gd name="T12" fmla="*/ 5424 w 11351"/>
              <a:gd name="T13" fmla="*/ 6835 h 11475"/>
              <a:gd name="T14" fmla="*/ 6747 w 11351"/>
              <a:gd name="T15" fmla="*/ 7192 h 11475"/>
              <a:gd name="T16" fmla="*/ 6891 w 11351"/>
              <a:gd name="T17" fmla="*/ 5719 h 11475"/>
              <a:gd name="T18" fmla="*/ 7383 w 11351"/>
              <a:gd name="T19" fmla="*/ 5227 h 11475"/>
              <a:gd name="T20" fmla="*/ 6891 w 11351"/>
              <a:gd name="T21" fmla="*/ 4524 h 11475"/>
              <a:gd name="T22" fmla="*/ 4137 w 11351"/>
              <a:gd name="T23" fmla="*/ 1901 h 11475"/>
              <a:gd name="T24" fmla="*/ 4039 w 11351"/>
              <a:gd name="T25" fmla="*/ 1154 h 11475"/>
              <a:gd name="T26" fmla="*/ 3682 w 11351"/>
              <a:gd name="T27" fmla="*/ 1030 h 11475"/>
              <a:gd name="T28" fmla="*/ 3250 w 11351"/>
              <a:gd name="T29" fmla="*/ 1110 h 11475"/>
              <a:gd name="T30" fmla="*/ 2512 w 11351"/>
              <a:gd name="T31" fmla="*/ 641 h 11475"/>
              <a:gd name="T32" fmla="*/ 469 w 11351"/>
              <a:gd name="T33" fmla="*/ 3105 h 11475"/>
              <a:gd name="T34" fmla="*/ 2864 w 11351"/>
              <a:gd name="T35" fmla="*/ 5469 h 11475"/>
              <a:gd name="T36" fmla="*/ 3378 w 11351"/>
              <a:gd name="T37" fmla="*/ 3941 h 11475"/>
              <a:gd name="T38" fmla="*/ 4034 w 11351"/>
              <a:gd name="T39" fmla="*/ 3624 h 11475"/>
              <a:gd name="T40" fmla="*/ 4154 w 11351"/>
              <a:gd name="T41" fmla="*/ 2108 h 11475"/>
              <a:gd name="T42" fmla="*/ 3657 w 11351"/>
              <a:gd name="T43" fmla="*/ 573 h 11475"/>
              <a:gd name="T44" fmla="*/ 4343 w 11351"/>
              <a:gd name="T45" fmla="*/ 813 h 11475"/>
              <a:gd name="T46" fmla="*/ 4590 w 11351"/>
              <a:gd name="T47" fmla="*/ 1883 h 11475"/>
              <a:gd name="T48" fmla="*/ 5600 w 11351"/>
              <a:gd name="T49" fmla="*/ 3090 h 11475"/>
              <a:gd name="T50" fmla="*/ 4416 w 11351"/>
              <a:gd name="T51" fmla="*/ 4206 h 11475"/>
              <a:gd name="T52" fmla="*/ 3720 w 11351"/>
              <a:gd name="T53" fmla="*/ 4244 h 11475"/>
              <a:gd name="T54" fmla="*/ 3596 w 11351"/>
              <a:gd name="T55" fmla="*/ 4601 h 11475"/>
              <a:gd name="T56" fmla="*/ 3714 w 11351"/>
              <a:gd name="T57" fmla="*/ 5204 h 11475"/>
              <a:gd name="T58" fmla="*/ 2795 w 11351"/>
              <a:gd name="T59" fmla="*/ 6021 h 11475"/>
              <a:gd name="T60" fmla="*/ 12 w 11351"/>
              <a:gd name="T61" fmla="*/ 3125 h 11475"/>
              <a:gd name="T62" fmla="*/ 3254 w 11351"/>
              <a:gd name="T63" fmla="*/ 688 h 11475"/>
              <a:gd name="T64" fmla="*/ 3270 w 11351"/>
              <a:gd name="T65" fmla="*/ 7648 h 11475"/>
              <a:gd name="T66" fmla="*/ 3386 w 11351"/>
              <a:gd name="T67" fmla="*/ 10846 h 11475"/>
              <a:gd name="T68" fmla="*/ 6747 w 11351"/>
              <a:gd name="T69" fmla="*/ 11017 h 11475"/>
              <a:gd name="T70" fmla="*/ 6113 w 11351"/>
              <a:gd name="T71" fmla="*/ 9534 h 11475"/>
              <a:gd name="T72" fmla="*/ 6747 w 11351"/>
              <a:gd name="T73" fmla="*/ 7651 h 11475"/>
              <a:gd name="T74" fmla="*/ 5243 w 11351"/>
              <a:gd name="T75" fmla="*/ 7508 h 11475"/>
              <a:gd name="T76" fmla="*/ 4751 w 11351"/>
              <a:gd name="T77" fmla="*/ 7016 h 11475"/>
              <a:gd name="T78" fmla="*/ 4030 w 11351"/>
              <a:gd name="T79" fmla="*/ 7508 h 11475"/>
              <a:gd name="T80" fmla="*/ 7205 w 11351"/>
              <a:gd name="T81" fmla="*/ 11017 h 11475"/>
              <a:gd name="T82" fmla="*/ 10010 w 11351"/>
              <a:gd name="T83" fmla="*/ 7651 h 11475"/>
              <a:gd name="T84" fmla="*/ 8441 w 11351"/>
              <a:gd name="T85" fmla="*/ 8006 h 11475"/>
              <a:gd name="T86" fmla="*/ 7205 w 11351"/>
              <a:gd name="T87" fmla="*/ 7651 h 11475"/>
              <a:gd name="T88" fmla="*/ 7064 w 11351"/>
              <a:gd name="T89" fmla="*/ 9042 h 11475"/>
              <a:gd name="T90" fmla="*/ 6715 w 11351"/>
              <a:gd name="T91" fmla="*/ 9882 h 11475"/>
              <a:gd name="T92" fmla="*/ 9834 w 11351"/>
              <a:gd name="T93" fmla="*/ 7334 h 11475"/>
              <a:gd name="T94" fmla="*/ 10892 w 11351"/>
              <a:gd name="T95" fmla="*/ 4083 h 11475"/>
              <a:gd name="T96" fmla="*/ 7205 w 11351"/>
              <a:gd name="T97" fmla="*/ 3512 h 11475"/>
              <a:gd name="T98" fmla="*/ 7841 w 11351"/>
              <a:gd name="T99" fmla="*/ 5227 h 11475"/>
              <a:gd name="T100" fmla="*/ 7205 w 11351"/>
              <a:gd name="T101" fmla="*/ 6124 h 11475"/>
              <a:gd name="T102" fmla="*/ 8392 w 11351"/>
              <a:gd name="T103" fmla="*/ 7334 h 11475"/>
              <a:gd name="T104" fmla="*/ 8765 w 11351"/>
              <a:gd name="T105" fmla="*/ 7682 h 11475"/>
              <a:gd name="T106" fmla="*/ 9605 w 11351"/>
              <a:gd name="T107" fmla="*/ 7334 h 11475"/>
              <a:gd name="T108" fmla="*/ 3222 w 11351"/>
              <a:gd name="T109" fmla="*/ 10446 h 11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51" h="11475">
                <a:moveTo>
                  <a:pt x="6747" y="4524"/>
                </a:moveTo>
                <a:lnTo>
                  <a:pt x="6747" y="3197"/>
                </a:lnTo>
                <a:lnTo>
                  <a:pt x="6976" y="3197"/>
                </a:lnTo>
                <a:lnTo>
                  <a:pt x="6976" y="3053"/>
                </a:lnTo>
                <a:lnTo>
                  <a:pt x="10324" y="3053"/>
                </a:lnTo>
                <a:cubicBezTo>
                  <a:pt x="10607" y="3053"/>
                  <a:pt x="10864" y="3169"/>
                  <a:pt x="11050" y="3356"/>
                </a:cubicBezTo>
                <a:cubicBezTo>
                  <a:pt x="11236" y="3542"/>
                  <a:pt x="11351" y="3800"/>
                  <a:pt x="11351" y="4083"/>
                </a:cubicBezTo>
                <a:lnTo>
                  <a:pt x="11351" y="11475"/>
                </a:lnTo>
                <a:lnTo>
                  <a:pt x="3791" y="11475"/>
                </a:lnTo>
                <a:cubicBezTo>
                  <a:pt x="3757" y="11475"/>
                  <a:pt x="3816" y="11475"/>
                  <a:pt x="3775" y="11474"/>
                </a:cubicBezTo>
                <a:lnTo>
                  <a:pt x="3774" y="11474"/>
                </a:lnTo>
                <a:cubicBezTo>
                  <a:pt x="3494" y="11470"/>
                  <a:pt x="3241" y="11353"/>
                  <a:pt x="3060" y="11167"/>
                </a:cubicBezTo>
                <a:cubicBezTo>
                  <a:pt x="2877" y="10981"/>
                  <a:pt x="2765" y="10726"/>
                  <a:pt x="2765" y="10446"/>
                </a:cubicBezTo>
                <a:cubicBezTo>
                  <a:pt x="2765" y="10430"/>
                  <a:pt x="2765" y="10443"/>
                  <a:pt x="2765" y="10446"/>
                </a:cubicBezTo>
                <a:lnTo>
                  <a:pt x="2765" y="10446"/>
                </a:lnTo>
                <a:cubicBezTo>
                  <a:pt x="2765" y="10444"/>
                  <a:pt x="2765" y="10440"/>
                  <a:pt x="2766" y="10428"/>
                </a:cubicBezTo>
                <a:lnTo>
                  <a:pt x="2821" y="7191"/>
                </a:lnTo>
                <a:lnTo>
                  <a:pt x="3855" y="7190"/>
                </a:lnTo>
                <a:cubicBezTo>
                  <a:pt x="3903" y="7055"/>
                  <a:pt x="3980" y="6935"/>
                  <a:pt x="4079" y="6835"/>
                </a:cubicBezTo>
                <a:cubicBezTo>
                  <a:pt x="4251" y="6663"/>
                  <a:pt x="4489" y="6557"/>
                  <a:pt x="4751" y="6557"/>
                </a:cubicBezTo>
                <a:cubicBezTo>
                  <a:pt x="5014" y="6557"/>
                  <a:pt x="5252" y="6663"/>
                  <a:pt x="5424" y="6835"/>
                </a:cubicBezTo>
                <a:lnTo>
                  <a:pt x="5424" y="6836"/>
                </a:lnTo>
                <a:cubicBezTo>
                  <a:pt x="5523" y="6936"/>
                  <a:pt x="5600" y="7057"/>
                  <a:pt x="5648" y="7192"/>
                </a:cubicBezTo>
                <a:lnTo>
                  <a:pt x="6747" y="7192"/>
                </a:lnTo>
                <a:lnTo>
                  <a:pt x="6747" y="5899"/>
                </a:lnTo>
                <a:lnTo>
                  <a:pt x="6891" y="5899"/>
                </a:lnTo>
                <a:lnTo>
                  <a:pt x="6891" y="5719"/>
                </a:lnTo>
                <a:cubicBezTo>
                  <a:pt x="7027" y="5719"/>
                  <a:pt x="7150" y="5664"/>
                  <a:pt x="7239" y="5576"/>
                </a:cubicBezTo>
                <a:lnTo>
                  <a:pt x="7239" y="5575"/>
                </a:lnTo>
                <a:cubicBezTo>
                  <a:pt x="7328" y="5486"/>
                  <a:pt x="7383" y="5363"/>
                  <a:pt x="7383" y="5227"/>
                </a:cubicBezTo>
                <a:cubicBezTo>
                  <a:pt x="7383" y="5091"/>
                  <a:pt x="7328" y="4968"/>
                  <a:pt x="7240" y="4879"/>
                </a:cubicBezTo>
                <a:cubicBezTo>
                  <a:pt x="7151" y="4790"/>
                  <a:pt x="7027" y="4735"/>
                  <a:pt x="6891" y="4735"/>
                </a:cubicBezTo>
                <a:lnTo>
                  <a:pt x="6891" y="4524"/>
                </a:lnTo>
                <a:lnTo>
                  <a:pt x="6747" y="4524"/>
                </a:lnTo>
                <a:close/>
                <a:moveTo>
                  <a:pt x="4249" y="2002"/>
                </a:moveTo>
                <a:lnTo>
                  <a:pt x="4137" y="1901"/>
                </a:lnTo>
                <a:lnTo>
                  <a:pt x="4078" y="1849"/>
                </a:lnTo>
                <a:cubicBezTo>
                  <a:pt x="4169" y="1747"/>
                  <a:pt x="4210" y="1619"/>
                  <a:pt x="4202" y="1493"/>
                </a:cubicBezTo>
                <a:cubicBezTo>
                  <a:pt x="4195" y="1368"/>
                  <a:pt x="4140" y="1245"/>
                  <a:pt x="4039" y="1154"/>
                </a:cubicBezTo>
                <a:lnTo>
                  <a:pt x="4039" y="1154"/>
                </a:lnTo>
                <a:lnTo>
                  <a:pt x="4038" y="1154"/>
                </a:lnTo>
                <a:cubicBezTo>
                  <a:pt x="3936" y="1063"/>
                  <a:pt x="3808" y="1022"/>
                  <a:pt x="3682" y="1030"/>
                </a:cubicBezTo>
                <a:cubicBezTo>
                  <a:pt x="3557" y="1037"/>
                  <a:pt x="3434" y="1092"/>
                  <a:pt x="3344" y="1192"/>
                </a:cubicBezTo>
                <a:lnTo>
                  <a:pt x="3343" y="1193"/>
                </a:lnTo>
                <a:lnTo>
                  <a:pt x="3250" y="1110"/>
                </a:lnTo>
                <a:lnTo>
                  <a:pt x="3172" y="1041"/>
                </a:lnTo>
                <a:lnTo>
                  <a:pt x="3079" y="1146"/>
                </a:lnTo>
                <a:lnTo>
                  <a:pt x="2512" y="641"/>
                </a:lnTo>
                <a:lnTo>
                  <a:pt x="621" y="2689"/>
                </a:lnTo>
                <a:lnTo>
                  <a:pt x="614" y="2697"/>
                </a:lnTo>
                <a:cubicBezTo>
                  <a:pt x="510" y="2813"/>
                  <a:pt x="462" y="2961"/>
                  <a:pt x="469" y="3105"/>
                </a:cubicBezTo>
                <a:cubicBezTo>
                  <a:pt x="476" y="3249"/>
                  <a:pt x="537" y="3389"/>
                  <a:pt x="650" y="3494"/>
                </a:cubicBezTo>
                <a:cubicBezTo>
                  <a:pt x="652" y="3496"/>
                  <a:pt x="650" y="3494"/>
                  <a:pt x="658" y="3501"/>
                </a:cubicBezTo>
                <a:lnTo>
                  <a:pt x="2864" y="5469"/>
                </a:lnTo>
                <a:lnTo>
                  <a:pt x="3255" y="5030"/>
                </a:lnTo>
                <a:cubicBezTo>
                  <a:pt x="3186" y="4905"/>
                  <a:pt x="3147" y="4767"/>
                  <a:pt x="3139" y="4627"/>
                </a:cubicBezTo>
                <a:cubicBezTo>
                  <a:pt x="3125" y="4384"/>
                  <a:pt x="3204" y="4136"/>
                  <a:pt x="3378" y="3941"/>
                </a:cubicBezTo>
                <a:lnTo>
                  <a:pt x="3379" y="3940"/>
                </a:lnTo>
                <a:lnTo>
                  <a:pt x="3380" y="3940"/>
                </a:lnTo>
                <a:cubicBezTo>
                  <a:pt x="3554" y="3745"/>
                  <a:pt x="3792" y="3638"/>
                  <a:pt x="4034" y="3624"/>
                </a:cubicBezTo>
                <a:cubicBezTo>
                  <a:pt x="4174" y="3616"/>
                  <a:pt x="4316" y="3639"/>
                  <a:pt x="4448" y="3693"/>
                </a:cubicBezTo>
                <a:lnTo>
                  <a:pt x="5105" y="2956"/>
                </a:lnTo>
                <a:lnTo>
                  <a:pt x="4154" y="2108"/>
                </a:lnTo>
                <a:lnTo>
                  <a:pt x="4249" y="2002"/>
                </a:lnTo>
                <a:close/>
                <a:moveTo>
                  <a:pt x="3254" y="688"/>
                </a:moveTo>
                <a:cubicBezTo>
                  <a:pt x="3379" y="619"/>
                  <a:pt x="3517" y="581"/>
                  <a:pt x="3657" y="573"/>
                </a:cubicBezTo>
                <a:cubicBezTo>
                  <a:pt x="3899" y="559"/>
                  <a:pt x="4147" y="637"/>
                  <a:pt x="4343" y="812"/>
                </a:cubicBezTo>
                <a:lnTo>
                  <a:pt x="4342" y="812"/>
                </a:lnTo>
                <a:lnTo>
                  <a:pt x="4343" y="813"/>
                </a:lnTo>
                <a:lnTo>
                  <a:pt x="4343" y="812"/>
                </a:lnTo>
                <a:cubicBezTo>
                  <a:pt x="4539" y="987"/>
                  <a:pt x="4645" y="1224"/>
                  <a:pt x="4659" y="1468"/>
                </a:cubicBezTo>
                <a:cubicBezTo>
                  <a:pt x="4667" y="1608"/>
                  <a:pt x="4644" y="1750"/>
                  <a:pt x="4590" y="1883"/>
                </a:cubicBezTo>
                <a:lnTo>
                  <a:pt x="5645" y="2824"/>
                </a:lnTo>
                <a:lnTo>
                  <a:pt x="5493" y="2995"/>
                </a:lnTo>
                <a:lnTo>
                  <a:pt x="5600" y="3090"/>
                </a:lnTo>
                <a:lnTo>
                  <a:pt x="4676" y="4125"/>
                </a:lnTo>
                <a:lnTo>
                  <a:pt x="4571" y="4031"/>
                </a:lnTo>
                <a:lnTo>
                  <a:pt x="4416" y="4206"/>
                </a:lnTo>
                <a:lnTo>
                  <a:pt x="4415" y="4205"/>
                </a:lnTo>
                <a:cubicBezTo>
                  <a:pt x="4314" y="4115"/>
                  <a:pt x="4185" y="4074"/>
                  <a:pt x="4059" y="4081"/>
                </a:cubicBezTo>
                <a:cubicBezTo>
                  <a:pt x="3934" y="4088"/>
                  <a:pt x="3811" y="4143"/>
                  <a:pt x="3720" y="4244"/>
                </a:cubicBezTo>
                <a:lnTo>
                  <a:pt x="3721" y="4245"/>
                </a:lnTo>
                <a:lnTo>
                  <a:pt x="3721" y="4245"/>
                </a:lnTo>
                <a:cubicBezTo>
                  <a:pt x="3630" y="4347"/>
                  <a:pt x="3589" y="4476"/>
                  <a:pt x="3596" y="4601"/>
                </a:cubicBezTo>
                <a:cubicBezTo>
                  <a:pt x="3603" y="4727"/>
                  <a:pt x="3658" y="4851"/>
                  <a:pt x="3760" y="4941"/>
                </a:cubicBezTo>
                <a:lnTo>
                  <a:pt x="3609" y="5110"/>
                </a:lnTo>
                <a:lnTo>
                  <a:pt x="3714" y="5204"/>
                </a:lnTo>
                <a:lnTo>
                  <a:pt x="3054" y="5944"/>
                </a:lnTo>
                <a:lnTo>
                  <a:pt x="2947" y="5850"/>
                </a:lnTo>
                <a:lnTo>
                  <a:pt x="2795" y="6021"/>
                </a:lnTo>
                <a:lnTo>
                  <a:pt x="353" y="3843"/>
                </a:lnTo>
                <a:lnTo>
                  <a:pt x="340" y="3831"/>
                </a:lnTo>
                <a:cubicBezTo>
                  <a:pt x="135" y="3641"/>
                  <a:pt x="24" y="3386"/>
                  <a:pt x="12" y="3125"/>
                </a:cubicBezTo>
                <a:cubicBezTo>
                  <a:pt x="0" y="2866"/>
                  <a:pt x="86" y="2601"/>
                  <a:pt x="272" y="2392"/>
                </a:cubicBezTo>
                <a:cubicBezTo>
                  <a:pt x="1009" y="1595"/>
                  <a:pt x="1745" y="797"/>
                  <a:pt x="2481" y="0"/>
                </a:cubicBezTo>
                <a:lnTo>
                  <a:pt x="3254" y="688"/>
                </a:lnTo>
                <a:close/>
                <a:moveTo>
                  <a:pt x="4030" y="7508"/>
                </a:moveTo>
                <a:lnTo>
                  <a:pt x="4030" y="7647"/>
                </a:lnTo>
                <a:lnTo>
                  <a:pt x="3270" y="7648"/>
                </a:lnTo>
                <a:lnTo>
                  <a:pt x="3222" y="10446"/>
                </a:lnTo>
                <a:cubicBezTo>
                  <a:pt x="3222" y="10442"/>
                  <a:pt x="3223" y="10422"/>
                  <a:pt x="3223" y="10446"/>
                </a:cubicBezTo>
                <a:cubicBezTo>
                  <a:pt x="3223" y="10602"/>
                  <a:pt x="3285" y="10744"/>
                  <a:pt x="3386" y="10846"/>
                </a:cubicBezTo>
                <a:cubicBezTo>
                  <a:pt x="3487" y="10950"/>
                  <a:pt x="3627" y="11015"/>
                  <a:pt x="3781" y="11018"/>
                </a:cubicBezTo>
                <a:cubicBezTo>
                  <a:pt x="3811" y="11018"/>
                  <a:pt x="3748" y="11017"/>
                  <a:pt x="3791" y="11017"/>
                </a:cubicBezTo>
                <a:lnTo>
                  <a:pt x="6747" y="11017"/>
                </a:lnTo>
                <a:lnTo>
                  <a:pt x="6747" y="10430"/>
                </a:lnTo>
                <a:cubicBezTo>
                  <a:pt x="6612" y="10382"/>
                  <a:pt x="6492" y="10305"/>
                  <a:pt x="6393" y="10206"/>
                </a:cubicBezTo>
                <a:cubicBezTo>
                  <a:pt x="6220" y="10034"/>
                  <a:pt x="6113" y="9796"/>
                  <a:pt x="6113" y="9534"/>
                </a:cubicBezTo>
                <a:cubicBezTo>
                  <a:pt x="6113" y="9271"/>
                  <a:pt x="6220" y="9034"/>
                  <a:pt x="6392" y="8862"/>
                </a:cubicBezTo>
                <a:cubicBezTo>
                  <a:pt x="6491" y="8763"/>
                  <a:pt x="6612" y="8685"/>
                  <a:pt x="6747" y="8638"/>
                </a:cubicBezTo>
                <a:lnTo>
                  <a:pt x="6747" y="7651"/>
                </a:lnTo>
                <a:lnTo>
                  <a:pt x="5473" y="7651"/>
                </a:lnTo>
                <a:lnTo>
                  <a:pt x="5473" y="7508"/>
                </a:lnTo>
                <a:lnTo>
                  <a:pt x="5243" y="7508"/>
                </a:lnTo>
                <a:cubicBezTo>
                  <a:pt x="5243" y="7371"/>
                  <a:pt x="5188" y="7248"/>
                  <a:pt x="5100" y="7159"/>
                </a:cubicBezTo>
                <a:lnTo>
                  <a:pt x="5099" y="7160"/>
                </a:lnTo>
                <a:cubicBezTo>
                  <a:pt x="5010" y="7071"/>
                  <a:pt x="4887" y="7016"/>
                  <a:pt x="4751" y="7016"/>
                </a:cubicBezTo>
                <a:cubicBezTo>
                  <a:pt x="4615" y="7016"/>
                  <a:pt x="4492" y="7071"/>
                  <a:pt x="4403" y="7160"/>
                </a:cubicBezTo>
                <a:cubicBezTo>
                  <a:pt x="4314" y="7249"/>
                  <a:pt x="4259" y="7372"/>
                  <a:pt x="4259" y="7508"/>
                </a:cubicBezTo>
                <a:lnTo>
                  <a:pt x="4030" y="7508"/>
                </a:lnTo>
                <a:close/>
                <a:moveTo>
                  <a:pt x="7064" y="10254"/>
                </a:moveTo>
                <a:lnTo>
                  <a:pt x="7205" y="10254"/>
                </a:lnTo>
                <a:lnTo>
                  <a:pt x="7205" y="11017"/>
                </a:lnTo>
                <a:lnTo>
                  <a:pt x="10892" y="11017"/>
                </a:lnTo>
                <a:lnTo>
                  <a:pt x="10892" y="7651"/>
                </a:lnTo>
                <a:lnTo>
                  <a:pt x="10010" y="7651"/>
                </a:lnTo>
                <a:cubicBezTo>
                  <a:pt x="9962" y="7786"/>
                  <a:pt x="9885" y="7907"/>
                  <a:pt x="9785" y="8006"/>
                </a:cubicBezTo>
                <a:cubicBezTo>
                  <a:pt x="9613" y="8178"/>
                  <a:pt x="9375" y="8285"/>
                  <a:pt x="9113" y="8285"/>
                </a:cubicBezTo>
                <a:cubicBezTo>
                  <a:pt x="8850" y="8285"/>
                  <a:pt x="8613" y="8178"/>
                  <a:pt x="8441" y="8006"/>
                </a:cubicBezTo>
                <a:lnTo>
                  <a:pt x="8441" y="8005"/>
                </a:lnTo>
                <a:cubicBezTo>
                  <a:pt x="8342" y="7906"/>
                  <a:pt x="8264" y="7785"/>
                  <a:pt x="8217" y="7651"/>
                </a:cubicBezTo>
                <a:lnTo>
                  <a:pt x="7205" y="7651"/>
                </a:lnTo>
                <a:lnTo>
                  <a:pt x="7205" y="8808"/>
                </a:lnTo>
                <a:lnTo>
                  <a:pt x="7064" y="8808"/>
                </a:lnTo>
                <a:lnTo>
                  <a:pt x="7064" y="9042"/>
                </a:lnTo>
                <a:cubicBezTo>
                  <a:pt x="6928" y="9042"/>
                  <a:pt x="6805" y="9097"/>
                  <a:pt x="6716" y="9186"/>
                </a:cubicBezTo>
                <a:cubicBezTo>
                  <a:pt x="6627" y="9275"/>
                  <a:pt x="6572" y="9398"/>
                  <a:pt x="6572" y="9534"/>
                </a:cubicBezTo>
                <a:cubicBezTo>
                  <a:pt x="6572" y="9670"/>
                  <a:pt x="6627" y="9793"/>
                  <a:pt x="6715" y="9882"/>
                </a:cubicBezTo>
                <a:cubicBezTo>
                  <a:pt x="6804" y="9971"/>
                  <a:pt x="6928" y="10026"/>
                  <a:pt x="7064" y="10026"/>
                </a:cubicBezTo>
                <a:lnTo>
                  <a:pt x="7064" y="10254"/>
                </a:lnTo>
                <a:close/>
                <a:moveTo>
                  <a:pt x="9834" y="7334"/>
                </a:moveTo>
                <a:lnTo>
                  <a:pt x="9834" y="7192"/>
                </a:lnTo>
                <a:lnTo>
                  <a:pt x="10892" y="7192"/>
                </a:lnTo>
                <a:lnTo>
                  <a:pt x="10892" y="4083"/>
                </a:lnTo>
                <a:cubicBezTo>
                  <a:pt x="10892" y="3925"/>
                  <a:pt x="10829" y="3781"/>
                  <a:pt x="10726" y="3678"/>
                </a:cubicBezTo>
                <a:cubicBezTo>
                  <a:pt x="10624" y="3575"/>
                  <a:pt x="10482" y="3512"/>
                  <a:pt x="10324" y="3512"/>
                </a:cubicBezTo>
                <a:lnTo>
                  <a:pt x="7205" y="3512"/>
                </a:lnTo>
                <a:lnTo>
                  <a:pt x="7205" y="4330"/>
                </a:lnTo>
                <a:cubicBezTo>
                  <a:pt x="7341" y="4378"/>
                  <a:pt x="7462" y="4456"/>
                  <a:pt x="7562" y="4555"/>
                </a:cubicBezTo>
                <a:cubicBezTo>
                  <a:pt x="7735" y="4728"/>
                  <a:pt x="7841" y="4965"/>
                  <a:pt x="7841" y="5227"/>
                </a:cubicBezTo>
                <a:cubicBezTo>
                  <a:pt x="7841" y="5490"/>
                  <a:pt x="7735" y="5727"/>
                  <a:pt x="7563" y="5899"/>
                </a:cubicBezTo>
                <a:lnTo>
                  <a:pt x="7563" y="5899"/>
                </a:lnTo>
                <a:cubicBezTo>
                  <a:pt x="7463" y="5999"/>
                  <a:pt x="7341" y="6076"/>
                  <a:pt x="7205" y="6124"/>
                </a:cubicBezTo>
                <a:lnTo>
                  <a:pt x="7205" y="7192"/>
                </a:lnTo>
                <a:lnTo>
                  <a:pt x="8392" y="7192"/>
                </a:lnTo>
                <a:lnTo>
                  <a:pt x="8392" y="7334"/>
                </a:lnTo>
                <a:lnTo>
                  <a:pt x="8621" y="7334"/>
                </a:lnTo>
                <a:cubicBezTo>
                  <a:pt x="8621" y="7470"/>
                  <a:pt x="8676" y="7594"/>
                  <a:pt x="8765" y="7683"/>
                </a:cubicBezTo>
                <a:lnTo>
                  <a:pt x="8765" y="7682"/>
                </a:lnTo>
                <a:cubicBezTo>
                  <a:pt x="8854" y="7771"/>
                  <a:pt x="8977" y="7826"/>
                  <a:pt x="9113" y="7826"/>
                </a:cubicBezTo>
                <a:cubicBezTo>
                  <a:pt x="9249" y="7826"/>
                  <a:pt x="9372" y="7771"/>
                  <a:pt x="9461" y="7682"/>
                </a:cubicBezTo>
                <a:cubicBezTo>
                  <a:pt x="9550" y="7593"/>
                  <a:pt x="9605" y="7470"/>
                  <a:pt x="9605" y="7334"/>
                </a:cubicBezTo>
                <a:lnTo>
                  <a:pt x="9834" y="7334"/>
                </a:lnTo>
                <a:close/>
                <a:moveTo>
                  <a:pt x="3222" y="10446"/>
                </a:moveTo>
                <a:cubicBezTo>
                  <a:pt x="3222" y="10446"/>
                  <a:pt x="3222" y="10446"/>
                  <a:pt x="3222" y="10446"/>
                </a:cubicBezTo>
                <a:close/>
                <a:moveTo>
                  <a:pt x="2765" y="10446"/>
                </a:moveTo>
                <a:cubicBezTo>
                  <a:pt x="2765" y="10446"/>
                  <a:pt x="2765" y="10446"/>
                  <a:pt x="2765" y="10446"/>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6" name="Freeform 438">
            <a:extLst>
              <a:ext uri="{FF2B5EF4-FFF2-40B4-BE49-F238E27FC236}">
                <a16:creationId xmlns:a16="http://schemas.microsoft.com/office/drawing/2014/main" id="{18456F5A-9618-4923-B390-E0E7DDF2A159}"/>
              </a:ext>
            </a:extLst>
          </p:cNvPr>
          <p:cNvSpPr>
            <a:spLocks noChangeAspect="1" noEditPoints="1"/>
          </p:cNvSpPr>
          <p:nvPr/>
        </p:nvSpPr>
        <p:spPr bwMode="auto">
          <a:xfrm>
            <a:off x="9540370" y="3468876"/>
            <a:ext cx="307704" cy="307704"/>
          </a:xfrm>
          <a:custGeom>
            <a:avLst/>
            <a:gdLst>
              <a:gd name="T0" fmla="*/ 5115 w 11373"/>
              <a:gd name="T1" fmla="*/ 460 h 11397"/>
              <a:gd name="T2" fmla="*/ 3157 w 11373"/>
              <a:gd name="T3" fmla="*/ 1090 h 11397"/>
              <a:gd name="T4" fmla="*/ 1594 w 11373"/>
              <a:gd name="T5" fmla="*/ 2434 h 11397"/>
              <a:gd name="T6" fmla="*/ 504 w 11373"/>
              <a:gd name="T7" fmla="*/ 5823 h 11397"/>
              <a:gd name="T8" fmla="*/ 1838 w 11373"/>
              <a:gd name="T9" fmla="*/ 9121 h 11397"/>
              <a:gd name="T10" fmla="*/ 5231 w 11373"/>
              <a:gd name="T11" fmla="*/ 10817 h 11397"/>
              <a:gd name="T12" fmla="*/ 8880 w 11373"/>
              <a:gd name="T13" fmla="*/ 9756 h 11397"/>
              <a:gd name="T14" fmla="*/ 8891 w 11373"/>
              <a:gd name="T15" fmla="*/ 9746 h 11397"/>
              <a:gd name="T16" fmla="*/ 8913 w 11373"/>
              <a:gd name="T17" fmla="*/ 9693 h 11397"/>
              <a:gd name="T18" fmla="*/ 8895 w 11373"/>
              <a:gd name="T19" fmla="*/ 9636 h 11397"/>
              <a:gd name="T20" fmla="*/ 8885 w 11373"/>
              <a:gd name="T21" fmla="*/ 9626 h 11397"/>
              <a:gd name="T22" fmla="*/ 4687 w 11373"/>
              <a:gd name="T23" fmla="*/ 5765 h 11397"/>
              <a:gd name="T24" fmla="*/ 5210 w 11373"/>
              <a:gd name="T25" fmla="*/ 553 h 11397"/>
              <a:gd name="T26" fmla="*/ 5210 w 11373"/>
              <a:gd name="T27" fmla="*/ 533 h 11397"/>
              <a:gd name="T28" fmla="*/ 5186 w 11373"/>
              <a:gd name="T29" fmla="*/ 484 h 11397"/>
              <a:gd name="T30" fmla="*/ 5135 w 11373"/>
              <a:gd name="T31" fmla="*/ 459 h 11397"/>
              <a:gd name="T32" fmla="*/ 5115 w 11373"/>
              <a:gd name="T33" fmla="*/ 460 h 11397"/>
              <a:gd name="T34" fmla="*/ 9813 w 11373"/>
              <a:gd name="T35" fmla="*/ 8458 h 11397"/>
              <a:gd name="T36" fmla="*/ 10791 w 11373"/>
              <a:gd name="T37" fmla="*/ 4930 h 11397"/>
              <a:gd name="T38" fmla="*/ 9162 w 11373"/>
              <a:gd name="T39" fmla="*/ 1656 h 11397"/>
              <a:gd name="T40" fmla="*/ 8194 w 11373"/>
              <a:gd name="T41" fmla="*/ 953 h 11397"/>
              <a:gd name="T42" fmla="*/ 7091 w 11373"/>
              <a:gd name="T43" fmla="*/ 497 h 11397"/>
              <a:gd name="T44" fmla="*/ 7075 w 11373"/>
              <a:gd name="T45" fmla="*/ 494 h 11397"/>
              <a:gd name="T46" fmla="*/ 7018 w 11373"/>
              <a:gd name="T47" fmla="*/ 509 h 11397"/>
              <a:gd name="T48" fmla="*/ 6985 w 11373"/>
              <a:gd name="T49" fmla="*/ 555 h 11397"/>
              <a:gd name="T50" fmla="*/ 6982 w 11373"/>
              <a:gd name="T51" fmla="*/ 570 h 11397"/>
              <a:gd name="T52" fmla="*/ 6592 w 11373"/>
              <a:gd name="T53" fmla="*/ 5036 h 11397"/>
              <a:gd name="T54" fmla="*/ 9063 w 11373"/>
              <a:gd name="T55" fmla="*/ 7309 h 11397"/>
              <a:gd name="T56" fmla="*/ 8753 w 11373"/>
              <a:gd name="T57" fmla="*/ 7646 h 11397"/>
              <a:gd name="T58" fmla="*/ 6116 w 11373"/>
              <a:gd name="T59" fmla="*/ 5220 h 11397"/>
              <a:gd name="T60" fmla="*/ 6525 w 11373"/>
              <a:gd name="T61" fmla="*/ 532 h 11397"/>
              <a:gd name="T62" fmla="*/ 6544 w 11373"/>
              <a:gd name="T63" fmla="*/ 431 h 11397"/>
              <a:gd name="T64" fmla="*/ 6759 w 11373"/>
              <a:gd name="T65" fmla="*/ 133 h 11397"/>
              <a:gd name="T66" fmla="*/ 7113 w 11373"/>
              <a:gd name="T67" fmla="*/ 38 h 11397"/>
              <a:gd name="T68" fmla="*/ 7215 w 11373"/>
              <a:gd name="T69" fmla="*/ 57 h 11397"/>
              <a:gd name="T70" fmla="*/ 8416 w 11373"/>
              <a:gd name="T71" fmla="*/ 553 h 11397"/>
              <a:gd name="T72" fmla="*/ 9472 w 11373"/>
              <a:gd name="T73" fmla="*/ 1319 h 11397"/>
              <a:gd name="T74" fmla="*/ 11246 w 11373"/>
              <a:gd name="T75" fmla="*/ 4887 h 11397"/>
              <a:gd name="T76" fmla="*/ 10181 w 11373"/>
              <a:gd name="T77" fmla="*/ 8730 h 11397"/>
              <a:gd name="T78" fmla="*/ 9813 w 11373"/>
              <a:gd name="T79" fmla="*/ 8458 h 11397"/>
              <a:gd name="T80" fmla="*/ 2933 w 11373"/>
              <a:gd name="T81" fmla="*/ 690 h 11397"/>
              <a:gd name="T82" fmla="*/ 5065 w 11373"/>
              <a:gd name="T83" fmla="*/ 5 h 11397"/>
              <a:gd name="T84" fmla="*/ 5180 w 11373"/>
              <a:gd name="T85" fmla="*/ 4 h 11397"/>
              <a:gd name="T86" fmla="*/ 5506 w 11373"/>
              <a:gd name="T87" fmla="*/ 158 h 11397"/>
              <a:gd name="T88" fmla="*/ 5665 w 11373"/>
              <a:gd name="T89" fmla="*/ 483 h 11397"/>
              <a:gd name="T90" fmla="*/ 5665 w 11373"/>
              <a:gd name="T91" fmla="*/ 598 h 11397"/>
              <a:gd name="T92" fmla="*/ 5165 w 11373"/>
              <a:gd name="T93" fmla="*/ 5582 h 11397"/>
              <a:gd name="T94" fmla="*/ 9195 w 11373"/>
              <a:gd name="T95" fmla="*/ 9289 h 11397"/>
              <a:gd name="T96" fmla="*/ 9257 w 11373"/>
              <a:gd name="T97" fmla="*/ 9357 h 11397"/>
              <a:gd name="T98" fmla="*/ 9370 w 11373"/>
              <a:gd name="T99" fmla="*/ 9711 h 11397"/>
              <a:gd name="T100" fmla="*/ 9228 w 11373"/>
              <a:gd name="T101" fmla="*/ 10056 h 11397"/>
              <a:gd name="T102" fmla="*/ 9160 w 11373"/>
              <a:gd name="T103" fmla="*/ 10118 h 11397"/>
              <a:gd name="T104" fmla="*/ 5191 w 11373"/>
              <a:gd name="T105" fmla="*/ 11272 h 11397"/>
              <a:gd name="T106" fmla="*/ 1500 w 11373"/>
              <a:gd name="T107" fmla="*/ 9429 h 11397"/>
              <a:gd name="T108" fmla="*/ 47 w 11373"/>
              <a:gd name="T109" fmla="*/ 5839 h 11397"/>
              <a:gd name="T110" fmla="*/ 1234 w 11373"/>
              <a:gd name="T111" fmla="*/ 2153 h 11397"/>
              <a:gd name="T112" fmla="*/ 2933 w 11373"/>
              <a:gd name="T113" fmla="*/ 690 h 1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373" h="11397">
                <a:moveTo>
                  <a:pt x="5115" y="460"/>
                </a:moveTo>
                <a:cubicBezTo>
                  <a:pt x="4435" y="536"/>
                  <a:pt x="3768" y="747"/>
                  <a:pt x="3157" y="1090"/>
                </a:cubicBezTo>
                <a:cubicBezTo>
                  <a:pt x="2571" y="1418"/>
                  <a:pt x="2038" y="1867"/>
                  <a:pt x="1594" y="2434"/>
                </a:cubicBezTo>
                <a:cubicBezTo>
                  <a:pt x="821" y="3421"/>
                  <a:pt x="460" y="4630"/>
                  <a:pt x="504" y="5823"/>
                </a:cubicBezTo>
                <a:cubicBezTo>
                  <a:pt x="548" y="7016"/>
                  <a:pt x="995" y="8194"/>
                  <a:pt x="1838" y="9121"/>
                </a:cubicBezTo>
                <a:cubicBezTo>
                  <a:pt x="2767" y="10143"/>
                  <a:pt x="3985" y="10705"/>
                  <a:pt x="5231" y="10817"/>
                </a:cubicBezTo>
                <a:cubicBezTo>
                  <a:pt x="6511" y="10932"/>
                  <a:pt x="7821" y="10574"/>
                  <a:pt x="8880" y="9756"/>
                </a:cubicBezTo>
                <a:cubicBezTo>
                  <a:pt x="8884" y="9753"/>
                  <a:pt x="8887" y="9750"/>
                  <a:pt x="8891" y="9746"/>
                </a:cubicBezTo>
                <a:cubicBezTo>
                  <a:pt x="8905" y="9731"/>
                  <a:pt x="8912" y="9712"/>
                  <a:pt x="8913" y="9693"/>
                </a:cubicBezTo>
                <a:cubicBezTo>
                  <a:pt x="8914" y="9673"/>
                  <a:pt x="8908" y="9653"/>
                  <a:pt x="8895" y="9636"/>
                </a:cubicBezTo>
                <a:cubicBezTo>
                  <a:pt x="8893" y="9633"/>
                  <a:pt x="8890" y="9630"/>
                  <a:pt x="8885" y="9626"/>
                </a:cubicBezTo>
                <a:lnTo>
                  <a:pt x="4687" y="5765"/>
                </a:lnTo>
                <a:lnTo>
                  <a:pt x="5210" y="553"/>
                </a:lnTo>
                <a:cubicBezTo>
                  <a:pt x="5211" y="547"/>
                  <a:pt x="5211" y="541"/>
                  <a:pt x="5210" y="533"/>
                </a:cubicBezTo>
                <a:cubicBezTo>
                  <a:pt x="5208" y="514"/>
                  <a:pt x="5199" y="497"/>
                  <a:pt x="5186" y="484"/>
                </a:cubicBezTo>
                <a:cubicBezTo>
                  <a:pt x="5172" y="470"/>
                  <a:pt x="5154" y="461"/>
                  <a:pt x="5135" y="459"/>
                </a:cubicBezTo>
                <a:cubicBezTo>
                  <a:pt x="5129" y="459"/>
                  <a:pt x="5123" y="459"/>
                  <a:pt x="5115" y="460"/>
                </a:cubicBezTo>
                <a:close/>
                <a:moveTo>
                  <a:pt x="9813" y="8458"/>
                </a:moveTo>
                <a:cubicBezTo>
                  <a:pt x="10586" y="7416"/>
                  <a:pt x="10908" y="6154"/>
                  <a:pt x="10791" y="4930"/>
                </a:cubicBezTo>
                <a:cubicBezTo>
                  <a:pt x="10675" y="3719"/>
                  <a:pt x="10129" y="2545"/>
                  <a:pt x="9162" y="1656"/>
                </a:cubicBezTo>
                <a:cubicBezTo>
                  <a:pt x="8860" y="1378"/>
                  <a:pt x="8535" y="1144"/>
                  <a:pt x="8194" y="953"/>
                </a:cubicBezTo>
                <a:cubicBezTo>
                  <a:pt x="7842" y="756"/>
                  <a:pt x="7472" y="604"/>
                  <a:pt x="7091" y="497"/>
                </a:cubicBezTo>
                <a:cubicBezTo>
                  <a:pt x="7087" y="496"/>
                  <a:pt x="7081" y="495"/>
                  <a:pt x="7075" y="494"/>
                </a:cubicBezTo>
                <a:cubicBezTo>
                  <a:pt x="7054" y="493"/>
                  <a:pt x="7034" y="498"/>
                  <a:pt x="7018" y="509"/>
                </a:cubicBezTo>
                <a:cubicBezTo>
                  <a:pt x="7002" y="520"/>
                  <a:pt x="6990" y="536"/>
                  <a:pt x="6985" y="555"/>
                </a:cubicBezTo>
                <a:cubicBezTo>
                  <a:pt x="6984" y="559"/>
                  <a:pt x="6983" y="564"/>
                  <a:pt x="6982" y="570"/>
                </a:cubicBezTo>
                <a:lnTo>
                  <a:pt x="6592" y="5036"/>
                </a:lnTo>
                <a:lnTo>
                  <a:pt x="9063" y="7309"/>
                </a:lnTo>
                <a:lnTo>
                  <a:pt x="8753" y="7646"/>
                </a:lnTo>
                <a:lnTo>
                  <a:pt x="6116" y="5220"/>
                </a:lnTo>
                <a:lnTo>
                  <a:pt x="6525" y="532"/>
                </a:lnTo>
                <a:cubicBezTo>
                  <a:pt x="6529" y="498"/>
                  <a:pt x="6535" y="464"/>
                  <a:pt x="6544" y="431"/>
                </a:cubicBezTo>
                <a:cubicBezTo>
                  <a:pt x="6580" y="306"/>
                  <a:pt x="6657" y="202"/>
                  <a:pt x="6759" y="133"/>
                </a:cubicBezTo>
                <a:cubicBezTo>
                  <a:pt x="6860" y="63"/>
                  <a:pt x="6985" y="27"/>
                  <a:pt x="7113" y="38"/>
                </a:cubicBezTo>
                <a:cubicBezTo>
                  <a:pt x="7146" y="40"/>
                  <a:pt x="7180" y="47"/>
                  <a:pt x="7215" y="57"/>
                </a:cubicBezTo>
                <a:cubicBezTo>
                  <a:pt x="7628" y="173"/>
                  <a:pt x="8031" y="338"/>
                  <a:pt x="8416" y="553"/>
                </a:cubicBezTo>
                <a:cubicBezTo>
                  <a:pt x="8790" y="763"/>
                  <a:pt x="9145" y="1018"/>
                  <a:pt x="9472" y="1319"/>
                </a:cubicBezTo>
                <a:cubicBezTo>
                  <a:pt x="10524" y="2287"/>
                  <a:pt x="11120" y="3567"/>
                  <a:pt x="11246" y="4887"/>
                </a:cubicBezTo>
                <a:cubicBezTo>
                  <a:pt x="11373" y="6220"/>
                  <a:pt x="11022" y="7595"/>
                  <a:pt x="10181" y="8730"/>
                </a:cubicBezTo>
                <a:lnTo>
                  <a:pt x="9813" y="8458"/>
                </a:lnTo>
                <a:close/>
                <a:moveTo>
                  <a:pt x="2933" y="690"/>
                </a:moveTo>
                <a:cubicBezTo>
                  <a:pt x="3598" y="318"/>
                  <a:pt x="4324" y="88"/>
                  <a:pt x="5065" y="5"/>
                </a:cubicBezTo>
                <a:cubicBezTo>
                  <a:pt x="5103" y="0"/>
                  <a:pt x="5141" y="0"/>
                  <a:pt x="5180" y="4"/>
                </a:cubicBezTo>
                <a:cubicBezTo>
                  <a:pt x="5307" y="17"/>
                  <a:pt x="5421" y="73"/>
                  <a:pt x="5506" y="158"/>
                </a:cubicBezTo>
                <a:cubicBezTo>
                  <a:pt x="5593" y="243"/>
                  <a:pt x="5651" y="357"/>
                  <a:pt x="5665" y="483"/>
                </a:cubicBezTo>
                <a:cubicBezTo>
                  <a:pt x="5669" y="520"/>
                  <a:pt x="5670" y="558"/>
                  <a:pt x="5665" y="598"/>
                </a:cubicBezTo>
                <a:lnTo>
                  <a:pt x="5165" y="5582"/>
                </a:lnTo>
                <a:lnTo>
                  <a:pt x="9195" y="9289"/>
                </a:lnTo>
                <a:cubicBezTo>
                  <a:pt x="9217" y="9310"/>
                  <a:pt x="9238" y="9332"/>
                  <a:pt x="9257" y="9357"/>
                </a:cubicBezTo>
                <a:cubicBezTo>
                  <a:pt x="9338" y="9461"/>
                  <a:pt x="9375" y="9587"/>
                  <a:pt x="9370" y="9711"/>
                </a:cubicBezTo>
                <a:cubicBezTo>
                  <a:pt x="9364" y="9836"/>
                  <a:pt x="9317" y="9959"/>
                  <a:pt x="9228" y="10056"/>
                </a:cubicBezTo>
                <a:cubicBezTo>
                  <a:pt x="9208" y="10077"/>
                  <a:pt x="9185" y="10098"/>
                  <a:pt x="9160" y="10118"/>
                </a:cubicBezTo>
                <a:cubicBezTo>
                  <a:pt x="8008" y="11008"/>
                  <a:pt x="6583" y="11397"/>
                  <a:pt x="5191" y="11272"/>
                </a:cubicBezTo>
                <a:cubicBezTo>
                  <a:pt x="3834" y="11150"/>
                  <a:pt x="2509" y="10539"/>
                  <a:pt x="1500" y="9429"/>
                </a:cubicBezTo>
                <a:cubicBezTo>
                  <a:pt x="582" y="8419"/>
                  <a:pt x="95" y="7137"/>
                  <a:pt x="47" y="5839"/>
                </a:cubicBezTo>
                <a:cubicBezTo>
                  <a:pt x="0" y="4542"/>
                  <a:pt x="392" y="3228"/>
                  <a:pt x="1234" y="2153"/>
                </a:cubicBezTo>
                <a:cubicBezTo>
                  <a:pt x="1717" y="1535"/>
                  <a:pt x="2297" y="1047"/>
                  <a:pt x="2933" y="690"/>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7" name="Freeform 439">
            <a:extLst>
              <a:ext uri="{FF2B5EF4-FFF2-40B4-BE49-F238E27FC236}">
                <a16:creationId xmlns:a16="http://schemas.microsoft.com/office/drawing/2014/main" id="{85678880-0EC4-4FD7-8726-6E0B8FEE28E3}"/>
              </a:ext>
            </a:extLst>
          </p:cNvPr>
          <p:cNvSpPr>
            <a:spLocks noChangeAspect="1" noEditPoints="1"/>
          </p:cNvSpPr>
          <p:nvPr/>
        </p:nvSpPr>
        <p:spPr bwMode="auto">
          <a:xfrm>
            <a:off x="10062887" y="3460167"/>
            <a:ext cx="255453" cy="319316"/>
          </a:xfrm>
          <a:custGeom>
            <a:avLst/>
            <a:gdLst>
              <a:gd name="T0" fmla="*/ 3643 w 9434"/>
              <a:gd name="T1" fmla="*/ 10026 h 11841"/>
              <a:gd name="T2" fmla="*/ 2022 w 9434"/>
              <a:gd name="T3" fmla="*/ 7944 h 11841"/>
              <a:gd name="T4" fmla="*/ 885 w 9434"/>
              <a:gd name="T5" fmla="*/ 5503 h 11841"/>
              <a:gd name="T6" fmla="*/ 809 w 9434"/>
              <a:gd name="T7" fmla="*/ 3237 h 11841"/>
              <a:gd name="T8" fmla="*/ 1776 w 9434"/>
              <a:gd name="T9" fmla="*/ 1372 h 11841"/>
              <a:gd name="T10" fmla="*/ 3888 w 9434"/>
              <a:gd name="T11" fmla="*/ 176 h 11841"/>
              <a:gd name="T12" fmla="*/ 6217 w 9434"/>
              <a:gd name="T13" fmla="*/ 367 h 11841"/>
              <a:gd name="T14" fmla="*/ 7791 w 9434"/>
              <a:gd name="T15" fmla="*/ 1695 h 11841"/>
              <a:gd name="T16" fmla="*/ 8459 w 9434"/>
              <a:gd name="T17" fmla="*/ 3794 h 11841"/>
              <a:gd name="T18" fmla="*/ 8140 w 9434"/>
              <a:gd name="T19" fmla="*/ 6257 h 11841"/>
              <a:gd name="T20" fmla="*/ 7145 w 9434"/>
              <a:gd name="T21" fmla="*/ 8490 h 11841"/>
              <a:gd name="T22" fmla="*/ 6151 w 9434"/>
              <a:gd name="T23" fmla="*/ 10171 h 11841"/>
              <a:gd name="T24" fmla="*/ 5364 w 9434"/>
              <a:gd name="T25" fmla="*/ 11383 h 11841"/>
              <a:gd name="T26" fmla="*/ 9434 w 9434"/>
              <a:gd name="T27" fmla="*/ 11383 h 11841"/>
              <a:gd name="T28" fmla="*/ 9434 w 9434"/>
              <a:gd name="T29" fmla="*/ 11841 h 11841"/>
              <a:gd name="T30" fmla="*/ 0 w 9434"/>
              <a:gd name="T31" fmla="*/ 11841 h 11841"/>
              <a:gd name="T32" fmla="*/ 0 w 9434"/>
              <a:gd name="T33" fmla="*/ 11383 h 11841"/>
              <a:gd name="T34" fmla="*/ 4811 w 9434"/>
              <a:gd name="T35" fmla="*/ 11383 h 11841"/>
              <a:gd name="T36" fmla="*/ 5762 w 9434"/>
              <a:gd name="T37" fmla="*/ 9929 h 11841"/>
              <a:gd name="T38" fmla="*/ 6745 w 9434"/>
              <a:gd name="T39" fmla="*/ 8266 h 11841"/>
              <a:gd name="T40" fmla="*/ 7703 w 9434"/>
              <a:gd name="T41" fmla="*/ 6121 h 11841"/>
              <a:gd name="T42" fmla="*/ 8003 w 9434"/>
              <a:gd name="T43" fmla="*/ 3823 h 11841"/>
              <a:gd name="T44" fmla="*/ 7408 w 9434"/>
              <a:gd name="T45" fmla="*/ 1944 h 11841"/>
              <a:gd name="T46" fmla="*/ 6038 w 9434"/>
              <a:gd name="T47" fmla="*/ 788 h 11841"/>
              <a:gd name="T48" fmla="*/ 3989 w 9434"/>
              <a:gd name="T49" fmla="*/ 622 h 11841"/>
              <a:gd name="T50" fmla="*/ 2106 w 9434"/>
              <a:gd name="T51" fmla="*/ 1689 h 11841"/>
              <a:gd name="T52" fmla="*/ 1257 w 9434"/>
              <a:gd name="T53" fmla="*/ 3332 h 11841"/>
              <a:gd name="T54" fmla="*/ 1328 w 9434"/>
              <a:gd name="T55" fmla="*/ 5385 h 11841"/>
              <a:gd name="T56" fmla="*/ 2406 w 9434"/>
              <a:gd name="T57" fmla="*/ 7693 h 11841"/>
              <a:gd name="T58" fmla="*/ 3987 w 9434"/>
              <a:gd name="T59" fmla="*/ 9725 h 11841"/>
              <a:gd name="T60" fmla="*/ 3643 w 9434"/>
              <a:gd name="T61" fmla="*/ 10026 h 11841"/>
              <a:gd name="T62" fmla="*/ 6505 w 9434"/>
              <a:gd name="T63" fmla="*/ 4243 h 11841"/>
              <a:gd name="T64" fmla="*/ 5966 w 9434"/>
              <a:gd name="T65" fmla="*/ 5545 h 11841"/>
              <a:gd name="T66" fmla="*/ 4664 w 9434"/>
              <a:gd name="T67" fmla="*/ 6085 h 11841"/>
              <a:gd name="T68" fmla="*/ 3362 w 9434"/>
              <a:gd name="T69" fmla="*/ 5545 h 11841"/>
              <a:gd name="T70" fmla="*/ 2822 w 9434"/>
              <a:gd name="T71" fmla="*/ 4243 h 11841"/>
              <a:gd name="T72" fmla="*/ 3362 w 9434"/>
              <a:gd name="T73" fmla="*/ 2941 h 11841"/>
              <a:gd name="T74" fmla="*/ 4664 w 9434"/>
              <a:gd name="T75" fmla="*/ 2402 h 11841"/>
              <a:gd name="T76" fmla="*/ 5966 w 9434"/>
              <a:gd name="T77" fmla="*/ 2941 h 11841"/>
              <a:gd name="T78" fmla="*/ 6505 w 9434"/>
              <a:gd name="T79" fmla="*/ 4243 h 11841"/>
              <a:gd name="T80" fmla="*/ 5642 w 9434"/>
              <a:gd name="T81" fmla="*/ 5221 h 11841"/>
              <a:gd name="T82" fmla="*/ 6047 w 9434"/>
              <a:gd name="T83" fmla="*/ 4243 h 11841"/>
              <a:gd name="T84" fmla="*/ 5642 w 9434"/>
              <a:gd name="T85" fmla="*/ 3265 h 11841"/>
              <a:gd name="T86" fmla="*/ 4664 w 9434"/>
              <a:gd name="T87" fmla="*/ 2860 h 11841"/>
              <a:gd name="T88" fmla="*/ 3686 w 9434"/>
              <a:gd name="T89" fmla="*/ 3265 h 11841"/>
              <a:gd name="T90" fmla="*/ 3281 w 9434"/>
              <a:gd name="T91" fmla="*/ 4243 h 11841"/>
              <a:gd name="T92" fmla="*/ 3686 w 9434"/>
              <a:gd name="T93" fmla="*/ 5221 h 11841"/>
              <a:gd name="T94" fmla="*/ 4664 w 9434"/>
              <a:gd name="T95" fmla="*/ 5626 h 11841"/>
              <a:gd name="T96" fmla="*/ 5642 w 9434"/>
              <a:gd name="T97" fmla="*/ 5221 h 11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434" h="11841">
                <a:moveTo>
                  <a:pt x="3643" y="10026"/>
                </a:moveTo>
                <a:cubicBezTo>
                  <a:pt x="3077" y="9377"/>
                  <a:pt x="2508" y="8686"/>
                  <a:pt x="2022" y="7944"/>
                </a:cubicBezTo>
                <a:cubicBezTo>
                  <a:pt x="1530" y="7191"/>
                  <a:pt x="1122" y="6382"/>
                  <a:pt x="885" y="5503"/>
                </a:cubicBezTo>
                <a:cubicBezTo>
                  <a:pt x="686" y="4761"/>
                  <a:pt x="652" y="3974"/>
                  <a:pt x="809" y="3237"/>
                </a:cubicBezTo>
                <a:cubicBezTo>
                  <a:pt x="957" y="2545"/>
                  <a:pt x="1272" y="1897"/>
                  <a:pt x="1776" y="1372"/>
                </a:cubicBezTo>
                <a:cubicBezTo>
                  <a:pt x="2351" y="771"/>
                  <a:pt x="3097" y="356"/>
                  <a:pt x="3888" y="176"/>
                </a:cubicBezTo>
                <a:cubicBezTo>
                  <a:pt x="4659" y="0"/>
                  <a:pt x="5474" y="48"/>
                  <a:pt x="6217" y="367"/>
                </a:cubicBezTo>
                <a:cubicBezTo>
                  <a:pt x="6889" y="654"/>
                  <a:pt x="7416" y="1118"/>
                  <a:pt x="7791" y="1695"/>
                </a:cubicBezTo>
                <a:cubicBezTo>
                  <a:pt x="8183" y="2297"/>
                  <a:pt x="8408" y="3021"/>
                  <a:pt x="8459" y="3794"/>
                </a:cubicBezTo>
                <a:cubicBezTo>
                  <a:pt x="8516" y="4649"/>
                  <a:pt x="8385" y="5470"/>
                  <a:pt x="8140" y="6257"/>
                </a:cubicBezTo>
                <a:cubicBezTo>
                  <a:pt x="7897" y="7037"/>
                  <a:pt x="7542" y="7781"/>
                  <a:pt x="7145" y="8490"/>
                </a:cubicBezTo>
                <a:cubicBezTo>
                  <a:pt x="6827" y="9058"/>
                  <a:pt x="6495" y="9618"/>
                  <a:pt x="6151" y="10171"/>
                </a:cubicBezTo>
                <a:cubicBezTo>
                  <a:pt x="5897" y="10578"/>
                  <a:pt x="5635" y="10982"/>
                  <a:pt x="5364" y="11383"/>
                </a:cubicBezTo>
                <a:lnTo>
                  <a:pt x="9434" y="11383"/>
                </a:lnTo>
                <a:lnTo>
                  <a:pt x="9434" y="11841"/>
                </a:lnTo>
                <a:lnTo>
                  <a:pt x="0" y="11841"/>
                </a:lnTo>
                <a:lnTo>
                  <a:pt x="0" y="11383"/>
                </a:lnTo>
                <a:lnTo>
                  <a:pt x="4811" y="11383"/>
                </a:lnTo>
                <a:cubicBezTo>
                  <a:pt x="5136" y="10908"/>
                  <a:pt x="5453" y="10424"/>
                  <a:pt x="5762" y="9929"/>
                </a:cubicBezTo>
                <a:cubicBezTo>
                  <a:pt x="6102" y="9384"/>
                  <a:pt x="6430" y="8830"/>
                  <a:pt x="6745" y="8266"/>
                </a:cubicBezTo>
                <a:cubicBezTo>
                  <a:pt x="7129" y="7581"/>
                  <a:pt x="7471" y="6866"/>
                  <a:pt x="7703" y="6121"/>
                </a:cubicBezTo>
                <a:cubicBezTo>
                  <a:pt x="7933" y="5384"/>
                  <a:pt x="8055" y="4617"/>
                  <a:pt x="8003" y="3823"/>
                </a:cubicBezTo>
                <a:cubicBezTo>
                  <a:pt x="7957" y="3127"/>
                  <a:pt x="7756" y="2479"/>
                  <a:pt x="7408" y="1944"/>
                </a:cubicBezTo>
                <a:cubicBezTo>
                  <a:pt x="7081" y="1442"/>
                  <a:pt x="6622" y="1038"/>
                  <a:pt x="6038" y="788"/>
                </a:cubicBezTo>
                <a:cubicBezTo>
                  <a:pt x="5386" y="509"/>
                  <a:pt x="4669" y="467"/>
                  <a:pt x="3989" y="622"/>
                </a:cubicBezTo>
                <a:cubicBezTo>
                  <a:pt x="3284" y="782"/>
                  <a:pt x="2619" y="1153"/>
                  <a:pt x="2106" y="1689"/>
                </a:cubicBezTo>
                <a:cubicBezTo>
                  <a:pt x="1665" y="2149"/>
                  <a:pt x="1387" y="2720"/>
                  <a:pt x="1257" y="3332"/>
                </a:cubicBezTo>
                <a:cubicBezTo>
                  <a:pt x="1115" y="3997"/>
                  <a:pt x="1146" y="4711"/>
                  <a:pt x="1328" y="5385"/>
                </a:cubicBezTo>
                <a:cubicBezTo>
                  <a:pt x="1551" y="6211"/>
                  <a:pt x="1938" y="6977"/>
                  <a:pt x="2406" y="7693"/>
                </a:cubicBezTo>
                <a:cubicBezTo>
                  <a:pt x="2880" y="8419"/>
                  <a:pt x="3435" y="9092"/>
                  <a:pt x="3987" y="9725"/>
                </a:cubicBezTo>
                <a:lnTo>
                  <a:pt x="3643" y="10026"/>
                </a:lnTo>
                <a:close/>
                <a:moveTo>
                  <a:pt x="6505" y="4243"/>
                </a:moveTo>
                <a:cubicBezTo>
                  <a:pt x="6505" y="4752"/>
                  <a:pt x="6299" y="5212"/>
                  <a:pt x="5966" y="5545"/>
                </a:cubicBezTo>
                <a:cubicBezTo>
                  <a:pt x="5633" y="5879"/>
                  <a:pt x="5172" y="6085"/>
                  <a:pt x="4664" y="6085"/>
                </a:cubicBezTo>
                <a:cubicBezTo>
                  <a:pt x="4155" y="6085"/>
                  <a:pt x="3695" y="5879"/>
                  <a:pt x="3362" y="5545"/>
                </a:cubicBezTo>
                <a:cubicBezTo>
                  <a:pt x="3028" y="5212"/>
                  <a:pt x="2822" y="4752"/>
                  <a:pt x="2822" y="4243"/>
                </a:cubicBezTo>
                <a:cubicBezTo>
                  <a:pt x="2822" y="3735"/>
                  <a:pt x="3028" y="3274"/>
                  <a:pt x="3362" y="2941"/>
                </a:cubicBezTo>
                <a:cubicBezTo>
                  <a:pt x="3695" y="2608"/>
                  <a:pt x="4155" y="2402"/>
                  <a:pt x="4664" y="2402"/>
                </a:cubicBezTo>
                <a:cubicBezTo>
                  <a:pt x="5172" y="2402"/>
                  <a:pt x="5633" y="2608"/>
                  <a:pt x="5966" y="2941"/>
                </a:cubicBezTo>
                <a:cubicBezTo>
                  <a:pt x="6299" y="3274"/>
                  <a:pt x="6505" y="3735"/>
                  <a:pt x="6505" y="4243"/>
                </a:cubicBezTo>
                <a:close/>
                <a:moveTo>
                  <a:pt x="5642" y="5221"/>
                </a:moveTo>
                <a:cubicBezTo>
                  <a:pt x="5892" y="4971"/>
                  <a:pt x="6047" y="4625"/>
                  <a:pt x="6047" y="4243"/>
                </a:cubicBezTo>
                <a:cubicBezTo>
                  <a:pt x="6047" y="3861"/>
                  <a:pt x="5892" y="3516"/>
                  <a:pt x="5642" y="3265"/>
                </a:cubicBezTo>
                <a:cubicBezTo>
                  <a:pt x="5391" y="3015"/>
                  <a:pt x="5046" y="2860"/>
                  <a:pt x="4664" y="2860"/>
                </a:cubicBezTo>
                <a:cubicBezTo>
                  <a:pt x="4282" y="2860"/>
                  <a:pt x="3936" y="3015"/>
                  <a:pt x="3686" y="3265"/>
                </a:cubicBezTo>
                <a:cubicBezTo>
                  <a:pt x="3436" y="3516"/>
                  <a:pt x="3281" y="3861"/>
                  <a:pt x="3281" y="4243"/>
                </a:cubicBezTo>
                <a:cubicBezTo>
                  <a:pt x="3281" y="4625"/>
                  <a:pt x="3436" y="4971"/>
                  <a:pt x="3686" y="5221"/>
                </a:cubicBezTo>
                <a:cubicBezTo>
                  <a:pt x="3936" y="5471"/>
                  <a:pt x="4282" y="5626"/>
                  <a:pt x="4664" y="5626"/>
                </a:cubicBezTo>
                <a:cubicBezTo>
                  <a:pt x="5046" y="5626"/>
                  <a:pt x="5391" y="5471"/>
                  <a:pt x="5642" y="5221"/>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8" name="Freeform 440">
            <a:extLst>
              <a:ext uri="{FF2B5EF4-FFF2-40B4-BE49-F238E27FC236}">
                <a16:creationId xmlns:a16="http://schemas.microsoft.com/office/drawing/2014/main" id="{74C9C6A4-1CDD-47AE-84F1-67F2DE23E3ED}"/>
              </a:ext>
            </a:extLst>
          </p:cNvPr>
          <p:cNvSpPr>
            <a:spLocks noChangeAspect="1" noEditPoints="1"/>
          </p:cNvSpPr>
          <p:nvPr/>
        </p:nvSpPr>
        <p:spPr bwMode="auto">
          <a:xfrm>
            <a:off x="8515657" y="3968170"/>
            <a:ext cx="336733" cy="296093"/>
          </a:xfrm>
          <a:custGeom>
            <a:avLst/>
            <a:gdLst>
              <a:gd name="T0" fmla="*/ 7598 w 12460"/>
              <a:gd name="T1" fmla="*/ 86 h 11010"/>
              <a:gd name="T2" fmla="*/ 10674 w 12460"/>
              <a:gd name="T3" fmla="*/ 229 h 11010"/>
              <a:gd name="T4" fmla="*/ 12249 w 12460"/>
              <a:gd name="T5" fmla="*/ 1308 h 11010"/>
              <a:gd name="T6" fmla="*/ 8769 w 12460"/>
              <a:gd name="T7" fmla="*/ 459 h 11010"/>
              <a:gd name="T8" fmla="*/ 6589 w 12460"/>
              <a:gd name="T9" fmla="*/ 778 h 11010"/>
              <a:gd name="T10" fmla="*/ 0 w 12460"/>
              <a:gd name="T11" fmla="*/ 2358 h 11010"/>
              <a:gd name="T12" fmla="*/ 112 w 12460"/>
              <a:gd name="T13" fmla="*/ 1452 h 11010"/>
              <a:gd name="T14" fmla="*/ 1633 w 12460"/>
              <a:gd name="T15" fmla="*/ 54 h 11010"/>
              <a:gd name="T16" fmla="*/ 713 w 12460"/>
              <a:gd name="T17" fmla="*/ 1416 h 11010"/>
              <a:gd name="T18" fmla="*/ 458 w 12460"/>
              <a:gd name="T19" fmla="*/ 1923 h 11010"/>
              <a:gd name="T20" fmla="*/ 2797 w 12460"/>
              <a:gd name="T21" fmla="*/ 2041 h 11010"/>
              <a:gd name="T22" fmla="*/ 3097 w 12460"/>
              <a:gd name="T23" fmla="*/ 2341 h 11010"/>
              <a:gd name="T24" fmla="*/ 2974 w 12460"/>
              <a:gd name="T25" fmla="*/ 5015 h 11010"/>
              <a:gd name="T26" fmla="*/ 299 w 12460"/>
              <a:gd name="T27" fmla="*/ 5138 h 11010"/>
              <a:gd name="T28" fmla="*/ 87 w 12460"/>
              <a:gd name="T29" fmla="*/ 5050 h 11010"/>
              <a:gd name="T30" fmla="*/ 0 w 12460"/>
              <a:gd name="T31" fmla="*/ 3064 h 11010"/>
              <a:gd name="T32" fmla="*/ 458 w 12460"/>
              <a:gd name="T33" fmla="*/ 4680 h 11010"/>
              <a:gd name="T34" fmla="*/ 2638 w 12460"/>
              <a:gd name="T35" fmla="*/ 2500 h 11010"/>
              <a:gd name="T36" fmla="*/ 458 w 12460"/>
              <a:gd name="T37" fmla="*/ 3064 h 11010"/>
              <a:gd name="T38" fmla="*/ 3442 w 12460"/>
              <a:gd name="T39" fmla="*/ 2358 h 11010"/>
              <a:gd name="T40" fmla="*/ 3554 w 12460"/>
              <a:gd name="T41" fmla="*/ 1452 h 11010"/>
              <a:gd name="T42" fmla="*/ 5076 w 12460"/>
              <a:gd name="T43" fmla="*/ 54 h 11010"/>
              <a:gd name="T44" fmla="*/ 4155 w 12460"/>
              <a:gd name="T45" fmla="*/ 1416 h 11010"/>
              <a:gd name="T46" fmla="*/ 3901 w 12460"/>
              <a:gd name="T47" fmla="*/ 1923 h 11010"/>
              <a:gd name="T48" fmla="*/ 6239 w 12460"/>
              <a:gd name="T49" fmla="*/ 2041 h 11010"/>
              <a:gd name="T50" fmla="*/ 6539 w 12460"/>
              <a:gd name="T51" fmla="*/ 2341 h 11010"/>
              <a:gd name="T52" fmla="*/ 6417 w 12460"/>
              <a:gd name="T53" fmla="*/ 5015 h 11010"/>
              <a:gd name="T54" fmla="*/ 3742 w 12460"/>
              <a:gd name="T55" fmla="*/ 5138 h 11010"/>
              <a:gd name="T56" fmla="*/ 3530 w 12460"/>
              <a:gd name="T57" fmla="*/ 5050 h 11010"/>
              <a:gd name="T58" fmla="*/ 3442 w 12460"/>
              <a:gd name="T59" fmla="*/ 3064 h 11010"/>
              <a:gd name="T60" fmla="*/ 3901 w 12460"/>
              <a:gd name="T61" fmla="*/ 4680 h 11010"/>
              <a:gd name="T62" fmla="*/ 6081 w 12460"/>
              <a:gd name="T63" fmla="*/ 2500 h 11010"/>
              <a:gd name="T64" fmla="*/ 3901 w 12460"/>
              <a:gd name="T65" fmla="*/ 3064 h 11010"/>
              <a:gd name="T66" fmla="*/ 1316 w 12460"/>
              <a:gd name="T67" fmla="*/ 11010 h 11010"/>
              <a:gd name="T68" fmla="*/ 751 w 12460"/>
              <a:gd name="T69" fmla="*/ 9429 h 11010"/>
              <a:gd name="T70" fmla="*/ 611 w 12460"/>
              <a:gd name="T71" fmla="*/ 6893 h 11010"/>
              <a:gd name="T72" fmla="*/ 1208 w 12460"/>
              <a:gd name="T73" fmla="*/ 6146 h 11010"/>
              <a:gd name="T74" fmla="*/ 1018 w 12460"/>
              <a:gd name="T75" fmla="*/ 7762 h 11010"/>
              <a:gd name="T76" fmla="*/ 1197 w 12460"/>
              <a:gd name="T77" fmla="*/ 9326 h 11010"/>
              <a:gd name="T78" fmla="*/ 1316 w 12460"/>
              <a:gd name="T79" fmla="*/ 11010 h 1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460" h="11010">
                <a:moveTo>
                  <a:pt x="6458" y="339"/>
                </a:moveTo>
                <a:cubicBezTo>
                  <a:pt x="6827" y="228"/>
                  <a:pt x="7208" y="143"/>
                  <a:pt x="7598" y="86"/>
                </a:cubicBezTo>
                <a:cubicBezTo>
                  <a:pt x="7981" y="30"/>
                  <a:pt x="8372" y="0"/>
                  <a:pt x="8769" y="0"/>
                </a:cubicBezTo>
                <a:cubicBezTo>
                  <a:pt x="9424" y="0"/>
                  <a:pt x="10062" y="80"/>
                  <a:pt x="10674" y="229"/>
                </a:cubicBezTo>
                <a:cubicBezTo>
                  <a:pt x="11303" y="383"/>
                  <a:pt x="11902" y="611"/>
                  <a:pt x="12460" y="904"/>
                </a:cubicBezTo>
                <a:lnTo>
                  <a:pt x="12249" y="1308"/>
                </a:lnTo>
                <a:cubicBezTo>
                  <a:pt x="11723" y="1033"/>
                  <a:pt x="11159" y="819"/>
                  <a:pt x="10566" y="674"/>
                </a:cubicBezTo>
                <a:cubicBezTo>
                  <a:pt x="9993" y="533"/>
                  <a:pt x="9391" y="459"/>
                  <a:pt x="8769" y="459"/>
                </a:cubicBezTo>
                <a:cubicBezTo>
                  <a:pt x="8392" y="459"/>
                  <a:pt x="8023" y="486"/>
                  <a:pt x="7664" y="539"/>
                </a:cubicBezTo>
                <a:cubicBezTo>
                  <a:pt x="7296" y="593"/>
                  <a:pt x="6937" y="673"/>
                  <a:pt x="6589" y="778"/>
                </a:cubicBezTo>
                <a:lnTo>
                  <a:pt x="6458" y="339"/>
                </a:lnTo>
                <a:close/>
                <a:moveTo>
                  <a:pt x="0" y="2358"/>
                </a:moveTo>
                <a:lnTo>
                  <a:pt x="0" y="1923"/>
                </a:lnTo>
                <a:cubicBezTo>
                  <a:pt x="0" y="1760"/>
                  <a:pt x="38" y="1600"/>
                  <a:pt x="112" y="1452"/>
                </a:cubicBezTo>
                <a:cubicBezTo>
                  <a:pt x="183" y="1308"/>
                  <a:pt x="287" y="1176"/>
                  <a:pt x="421" y="1065"/>
                </a:cubicBezTo>
                <a:lnTo>
                  <a:pt x="1633" y="54"/>
                </a:lnTo>
                <a:lnTo>
                  <a:pt x="1925" y="405"/>
                </a:lnTo>
                <a:lnTo>
                  <a:pt x="713" y="1416"/>
                </a:lnTo>
                <a:cubicBezTo>
                  <a:pt x="630" y="1485"/>
                  <a:pt x="565" y="1566"/>
                  <a:pt x="522" y="1654"/>
                </a:cubicBezTo>
                <a:cubicBezTo>
                  <a:pt x="480" y="1738"/>
                  <a:pt x="458" y="1829"/>
                  <a:pt x="458" y="1923"/>
                </a:cubicBezTo>
                <a:lnTo>
                  <a:pt x="458" y="2041"/>
                </a:lnTo>
                <a:lnTo>
                  <a:pt x="2797" y="2041"/>
                </a:lnTo>
                <a:cubicBezTo>
                  <a:pt x="2879" y="2041"/>
                  <a:pt x="2954" y="2075"/>
                  <a:pt x="3008" y="2129"/>
                </a:cubicBezTo>
                <a:cubicBezTo>
                  <a:pt x="3063" y="2184"/>
                  <a:pt x="3097" y="2259"/>
                  <a:pt x="3097" y="2341"/>
                </a:cubicBezTo>
                <a:lnTo>
                  <a:pt x="3097" y="4721"/>
                </a:lnTo>
                <a:cubicBezTo>
                  <a:pt x="3097" y="4835"/>
                  <a:pt x="3050" y="4940"/>
                  <a:pt x="2974" y="5015"/>
                </a:cubicBezTo>
                <a:cubicBezTo>
                  <a:pt x="2898" y="5091"/>
                  <a:pt x="2794" y="5138"/>
                  <a:pt x="2679" y="5138"/>
                </a:cubicBezTo>
                <a:lnTo>
                  <a:pt x="299" y="5138"/>
                </a:lnTo>
                <a:cubicBezTo>
                  <a:pt x="217" y="5138"/>
                  <a:pt x="142" y="5105"/>
                  <a:pt x="87" y="5050"/>
                </a:cubicBezTo>
                <a:lnTo>
                  <a:pt x="87" y="5050"/>
                </a:lnTo>
                <a:cubicBezTo>
                  <a:pt x="33" y="4995"/>
                  <a:pt x="0" y="4920"/>
                  <a:pt x="0" y="4838"/>
                </a:cubicBezTo>
                <a:lnTo>
                  <a:pt x="0" y="3064"/>
                </a:lnTo>
                <a:lnTo>
                  <a:pt x="0" y="2358"/>
                </a:lnTo>
                <a:close/>
                <a:moveTo>
                  <a:pt x="458" y="4680"/>
                </a:moveTo>
                <a:lnTo>
                  <a:pt x="2638" y="4680"/>
                </a:lnTo>
                <a:lnTo>
                  <a:pt x="2638" y="2500"/>
                </a:lnTo>
                <a:lnTo>
                  <a:pt x="458" y="2500"/>
                </a:lnTo>
                <a:lnTo>
                  <a:pt x="458" y="3064"/>
                </a:lnTo>
                <a:lnTo>
                  <a:pt x="458" y="4680"/>
                </a:lnTo>
                <a:close/>
                <a:moveTo>
                  <a:pt x="3442" y="2358"/>
                </a:moveTo>
                <a:lnTo>
                  <a:pt x="3442" y="1923"/>
                </a:lnTo>
                <a:cubicBezTo>
                  <a:pt x="3442" y="1760"/>
                  <a:pt x="3481" y="1600"/>
                  <a:pt x="3554" y="1452"/>
                </a:cubicBezTo>
                <a:cubicBezTo>
                  <a:pt x="3625" y="1308"/>
                  <a:pt x="3730" y="1176"/>
                  <a:pt x="3863" y="1065"/>
                </a:cubicBezTo>
                <a:lnTo>
                  <a:pt x="5076" y="54"/>
                </a:lnTo>
                <a:lnTo>
                  <a:pt x="5368" y="405"/>
                </a:lnTo>
                <a:lnTo>
                  <a:pt x="4155" y="1416"/>
                </a:lnTo>
                <a:cubicBezTo>
                  <a:pt x="4072" y="1485"/>
                  <a:pt x="4008" y="1566"/>
                  <a:pt x="3964" y="1654"/>
                </a:cubicBezTo>
                <a:cubicBezTo>
                  <a:pt x="3923" y="1738"/>
                  <a:pt x="3901" y="1829"/>
                  <a:pt x="3901" y="1923"/>
                </a:cubicBezTo>
                <a:lnTo>
                  <a:pt x="3901" y="2041"/>
                </a:lnTo>
                <a:lnTo>
                  <a:pt x="6239" y="2041"/>
                </a:lnTo>
                <a:cubicBezTo>
                  <a:pt x="6321" y="2041"/>
                  <a:pt x="6396" y="2075"/>
                  <a:pt x="6451" y="2129"/>
                </a:cubicBezTo>
                <a:cubicBezTo>
                  <a:pt x="6505" y="2184"/>
                  <a:pt x="6539" y="2259"/>
                  <a:pt x="6539" y="2341"/>
                </a:cubicBezTo>
                <a:lnTo>
                  <a:pt x="6539" y="4721"/>
                </a:lnTo>
                <a:cubicBezTo>
                  <a:pt x="6539" y="4835"/>
                  <a:pt x="6493" y="4940"/>
                  <a:pt x="6417" y="5015"/>
                </a:cubicBezTo>
                <a:cubicBezTo>
                  <a:pt x="6341" y="5091"/>
                  <a:pt x="6237" y="5138"/>
                  <a:pt x="6122" y="5138"/>
                </a:cubicBezTo>
                <a:lnTo>
                  <a:pt x="3742" y="5138"/>
                </a:lnTo>
                <a:cubicBezTo>
                  <a:pt x="3659" y="5138"/>
                  <a:pt x="3584" y="5105"/>
                  <a:pt x="3530" y="5050"/>
                </a:cubicBezTo>
                <a:lnTo>
                  <a:pt x="3530" y="5050"/>
                </a:lnTo>
                <a:cubicBezTo>
                  <a:pt x="3476" y="4995"/>
                  <a:pt x="3442" y="4920"/>
                  <a:pt x="3442" y="4838"/>
                </a:cubicBezTo>
                <a:lnTo>
                  <a:pt x="3442" y="3064"/>
                </a:lnTo>
                <a:lnTo>
                  <a:pt x="3442" y="2358"/>
                </a:lnTo>
                <a:close/>
                <a:moveTo>
                  <a:pt x="3901" y="4680"/>
                </a:moveTo>
                <a:lnTo>
                  <a:pt x="6081" y="4680"/>
                </a:lnTo>
                <a:lnTo>
                  <a:pt x="6081" y="2500"/>
                </a:lnTo>
                <a:lnTo>
                  <a:pt x="3901" y="2500"/>
                </a:lnTo>
                <a:lnTo>
                  <a:pt x="3901" y="3064"/>
                </a:lnTo>
                <a:lnTo>
                  <a:pt x="3901" y="4680"/>
                </a:lnTo>
                <a:close/>
                <a:moveTo>
                  <a:pt x="1316" y="11010"/>
                </a:moveTo>
                <a:cubicBezTo>
                  <a:pt x="1070" y="10510"/>
                  <a:pt x="879" y="9981"/>
                  <a:pt x="751" y="9430"/>
                </a:cubicBezTo>
                <a:lnTo>
                  <a:pt x="751" y="9429"/>
                </a:lnTo>
                <a:cubicBezTo>
                  <a:pt x="626" y="8891"/>
                  <a:pt x="560" y="8333"/>
                  <a:pt x="560" y="7762"/>
                </a:cubicBezTo>
                <a:cubicBezTo>
                  <a:pt x="560" y="7469"/>
                  <a:pt x="577" y="7180"/>
                  <a:pt x="611" y="6893"/>
                </a:cubicBezTo>
                <a:cubicBezTo>
                  <a:pt x="645" y="6608"/>
                  <a:pt x="696" y="6323"/>
                  <a:pt x="764" y="6040"/>
                </a:cubicBezTo>
                <a:lnTo>
                  <a:pt x="1208" y="6146"/>
                </a:lnTo>
                <a:cubicBezTo>
                  <a:pt x="1146" y="6404"/>
                  <a:pt x="1098" y="6671"/>
                  <a:pt x="1066" y="6947"/>
                </a:cubicBezTo>
                <a:cubicBezTo>
                  <a:pt x="1034" y="7213"/>
                  <a:pt x="1018" y="7485"/>
                  <a:pt x="1018" y="7762"/>
                </a:cubicBezTo>
                <a:cubicBezTo>
                  <a:pt x="1018" y="8301"/>
                  <a:pt x="1080" y="8824"/>
                  <a:pt x="1196" y="9326"/>
                </a:cubicBezTo>
                <a:lnTo>
                  <a:pt x="1197" y="9326"/>
                </a:lnTo>
                <a:cubicBezTo>
                  <a:pt x="1317" y="9844"/>
                  <a:pt x="1496" y="10341"/>
                  <a:pt x="1726" y="10808"/>
                </a:cubicBezTo>
                <a:lnTo>
                  <a:pt x="1316" y="1101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9" name="Freeform 441">
            <a:extLst>
              <a:ext uri="{FF2B5EF4-FFF2-40B4-BE49-F238E27FC236}">
                <a16:creationId xmlns:a16="http://schemas.microsoft.com/office/drawing/2014/main" id="{0EDC0525-0999-4C76-AEE4-7C096BD38DAC}"/>
              </a:ext>
            </a:extLst>
          </p:cNvPr>
          <p:cNvSpPr>
            <a:spLocks noChangeAspect="1" noEditPoints="1"/>
          </p:cNvSpPr>
          <p:nvPr/>
        </p:nvSpPr>
        <p:spPr bwMode="auto">
          <a:xfrm>
            <a:off x="9042528" y="3972524"/>
            <a:ext cx="290287" cy="290287"/>
          </a:xfrm>
          <a:custGeom>
            <a:avLst/>
            <a:gdLst>
              <a:gd name="T0" fmla="*/ 5947 w 10793"/>
              <a:gd name="T1" fmla="*/ 0 h 10764"/>
              <a:gd name="T2" fmla="*/ 9404 w 10793"/>
              <a:gd name="T3" fmla="*/ 1754 h 10764"/>
              <a:gd name="T4" fmla="*/ 10793 w 10793"/>
              <a:gd name="T5" fmla="*/ 5368 h 10764"/>
              <a:gd name="T6" fmla="*/ 10450 w 10793"/>
              <a:gd name="T7" fmla="*/ 7264 h 10764"/>
              <a:gd name="T8" fmla="*/ 9458 w 10793"/>
              <a:gd name="T9" fmla="*/ 8920 h 10764"/>
              <a:gd name="T10" fmla="*/ 7624 w 10793"/>
              <a:gd name="T11" fmla="*/ 10284 h 10764"/>
              <a:gd name="T12" fmla="*/ 5397 w 10793"/>
              <a:gd name="T13" fmla="*/ 10764 h 10764"/>
              <a:gd name="T14" fmla="*/ 3746 w 10793"/>
              <a:gd name="T15" fmla="*/ 10507 h 10764"/>
              <a:gd name="T16" fmla="*/ 2255 w 10793"/>
              <a:gd name="T17" fmla="*/ 9756 h 10764"/>
              <a:gd name="T18" fmla="*/ 2522 w 10793"/>
              <a:gd name="T19" fmla="*/ 9384 h 10764"/>
              <a:gd name="T20" fmla="*/ 3886 w 10793"/>
              <a:gd name="T21" fmla="*/ 10071 h 10764"/>
              <a:gd name="T22" fmla="*/ 5397 w 10793"/>
              <a:gd name="T23" fmla="*/ 10306 h 10764"/>
              <a:gd name="T24" fmla="*/ 7436 w 10793"/>
              <a:gd name="T25" fmla="*/ 9867 h 10764"/>
              <a:gd name="T26" fmla="*/ 9114 w 10793"/>
              <a:gd name="T27" fmla="*/ 8619 h 10764"/>
              <a:gd name="T28" fmla="*/ 10021 w 10793"/>
              <a:gd name="T29" fmla="*/ 7105 h 10764"/>
              <a:gd name="T30" fmla="*/ 10334 w 10793"/>
              <a:gd name="T31" fmla="*/ 5368 h 10764"/>
              <a:gd name="T32" fmla="*/ 9064 w 10793"/>
              <a:gd name="T33" fmla="*/ 2061 h 10764"/>
              <a:gd name="T34" fmla="*/ 5903 w 10793"/>
              <a:gd name="T35" fmla="*/ 455 h 10764"/>
              <a:gd name="T36" fmla="*/ 5947 w 10793"/>
              <a:gd name="T37" fmla="*/ 0 h 10764"/>
              <a:gd name="T38" fmla="*/ 4881 w 10793"/>
              <a:gd name="T39" fmla="*/ 6543 h 10764"/>
              <a:gd name="T40" fmla="*/ 3580 w 10793"/>
              <a:gd name="T41" fmla="*/ 7943 h 10764"/>
              <a:gd name="T42" fmla="*/ 3245 w 10793"/>
              <a:gd name="T43" fmla="*/ 7631 h 10764"/>
              <a:gd name="T44" fmla="*/ 4506 w 10793"/>
              <a:gd name="T45" fmla="*/ 6273 h 10764"/>
              <a:gd name="T46" fmla="*/ 4152 w 10793"/>
              <a:gd name="T47" fmla="*/ 5393 h 10764"/>
              <a:gd name="T48" fmla="*/ 4524 w 10793"/>
              <a:gd name="T49" fmla="*/ 4496 h 10764"/>
              <a:gd name="T50" fmla="*/ 5193 w 10793"/>
              <a:gd name="T51" fmla="*/ 4144 h 10764"/>
              <a:gd name="T52" fmla="*/ 5193 w 10793"/>
              <a:gd name="T53" fmla="*/ 1444 h 10764"/>
              <a:gd name="T54" fmla="*/ 5651 w 10793"/>
              <a:gd name="T55" fmla="*/ 1444 h 10764"/>
              <a:gd name="T56" fmla="*/ 5651 w 10793"/>
              <a:gd name="T57" fmla="*/ 4144 h 10764"/>
              <a:gd name="T58" fmla="*/ 6320 w 10793"/>
              <a:gd name="T59" fmla="*/ 4496 h 10764"/>
              <a:gd name="T60" fmla="*/ 6692 w 10793"/>
              <a:gd name="T61" fmla="*/ 5393 h 10764"/>
              <a:gd name="T62" fmla="*/ 6320 w 10793"/>
              <a:gd name="T63" fmla="*/ 6291 h 10764"/>
              <a:gd name="T64" fmla="*/ 5422 w 10793"/>
              <a:gd name="T65" fmla="*/ 6663 h 10764"/>
              <a:gd name="T66" fmla="*/ 4881 w 10793"/>
              <a:gd name="T67" fmla="*/ 6543 h 10764"/>
              <a:gd name="T68" fmla="*/ 5996 w 10793"/>
              <a:gd name="T69" fmla="*/ 5967 h 10764"/>
              <a:gd name="T70" fmla="*/ 6233 w 10793"/>
              <a:gd name="T71" fmla="*/ 5393 h 10764"/>
              <a:gd name="T72" fmla="*/ 5996 w 10793"/>
              <a:gd name="T73" fmla="*/ 4820 h 10764"/>
              <a:gd name="T74" fmla="*/ 5422 w 10793"/>
              <a:gd name="T75" fmla="*/ 4582 h 10764"/>
              <a:gd name="T76" fmla="*/ 4848 w 10793"/>
              <a:gd name="T77" fmla="*/ 4820 h 10764"/>
              <a:gd name="T78" fmla="*/ 4611 w 10793"/>
              <a:gd name="T79" fmla="*/ 5393 h 10764"/>
              <a:gd name="T80" fmla="*/ 4848 w 10793"/>
              <a:gd name="T81" fmla="*/ 5967 h 10764"/>
              <a:gd name="T82" fmla="*/ 5422 w 10793"/>
              <a:gd name="T83" fmla="*/ 6205 h 10764"/>
              <a:gd name="T84" fmla="*/ 5996 w 10793"/>
              <a:gd name="T85" fmla="*/ 5967 h 10764"/>
              <a:gd name="T86" fmla="*/ 1215 w 10793"/>
              <a:gd name="T87" fmla="*/ 8779 h 10764"/>
              <a:gd name="T88" fmla="*/ 312 w 10793"/>
              <a:gd name="T89" fmla="*/ 7178 h 10764"/>
              <a:gd name="T90" fmla="*/ 0 w 10793"/>
              <a:gd name="T91" fmla="*/ 5368 h 10764"/>
              <a:gd name="T92" fmla="*/ 1359 w 10793"/>
              <a:gd name="T93" fmla="*/ 1789 h 10764"/>
              <a:gd name="T94" fmla="*/ 4754 w 10793"/>
              <a:gd name="T95" fmla="*/ 10 h 10764"/>
              <a:gd name="T96" fmla="*/ 4808 w 10793"/>
              <a:gd name="T97" fmla="*/ 465 h 10764"/>
              <a:gd name="T98" fmla="*/ 1701 w 10793"/>
              <a:gd name="T99" fmla="*/ 2092 h 10764"/>
              <a:gd name="T100" fmla="*/ 459 w 10793"/>
              <a:gd name="T101" fmla="*/ 5368 h 10764"/>
              <a:gd name="T102" fmla="*/ 744 w 10793"/>
              <a:gd name="T103" fmla="*/ 7026 h 10764"/>
              <a:gd name="T104" fmla="*/ 1570 w 10793"/>
              <a:gd name="T105" fmla="*/ 8490 h 10764"/>
              <a:gd name="T106" fmla="*/ 1215 w 10793"/>
              <a:gd name="T107" fmla="*/ 8779 h 10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793" h="10764">
                <a:moveTo>
                  <a:pt x="5947" y="0"/>
                </a:moveTo>
                <a:cubicBezTo>
                  <a:pt x="7315" y="139"/>
                  <a:pt x="8532" y="788"/>
                  <a:pt x="9404" y="1754"/>
                </a:cubicBezTo>
                <a:cubicBezTo>
                  <a:pt x="10267" y="2711"/>
                  <a:pt x="10793" y="3978"/>
                  <a:pt x="10793" y="5368"/>
                </a:cubicBezTo>
                <a:cubicBezTo>
                  <a:pt x="10793" y="6034"/>
                  <a:pt x="10672" y="6673"/>
                  <a:pt x="10450" y="7264"/>
                </a:cubicBezTo>
                <a:cubicBezTo>
                  <a:pt x="10219" y="7877"/>
                  <a:pt x="9881" y="8437"/>
                  <a:pt x="9458" y="8920"/>
                </a:cubicBezTo>
                <a:cubicBezTo>
                  <a:pt x="8954" y="9496"/>
                  <a:pt x="8330" y="9964"/>
                  <a:pt x="7624" y="10284"/>
                </a:cubicBezTo>
                <a:cubicBezTo>
                  <a:pt x="6945" y="10593"/>
                  <a:pt x="6190" y="10764"/>
                  <a:pt x="5397" y="10764"/>
                </a:cubicBezTo>
                <a:cubicBezTo>
                  <a:pt x="4823" y="10764"/>
                  <a:pt x="4268" y="10674"/>
                  <a:pt x="3746" y="10507"/>
                </a:cubicBezTo>
                <a:cubicBezTo>
                  <a:pt x="3206" y="10333"/>
                  <a:pt x="2704" y="10078"/>
                  <a:pt x="2255" y="9756"/>
                </a:cubicBezTo>
                <a:lnTo>
                  <a:pt x="2522" y="9384"/>
                </a:lnTo>
                <a:cubicBezTo>
                  <a:pt x="2935" y="9680"/>
                  <a:pt x="3394" y="9913"/>
                  <a:pt x="3886" y="10071"/>
                </a:cubicBezTo>
                <a:cubicBezTo>
                  <a:pt x="4361" y="10224"/>
                  <a:pt x="4868" y="10306"/>
                  <a:pt x="5397" y="10306"/>
                </a:cubicBezTo>
                <a:cubicBezTo>
                  <a:pt x="6124" y="10306"/>
                  <a:pt x="6815" y="10149"/>
                  <a:pt x="7436" y="9867"/>
                </a:cubicBezTo>
                <a:cubicBezTo>
                  <a:pt x="8082" y="9574"/>
                  <a:pt x="8653" y="9146"/>
                  <a:pt x="9114" y="8619"/>
                </a:cubicBezTo>
                <a:cubicBezTo>
                  <a:pt x="9502" y="8176"/>
                  <a:pt x="9811" y="7665"/>
                  <a:pt x="10021" y="7105"/>
                </a:cubicBezTo>
                <a:cubicBezTo>
                  <a:pt x="10224" y="6566"/>
                  <a:pt x="10334" y="5981"/>
                  <a:pt x="10334" y="5368"/>
                </a:cubicBezTo>
                <a:cubicBezTo>
                  <a:pt x="10334" y="4096"/>
                  <a:pt x="9853" y="2936"/>
                  <a:pt x="9064" y="2061"/>
                </a:cubicBezTo>
                <a:cubicBezTo>
                  <a:pt x="8266" y="1176"/>
                  <a:pt x="7153" y="582"/>
                  <a:pt x="5903" y="455"/>
                </a:cubicBezTo>
                <a:lnTo>
                  <a:pt x="5947" y="0"/>
                </a:lnTo>
                <a:close/>
                <a:moveTo>
                  <a:pt x="4881" y="6543"/>
                </a:moveTo>
                <a:lnTo>
                  <a:pt x="3580" y="7943"/>
                </a:lnTo>
                <a:lnTo>
                  <a:pt x="3245" y="7631"/>
                </a:lnTo>
                <a:lnTo>
                  <a:pt x="4506" y="6273"/>
                </a:lnTo>
                <a:cubicBezTo>
                  <a:pt x="4287" y="6045"/>
                  <a:pt x="4152" y="5735"/>
                  <a:pt x="4152" y="5393"/>
                </a:cubicBezTo>
                <a:cubicBezTo>
                  <a:pt x="4152" y="5043"/>
                  <a:pt x="4294" y="4725"/>
                  <a:pt x="4524" y="4496"/>
                </a:cubicBezTo>
                <a:cubicBezTo>
                  <a:pt x="4703" y="4317"/>
                  <a:pt x="4934" y="4192"/>
                  <a:pt x="5193" y="4144"/>
                </a:cubicBezTo>
                <a:lnTo>
                  <a:pt x="5193" y="1444"/>
                </a:lnTo>
                <a:lnTo>
                  <a:pt x="5651" y="1444"/>
                </a:lnTo>
                <a:lnTo>
                  <a:pt x="5651" y="4144"/>
                </a:lnTo>
                <a:cubicBezTo>
                  <a:pt x="5910" y="4192"/>
                  <a:pt x="6141" y="4317"/>
                  <a:pt x="6320" y="4496"/>
                </a:cubicBezTo>
                <a:cubicBezTo>
                  <a:pt x="6550" y="4725"/>
                  <a:pt x="6692" y="5043"/>
                  <a:pt x="6692" y="5393"/>
                </a:cubicBezTo>
                <a:cubicBezTo>
                  <a:pt x="6692" y="5744"/>
                  <a:pt x="6550" y="6062"/>
                  <a:pt x="6320" y="6291"/>
                </a:cubicBezTo>
                <a:cubicBezTo>
                  <a:pt x="6090" y="6521"/>
                  <a:pt x="5773" y="6663"/>
                  <a:pt x="5422" y="6663"/>
                </a:cubicBezTo>
                <a:cubicBezTo>
                  <a:pt x="5229" y="6663"/>
                  <a:pt x="5045" y="6620"/>
                  <a:pt x="4881" y="6543"/>
                </a:cubicBezTo>
                <a:close/>
                <a:moveTo>
                  <a:pt x="5996" y="5967"/>
                </a:moveTo>
                <a:cubicBezTo>
                  <a:pt x="6142" y="5820"/>
                  <a:pt x="6233" y="5617"/>
                  <a:pt x="6233" y="5393"/>
                </a:cubicBezTo>
                <a:cubicBezTo>
                  <a:pt x="6233" y="5169"/>
                  <a:pt x="6142" y="4967"/>
                  <a:pt x="5996" y="4820"/>
                </a:cubicBezTo>
                <a:cubicBezTo>
                  <a:pt x="5849" y="4673"/>
                  <a:pt x="5646" y="4582"/>
                  <a:pt x="5422" y="4582"/>
                </a:cubicBezTo>
                <a:cubicBezTo>
                  <a:pt x="5198" y="4582"/>
                  <a:pt x="4995" y="4673"/>
                  <a:pt x="4848" y="4820"/>
                </a:cubicBezTo>
                <a:cubicBezTo>
                  <a:pt x="4702" y="4967"/>
                  <a:pt x="4611" y="5169"/>
                  <a:pt x="4611" y="5393"/>
                </a:cubicBezTo>
                <a:cubicBezTo>
                  <a:pt x="4611" y="5617"/>
                  <a:pt x="4702" y="5820"/>
                  <a:pt x="4848" y="5967"/>
                </a:cubicBezTo>
                <a:cubicBezTo>
                  <a:pt x="4995" y="6114"/>
                  <a:pt x="5198" y="6205"/>
                  <a:pt x="5422" y="6205"/>
                </a:cubicBezTo>
                <a:cubicBezTo>
                  <a:pt x="5646" y="6205"/>
                  <a:pt x="5849" y="6114"/>
                  <a:pt x="5996" y="5967"/>
                </a:cubicBezTo>
                <a:close/>
                <a:moveTo>
                  <a:pt x="1215" y="8779"/>
                </a:moveTo>
                <a:cubicBezTo>
                  <a:pt x="829" y="8305"/>
                  <a:pt x="521" y="7765"/>
                  <a:pt x="312" y="7178"/>
                </a:cubicBezTo>
                <a:cubicBezTo>
                  <a:pt x="110" y="6612"/>
                  <a:pt x="0" y="6002"/>
                  <a:pt x="0" y="5368"/>
                </a:cubicBezTo>
                <a:cubicBezTo>
                  <a:pt x="0" y="3995"/>
                  <a:pt x="514" y="2742"/>
                  <a:pt x="1359" y="1789"/>
                </a:cubicBezTo>
                <a:cubicBezTo>
                  <a:pt x="2214" y="825"/>
                  <a:pt x="3408" y="170"/>
                  <a:pt x="4754" y="10"/>
                </a:cubicBezTo>
                <a:lnTo>
                  <a:pt x="4808" y="465"/>
                </a:lnTo>
                <a:cubicBezTo>
                  <a:pt x="3575" y="611"/>
                  <a:pt x="2483" y="1211"/>
                  <a:pt x="1701" y="2092"/>
                </a:cubicBezTo>
                <a:cubicBezTo>
                  <a:pt x="928" y="2963"/>
                  <a:pt x="459" y="4110"/>
                  <a:pt x="459" y="5368"/>
                </a:cubicBezTo>
                <a:cubicBezTo>
                  <a:pt x="459" y="5950"/>
                  <a:pt x="559" y="6508"/>
                  <a:pt x="744" y="7026"/>
                </a:cubicBezTo>
                <a:cubicBezTo>
                  <a:pt x="935" y="7563"/>
                  <a:pt x="1216" y="8057"/>
                  <a:pt x="1570" y="8490"/>
                </a:cubicBezTo>
                <a:lnTo>
                  <a:pt x="1215" y="8779"/>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0" name="Freeform 442">
            <a:extLst>
              <a:ext uri="{FF2B5EF4-FFF2-40B4-BE49-F238E27FC236}">
                <a16:creationId xmlns:a16="http://schemas.microsoft.com/office/drawing/2014/main" id="{44B6961A-ED45-4258-B3CA-27FCD2E1D5F1}"/>
              </a:ext>
            </a:extLst>
          </p:cNvPr>
          <p:cNvSpPr>
            <a:spLocks noChangeAspect="1" noEditPoints="1"/>
          </p:cNvSpPr>
          <p:nvPr/>
        </p:nvSpPr>
        <p:spPr bwMode="auto">
          <a:xfrm>
            <a:off x="9527307" y="3991392"/>
            <a:ext cx="332379" cy="252550"/>
          </a:xfrm>
          <a:custGeom>
            <a:avLst/>
            <a:gdLst>
              <a:gd name="T0" fmla="*/ 282 w 12362"/>
              <a:gd name="T1" fmla="*/ 9368 h 9368"/>
              <a:gd name="T2" fmla="*/ 83 w 12362"/>
              <a:gd name="T3" fmla="*/ 9285 h 9368"/>
              <a:gd name="T4" fmla="*/ 0 w 12362"/>
              <a:gd name="T5" fmla="*/ 7803 h 9368"/>
              <a:gd name="T6" fmla="*/ 6480 w 12362"/>
              <a:gd name="T7" fmla="*/ 7885 h 9368"/>
              <a:gd name="T8" fmla="*/ 6562 w 12362"/>
              <a:gd name="T9" fmla="*/ 9368 h 9368"/>
              <a:gd name="T10" fmla="*/ 5498 w 12362"/>
              <a:gd name="T11" fmla="*/ 2181 h 9368"/>
              <a:gd name="T12" fmla="*/ 11800 w 12362"/>
              <a:gd name="T13" fmla="*/ 4210 h 9368"/>
              <a:gd name="T14" fmla="*/ 12227 w 12362"/>
              <a:gd name="T15" fmla="*/ 4499 h 9368"/>
              <a:gd name="T16" fmla="*/ 12025 w 12362"/>
              <a:gd name="T17" fmla="*/ 6464 h 9368"/>
              <a:gd name="T18" fmla="*/ 11220 w 12362"/>
              <a:gd name="T19" fmla="*/ 5833 h 9368"/>
              <a:gd name="T20" fmla="*/ 11876 w 12362"/>
              <a:gd name="T21" fmla="*/ 4913 h 9368"/>
              <a:gd name="T22" fmla="*/ 11845 w 12362"/>
              <a:gd name="T23" fmla="*/ 4751 h 9368"/>
              <a:gd name="T24" fmla="*/ 5288 w 12362"/>
              <a:gd name="T25" fmla="*/ 3344 h 9368"/>
              <a:gd name="T26" fmla="*/ 9801 w 12362"/>
              <a:gd name="T27" fmla="*/ 5543 h 9368"/>
              <a:gd name="T28" fmla="*/ 4951 w 12362"/>
              <a:gd name="T29" fmla="*/ 5016 h 9368"/>
              <a:gd name="T30" fmla="*/ 5703 w 12362"/>
              <a:gd name="T31" fmla="*/ 5624 h 9368"/>
              <a:gd name="T32" fmla="*/ 5450 w 12362"/>
              <a:gd name="T33" fmla="*/ 6866 h 9368"/>
              <a:gd name="T34" fmla="*/ 5450 w 12362"/>
              <a:gd name="T35" fmla="*/ 6867 h 9368"/>
              <a:gd name="T36" fmla="*/ 5327 w 12362"/>
              <a:gd name="T37" fmla="*/ 7047 h 9368"/>
              <a:gd name="T38" fmla="*/ 5118 w 12362"/>
              <a:gd name="T39" fmla="*/ 7088 h 9368"/>
              <a:gd name="T40" fmla="*/ 1131 w 12362"/>
              <a:gd name="T41" fmla="*/ 6272 h 9368"/>
              <a:gd name="T42" fmla="*/ 1507 w 12362"/>
              <a:gd name="T43" fmla="*/ 4849 h 9368"/>
              <a:gd name="T44" fmla="*/ 1715 w 12362"/>
              <a:gd name="T45" fmla="*/ 4808 h 9368"/>
              <a:gd name="T46" fmla="*/ 2196 w 12362"/>
              <a:gd name="T47" fmla="*/ 4906 h 9368"/>
              <a:gd name="T48" fmla="*/ 2064 w 12362"/>
              <a:gd name="T49" fmla="*/ 1478 h 9368"/>
              <a:gd name="T50" fmla="*/ 2318 w 12362"/>
              <a:gd name="T51" fmla="*/ 234 h 9368"/>
              <a:gd name="T52" fmla="*/ 2648 w 12362"/>
              <a:gd name="T53" fmla="*/ 14 h 9368"/>
              <a:gd name="T54" fmla="*/ 6636 w 12362"/>
              <a:gd name="T55" fmla="*/ 831 h 9368"/>
              <a:gd name="T56" fmla="*/ 6382 w 12362"/>
              <a:gd name="T57" fmla="*/ 2076 h 9368"/>
              <a:gd name="T58" fmla="*/ 6049 w 12362"/>
              <a:gd name="T59" fmla="*/ 2294 h 9368"/>
              <a:gd name="T60" fmla="*/ 5498 w 12362"/>
              <a:gd name="T61" fmla="*/ 2181 h 9368"/>
              <a:gd name="T62" fmla="*/ 4502 w 12362"/>
              <a:gd name="T63" fmla="*/ 4925 h 9368"/>
              <a:gd name="T64" fmla="*/ 4561 w 12362"/>
              <a:gd name="T65" fmla="*/ 4619 h 9368"/>
              <a:gd name="T66" fmla="*/ 3276 w 12362"/>
              <a:gd name="T67" fmla="*/ 1726 h 9368"/>
              <a:gd name="T68" fmla="*/ 4418 w 12362"/>
              <a:gd name="T69" fmla="*/ 5361 h 9368"/>
              <a:gd name="T70" fmla="*/ 5036 w 12362"/>
              <a:gd name="T71" fmla="*/ 6604 h 9368"/>
              <a:gd name="T72" fmla="*/ 1798 w 12362"/>
              <a:gd name="T73" fmla="*/ 5292 h 9368"/>
              <a:gd name="T74" fmla="*/ 2603 w 12362"/>
              <a:gd name="T75" fmla="*/ 1122 h 9368"/>
              <a:gd name="T76" fmla="*/ 6097 w 12362"/>
              <a:gd name="T77" fmla="*/ 1187 h 9368"/>
              <a:gd name="T78" fmla="*/ 2603 w 12362"/>
              <a:gd name="T79" fmla="*/ 1122 h 9368"/>
              <a:gd name="T80" fmla="*/ 6104 w 12362"/>
              <a:gd name="T81" fmla="*/ 8909 h 9368"/>
              <a:gd name="T82" fmla="*/ 458 w 12362"/>
              <a:gd name="T83" fmla="*/ 8261 h 9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362" h="9368">
                <a:moveTo>
                  <a:pt x="6333" y="9368"/>
                </a:moveTo>
                <a:lnTo>
                  <a:pt x="282" y="9368"/>
                </a:lnTo>
                <a:cubicBezTo>
                  <a:pt x="204" y="9368"/>
                  <a:pt x="133" y="9336"/>
                  <a:pt x="82" y="9285"/>
                </a:cubicBezTo>
                <a:lnTo>
                  <a:pt x="83" y="9285"/>
                </a:lnTo>
                <a:cubicBezTo>
                  <a:pt x="31" y="9233"/>
                  <a:pt x="0" y="9163"/>
                  <a:pt x="0" y="9086"/>
                </a:cubicBezTo>
                <a:lnTo>
                  <a:pt x="0" y="7803"/>
                </a:lnTo>
                <a:lnTo>
                  <a:pt x="6280" y="7803"/>
                </a:lnTo>
                <a:cubicBezTo>
                  <a:pt x="6358" y="7803"/>
                  <a:pt x="6429" y="7834"/>
                  <a:pt x="6480" y="7885"/>
                </a:cubicBezTo>
                <a:cubicBezTo>
                  <a:pt x="6531" y="7936"/>
                  <a:pt x="6562" y="8007"/>
                  <a:pt x="6562" y="8085"/>
                </a:cubicBezTo>
                <a:lnTo>
                  <a:pt x="6562" y="9368"/>
                </a:lnTo>
                <a:lnTo>
                  <a:pt x="6333" y="9368"/>
                </a:lnTo>
                <a:close/>
                <a:moveTo>
                  <a:pt x="5498" y="2181"/>
                </a:moveTo>
                <a:lnTo>
                  <a:pt x="5361" y="2892"/>
                </a:lnTo>
                <a:lnTo>
                  <a:pt x="11800" y="4210"/>
                </a:lnTo>
                <a:cubicBezTo>
                  <a:pt x="11982" y="4248"/>
                  <a:pt x="12132" y="4355"/>
                  <a:pt x="12227" y="4499"/>
                </a:cubicBezTo>
                <a:lnTo>
                  <a:pt x="12227" y="4499"/>
                </a:lnTo>
                <a:cubicBezTo>
                  <a:pt x="12322" y="4643"/>
                  <a:pt x="12362" y="4823"/>
                  <a:pt x="12324" y="5005"/>
                </a:cubicBezTo>
                <a:lnTo>
                  <a:pt x="12025" y="6464"/>
                </a:lnTo>
                <a:lnTo>
                  <a:pt x="11128" y="6281"/>
                </a:lnTo>
                <a:lnTo>
                  <a:pt x="11220" y="5833"/>
                </a:lnTo>
                <a:lnTo>
                  <a:pt x="11669" y="5925"/>
                </a:lnTo>
                <a:lnTo>
                  <a:pt x="11876" y="4913"/>
                </a:lnTo>
                <a:cubicBezTo>
                  <a:pt x="11888" y="4855"/>
                  <a:pt x="11876" y="4797"/>
                  <a:pt x="11846" y="4751"/>
                </a:cubicBezTo>
                <a:lnTo>
                  <a:pt x="11845" y="4751"/>
                </a:lnTo>
                <a:cubicBezTo>
                  <a:pt x="11814" y="4705"/>
                  <a:pt x="11766" y="4670"/>
                  <a:pt x="11708" y="4658"/>
                </a:cubicBezTo>
                <a:lnTo>
                  <a:pt x="5288" y="3344"/>
                </a:lnTo>
                <a:lnTo>
                  <a:pt x="5038" y="4568"/>
                </a:lnTo>
                <a:lnTo>
                  <a:pt x="9801" y="5543"/>
                </a:lnTo>
                <a:lnTo>
                  <a:pt x="9709" y="5990"/>
                </a:lnTo>
                <a:lnTo>
                  <a:pt x="4951" y="5016"/>
                </a:lnTo>
                <a:lnTo>
                  <a:pt x="4866" y="5453"/>
                </a:lnTo>
                <a:cubicBezTo>
                  <a:pt x="5145" y="5510"/>
                  <a:pt x="5424" y="5567"/>
                  <a:pt x="5703" y="5624"/>
                </a:cubicBezTo>
                <a:lnTo>
                  <a:pt x="5449" y="6866"/>
                </a:lnTo>
                <a:lnTo>
                  <a:pt x="5450" y="6866"/>
                </a:lnTo>
                <a:lnTo>
                  <a:pt x="5449" y="6867"/>
                </a:lnTo>
                <a:lnTo>
                  <a:pt x="5450" y="6867"/>
                </a:lnTo>
                <a:lnTo>
                  <a:pt x="5449" y="6867"/>
                </a:lnTo>
                <a:cubicBezTo>
                  <a:pt x="5434" y="6945"/>
                  <a:pt x="5388" y="7008"/>
                  <a:pt x="5327" y="7047"/>
                </a:cubicBezTo>
                <a:cubicBezTo>
                  <a:pt x="5268" y="7087"/>
                  <a:pt x="5193" y="7103"/>
                  <a:pt x="5118" y="7088"/>
                </a:cubicBezTo>
                <a:lnTo>
                  <a:pt x="5118" y="7088"/>
                </a:lnTo>
                <a:lnTo>
                  <a:pt x="5117" y="7087"/>
                </a:lnTo>
                <a:lnTo>
                  <a:pt x="1131" y="6272"/>
                </a:lnTo>
                <a:cubicBezTo>
                  <a:pt x="1190" y="5982"/>
                  <a:pt x="1386" y="5231"/>
                  <a:pt x="1386" y="5027"/>
                </a:cubicBezTo>
                <a:cubicBezTo>
                  <a:pt x="1401" y="4950"/>
                  <a:pt x="1447" y="4888"/>
                  <a:pt x="1507" y="4849"/>
                </a:cubicBezTo>
                <a:lnTo>
                  <a:pt x="1507" y="4849"/>
                </a:lnTo>
                <a:cubicBezTo>
                  <a:pt x="1567" y="4810"/>
                  <a:pt x="1641" y="4793"/>
                  <a:pt x="1715" y="4808"/>
                </a:cubicBezTo>
                <a:lnTo>
                  <a:pt x="1717" y="4809"/>
                </a:lnTo>
                <a:cubicBezTo>
                  <a:pt x="1877" y="4841"/>
                  <a:pt x="2036" y="4874"/>
                  <a:pt x="2196" y="4906"/>
                </a:cubicBezTo>
                <a:lnTo>
                  <a:pt x="2828" y="1635"/>
                </a:lnTo>
                <a:lnTo>
                  <a:pt x="2064" y="1478"/>
                </a:lnTo>
                <a:lnTo>
                  <a:pt x="2318" y="235"/>
                </a:lnTo>
                <a:lnTo>
                  <a:pt x="2318" y="234"/>
                </a:lnTo>
                <a:cubicBezTo>
                  <a:pt x="2334" y="158"/>
                  <a:pt x="2379" y="96"/>
                  <a:pt x="2439" y="56"/>
                </a:cubicBezTo>
                <a:cubicBezTo>
                  <a:pt x="2498" y="17"/>
                  <a:pt x="2573" y="0"/>
                  <a:pt x="2648" y="14"/>
                </a:cubicBezTo>
                <a:lnTo>
                  <a:pt x="2650" y="15"/>
                </a:lnTo>
                <a:lnTo>
                  <a:pt x="6636" y="831"/>
                </a:lnTo>
                <a:lnTo>
                  <a:pt x="6382" y="2074"/>
                </a:lnTo>
                <a:lnTo>
                  <a:pt x="6382" y="2076"/>
                </a:lnTo>
                <a:cubicBezTo>
                  <a:pt x="6366" y="2152"/>
                  <a:pt x="6321" y="2214"/>
                  <a:pt x="6261" y="2253"/>
                </a:cubicBezTo>
                <a:cubicBezTo>
                  <a:pt x="6201" y="2293"/>
                  <a:pt x="6125" y="2310"/>
                  <a:pt x="6049" y="2294"/>
                </a:cubicBezTo>
                <a:lnTo>
                  <a:pt x="6049" y="2294"/>
                </a:lnTo>
                <a:lnTo>
                  <a:pt x="5498" y="2181"/>
                </a:lnTo>
                <a:close/>
                <a:moveTo>
                  <a:pt x="4418" y="5361"/>
                </a:moveTo>
                <a:lnTo>
                  <a:pt x="4502" y="4925"/>
                </a:lnTo>
                <a:lnTo>
                  <a:pt x="4499" y="4924"/>
                </a:lnTo>
                <a:lnTo>
                  <a:pt x="4561" y="4619"/>
                </a:lnTo>
                <a:lnTo>
                  <a:pt x="5050" y="2089"/>
                </a:lnTo>
                <a:lnTo>
                  <a:pt x="3276" y="1726"/>
                </a:lnTo>
                <a:lnTo>
                  <a:pt x="2644" y="4998"/>
                </a:lnTo>
                <a:cubicBezTo>
                  <a:pt x="3236" y="5119"/>
                  <a:pt x="3827" y="5240"/>
                  <a:pt x="4418" y="5361"/>
                </a:cubicBezTo>
                <a:close/>
                <a:moveTo>
                  <a:pt x="1670" y="5915"/>
                </a:moveTo>
                <a:lnTo>
                  <a:pt x="5036" y="6604"/>
                </a:lnTo>
                <a:lnTo>
                  <a:pt x="5164" y="5980"/>
                </a:lnTo>
                <a:lnTo>
                  <a:pt x="1798" y="5292"/>
                </a:lnTo>
                <a:lnTo>
                  <a:pt x="1670" y="5915"/>
                </a:lnTo>
                <a:close/>
                <a:moveTo>
                  <a:pt x="2603" y="1122"/>
                </a:moveTo>
                <a:lnTo>
                  <a:pt x="5969" y="1811"/>
                </a:lnTo>
                <a:lnTo>
                  <a:pt x="6097" y="1187"/>
                </a:lnTo>
                <a:lnTo>
                  <a:pt x="2731" y="498"/>
                </a:lnTo>
                <a:lnTo>
                  <a:pt x="2603" y="1122"/>
                </a:lnTo>
                <a:close/>
                <a:moveTo>
                  <a:pt x="458" y="8909"/>
                </a:moveTo>
                <a:lnTo>
                  <a:pt x="6104" y="8909"/>
                </a:lnTo>
                <a:lnTo>
                  <a:pt x="6104" y="8261"/>
                </a:lnTo>
                <a:lnTo>
                  <a:pt x="458" y="8261"/>
                </a:lnTo>
                <a:lnTo>
                  <a:pt x="458" y="8909"/>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1" name="Freeform 443">
            <a:extLst>
              <a:ext uri="{FF2B5EF4-FFF2-40B4-BE49-F238E27FC236}">
                <a16:creationId xmlns:a16="http://schemas.microsoft.com/office/drawing/2014/main" id="{17BA94FD-7115-410B-92ED-3B2DDC813190}"/>
              </a:ext>
            </a:extLst>
          </p:cNvPr>
          <p:cNvSpPr>
            <a:spLocks noChangeAspect="1" noEditPoints="1"/>
          </p:cNvSpPr>
          <p:nvPr/>
        </p:nvSpPr>
        <p:spPr bwMode="auto">
          <a:xfrm>
            <a:off x="10035309" y="3965267"/>
            <a:ext cx="306253" cy="304801"/>
          </a:xfrm>
          <a:custGeom>
            <a:avLst/>
            <a:gdLst>
              <a:gd name="T0" fmla="*/ 3428 w 11360"/>
              <a:gd name="T1" fmla="*/ 447 h 11291"/>
              <a:gd name="T2" fmla="*/ 7658 w 11360"/>
              <a:gd name="T3" fmla="*/ 411 h 11291"/>
              <a:gd name="T4" fmla="*/ 9095 w 11360"/>
              <a:gd name="T5" fmla="*/ 1912 h 11291"/>
              <a:gd name="T6" fmla="*/ 5584 w 11360"/>
              <a:gd name="T7" fmla="*/ 458 h 11291"/>
              <a:gd name="T8" fmla="*/ 2184 w 11360"/>
              <a:gd name="T9" fmla="*/ 1804 h 11291"/>
              <a:gd name="T10" fmla="*/ 2773 w 11360"/>
              <a:gd name="T11" fmla="*/ 1865 h 11291"/>
              <a:gd name="T12" fmla="*/ 2192 w 11360"/>
              <a:gd name="T13" fmla="*/ 2264 h 11291"/>
              <a:gd name="T14" fmla="*/ 1750 w 11360"/>
              <a:gd name="T15" fmla="*/ 2218 h 11291"/>
              <a:gd name="T16" fmla="*/ 1464 w 11360"/>
              <a:gd name="T17" fmla="*/ 1861 h 11291"/>
              <a:gd name="T18" fmla="*/ 1576 w 11360"/>
              <a:gd name="T19" fmla="*/ 887 h 11291"/>
              <a:gd name="T20" fmla="*/ 1981 w 11360"/>
              <a:gd name="T21" fmla="*/ 1371 h 11291"/>
              <a:gd name="T22" fmla="*/ 10086 w 11360"/>
              <a:gd name="T23" fmla="*/ 3660 h 11291"/>
              <a:gd name="T24" fmla="*/ 10088 w 11360"/>
              <a:gd name="T25" fmla="*/ 3656 h 11291"/>
              <a:gd name="T26" fmla="*/ 10536 w 11360"/>
              <a:gd name="T27" fmla="*/ 3557 h 11291"/>
              <a:gd name="T28" fmla="*/ 10538 w 11360"/>
              <a:gd name="T29" fmla="*/ 3558 h 11291"/>
              <a:gd name="T30" fmla="*/ 11113 w 11360"/>
              <a:gd name="T31" fmla="*/ 4470 h 11291"/>
              <a:gd name="T32" fmla="*/ 10940 w 11360"/>
              <a:gd name="T33" fmla="*/ 5941 h 11291"/>
              <a:gd name="T34" fmla="*/ 9108 w 11360"/>
              <a:gd name="T35" fmla="*/ 9756 h 11291"/>
              <a:gd name="T36" fmla="*/ 7127 w 11360"/>
              <a:gd name="T37" fmla="*/ 10384 h 11291"/>
              <a:gd name="T38" fmla="*/ 9979 w 11360"/>
              <a:gd name="T39" fmla="*/ 7874 h 11291"/>
              <a:gd name="T40" fmla="*/ 10268 w 11360"/>
              <a:gd name="T41" fmla="*/ 4228 h 11291"/>
              <a:gd name="T42" fmla="*/ 9567 w 11360"/>
              <a:gd name="T43" fmla="*/ 4487 h 11291"/>
              <a:gd name="T44" fmla="*/ 4409 w 11360"/>
              <a:gd name="T45" fmla="*/ 10519 h 11291"/>
              <a:gd name="T46" fmla="*/ 4226 w 11360"/>
              <a:gd name="T47" fmla="*/ 10938 h 11291"/>
              <a:gd name="T48" fmla="*/ 4222 w 11360"/>
              <a:gd name="T49" fmla="*/ 10939 h 11291"/>
              <a:gd name="T50" fmla="*/ 3311 w 11360"/>
              <a:gd name="T51" fmla="*/ 11291 h 11291"/>
              <a:gd name="T52" fmla="*/ 3551 w 11360"/>
              <a:gd name="T53" fmla="*/ 10708 h 11291"/>
              <a:gd name="T54" fmla="*/ 664 w 11360"/>
              <a:gd name="T55" fmla="*/ 8152 h 11291"/>
              <a:gd name="T56" fmla="*/ 290 w 11360"/>
              <a:gd name="T57" fmla="*/ 4019 h 11291"/>
              <a:gd name="T58" fmla="*/ 520 w 11360"/>
              <a:gd name="T59" fmla="*/ 6084 h 11291"/>
              <a:gd name="T60" fmla="*/ 2348 w 11360"/>
              <a:gd name="T61" fmla="*/ 9500 h 11291"/>
              <a:gd name="T62" fmla="*/ 3621 w 11360"/>
              <a:gd name="T63" fmla="*/ 9777 h 1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60" h="11291">
                <a:moveTo>
                  <a:pt x="1981" y="1371"/>
                </a:moveTo>
                <a:cubicBezTo>
                  <a:pt x="2408" y="991"/>
                  <a:pt x="2896" y="677"/>
                  <a:pt x="3428" y="447"/>
                </a:cubicBezTo>
                <a:cubicBezTo>
                  <a:pt x="4090" y="159"/>
                  <a:pt x="4820" y="0"/>
                  <a:pt x="5584" y="0"/>
                </a:cubicBezTo>
                <a:cubicBezTo>
                  <a:pt x="6318" y="0"/>
                  <a:pt x="7018" y="146"/>
                  <a:pt x="7658" y="411"/>
                </a:cubicBezTo>
                <a:cubicBezTo>
                  <a:pt x="8323" y="687"/>
                  <a:pt x="8920" y="1089"/>
                  <a:pt x="9419" y="1588"/>
                </a:cubicBezTo>
                <a:lnTo>
                  <a:pt x="9095" y="1912"/>
                </a:lnTo>
                <a:cubicBezTo>
                  <a:pt x="8636" y="1454"/>
                  <a:pt x="8090" y="1085"/>
                  <a:pt x="7484" y="834"/>
                </a:cubicBezTo>
                <a:cubicBezTo>
                  <a:pt x="6900" y="592"/>
                  <a:pt x="6258" y="458"/>
                  <a:pt x="5584" y="458"/>
                </a:cubicBezTo>
                <a:cubicBezTo>
                  <a:pt x="4881" y="458"/>
                  <a:pt x="4213" y="604"/>
                  <a:pt x="3609" y="866"/>
                </a:cubicBezTo>
                <a:cubicBezTo>
                  <a:pt x="3080" y="1095"/>
                  <a:pt x="2599" y="1414"/>
                  <a:pt x="2184" y="1804"/>
                </a:cubicBezTo>
                <a:lnTo>
                  <a:pt x="2238" y="1809"/>
                </a:lnTo>
                <a:lnTo>
                  <a:pt x="2773" y="1865"/>
                </a:lnTo>
                <a:lnTo>
                  <a:pt x="2726" y="2320"/>
                </a:lnTo>
                <a:lnTo>
                  <a:pt x="2192" y="2264"/>
                </a:lnTo>
                <a:lnTo>
                  <a:pt x="1755" y="2219"/>
                </a:lnTo>
                <a:lnTo>
                  <a:pt x="1750" y="2218"/>
                </a:lnTo>
                <a:cubicBezTo>
                  <a:pt x="1662" y="2208"/>
                  <a:pt x="1586" y="2163"/>
                  <a:pt x="1534" y="2099"/>
                </a:cubicBezTo>
                <a:cubicBezTo>
                  <a:pt x="1483" y="2034"/>
                  <a:pt x="1455" y="1950"/>
                  <a:pt x="1464" y="1861"/>
                </a:cubicBezTo>
                <a:lnTo>
                  <a:pt x="1464" y="1857"/>
                </a:lnTo>
                <a:lnTo>
                  <a:pt x="1576" y="887"/>
                </a:lnTo>
                <a:lnTo>
                  <a:pt x="2031" y="939"/>
                </a:lnTo>
                <a:lnTo>
                  <a:pt x="1981" y="1371"/>
                </a:lnTo>
                <a:close/>
                <a:moveTo>
                  <a:pt x="9567" y="4487"/>
                </a:moveTo>
                <a:lnTo>
                  <a:pt x="10086" y="3660"/>
                </a:lnTo>
                <a:lnTo>
                  <a:pt x="10088" y="3657"/>
                </a:lnTo>
                <a:lnTo>
                  <a:pt x="10088" y="3656"/>
                </a:lnTo>
                <a:cubicBezTo>
                  <a:pt x="10136" y="3581"/>
                  <a:pt x="10210" y="3533"/>
                  <a:pt x="10291" y="3514"/>
                </a:cubicBezTo>
                <a:cubicBezTo>
                  <a:pt x="10372" y="3496"/>
                  <a:pt x="10460" y="3509"/>
                  <a:pt x="10536" y="3557"/>
                </a:cubicBezTo>
                <a:lnTo>
                  <a:pt x="10535" y="3557"/>
                </a:lnTo>
                <a:lnTo>
                  <a:pt x="10538" y="3558"/>
                </a:lnTo>
                <a:lnTo>
                  <a:pt x="11360" y="4085"/>
                </a:lnTo>
                <a:lnTo>
                  <a:pt x="11113" y="4470"/>
                </a:lnTo>
                <a:lnTo>
                  <a:pt x="10747" y="4236"/>
                </a:lnTo>
                <a:cubicBezTo>
                  <a:pt x="10900" y="4786"/>
                  <a:pt x="10967" y="5362"/>
                  <a:pt x="10940" y="5941"/>
                </a:cubicBezTo>
                <a:cubicBezTo>
                  <a:pt x="10906" y="6661"/>
                  <a:pt x="10727" y="7386"/>
                  <a:pt x="10389" y="8074"/>
                </a:cubicBezTo>
                <a:cubicBezTo>
                  <a:pt x="10065" y="8735"/>
                  <a:pt x="9626" y="9300"/>
                  <a:pt x="9108" y="9756"/>
                </a:cubicBezTo>
                <a:cubicBezTo>
                  <a:pt x="8569" y="10230"/>
                  <a:pt x="7944" y="10589"/>
                  <a:pt x="7274" y="10818"/>
                </a:cubicBezTo>
                <a:lnTo>
                  <a:pt x="7127" y="10384"/>
                </a:lnTo>
                <a:cubicBezTo>
                  <a:pt x="7739" y="10175"/>
                  <a:pt x="8311" y="9847"/>
                  <a:pt x="8805" y="9412"/>
                </a:cubicBezTo>
                <a:cubicBezTo>
                  <a:pt x="9281" y="8993"/>
                  <a:pt x="9683" y="8476"/>
                  <a:pt x="9979" y="7874"/>
                </a:cubicBezTo>
                <a:cubicBezTo>
                  <a:pt x="10288" y="7243"/>
                  <a:pt x="10452" y="6580"/>
                  <a:pt x="10483" y="5921"/>
                </a:cubicBezTo>
                <a:cubicBezTo>
                  <a:pt x="10510" y="5345"/>
                  <a:pt x="10435" y="4772"/>
                  <a:pt x="10268" y="4228"/>
                </a:cubicBezTo>
                <a:lnTo>
                  <a:pt x="9954" y="4729"/>
                </a:lnTo>
                <a:lnTo>
                  <a:pt x="9567" y="4487"/>
                </a:lnTo>
                <a:close/>
                <a:moveTo>
                  <a:pt x="4045" y="9608"/>
                </a:moveTo>
                <a:cubicBezTo>
                  <a:pt x="4161" y="9898"/>
                  <a:pt x="4312" y="10229"/>
                  <a:pt x="4409" y="10519"/>
                </a:cubicBezTo>
                <a:cubicBezTo>
                  <a:pt x="4441" y="10602"/>
                  <a:pt x="4436" y="10690"/>
                  <a:pt x="4403" y="10766"/>
                </a:cubicBezTo>
                <a:cubicBezTo>
                  <a:pt x="4370" y="10841"/>
                  <a:pt x="4308" y="10905"/>
                  <a:pt x="4226" y="10938"/>
                </a:cubicBezTo>
                <a:lnTo>
                  <a:pt x="4223" y="10939"/>
                </a:lnTo>
                <a:lnTo>
                  <a:pt x="4222" y="10939"/>
                </a:lnTo>
                <a:lnTo>
                  <a:pt x="3812" y="11097"/>
                </a:lnTo>
                <a:lnTo>
                  <a:pt x="3311" y="11291"/>
                </a:lnTo>
                <a:lnTo>
                  <a:pt x="3146" y="10865"/>
                </a:lnTo>
                <a:lnTo>
                  <a:pt x="3551" y="10708"/>
                </a:lnTo>
                <a:cubicBezTo>
                  <a:pt x="3017" y="10506"/>
                  <a:pt x="2513" y="10220"/>
                  <a:pt x="2061" y="9857"/>
                </a:cubicBezTo>
                <a:cubicBezTo>
                  <a:pt x="1500" y="9404"/>
                  <a:pt x="1021" y="8832"/>
                  <a:pt x="664" y="8152"/>
                </a:cubicBezTo>
                <a:cubicBezTo>
                  <a:pt x="323" y="7502"/>
                  <a:pt x="128" y="6814"/>
                  <a:pt x="65" y="6125"/>
                </a:cubicBezTo>
                <a:cubicBezTo>
                  <a:pt x="0" y="5409"/>
                  <a:pt x="80" y="4693"/>
                  <a:pt x="290" y="4019"/>
                </a:cubicBezTo>
                <a:lnTo>
                  <a:pt x="727" y="4155"/>
                </a:lnTo>
                <a:cubicBezTo>
                  <a:pt x="534" y="4774"/>
                  <a:pt x="461" y="5430"/>
                  <a:pt x="520" y="6084"/>
                </a:cubicBezTo>
                <a:cubicBezTo>
                  <a:pt x="577" y="6715"/>
                  <a:pt x="757" y="7345"/>
                  <a:pt x="1069" y="7941"/>
                </a:cubicBezTo>
                <a:cubicBezTo>
                  <a:pt x="1395" y="8562"/>
                  <a:pt x="1834" y="9086"/>
                  <a:pt x="2348" y="9500"/>
                </a:cubicBezTo>
                <a:cubicBezTo>
                  <a:pt x="2797" y="9862"/>
                  <a:pt x="3303" y="10140"/>
                  <a:pt x="3840" y="10326"/>
                </a:cubicBezTo>
                <a:lnTo>
                  <a:pt x="3621" y="9777"/>
                </a:lnTo>
                <a:lnTo>
                  <a:pt x="4045" y="9608"/>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2" name="Freeform 444">
            <a:extLst>
              <a:ext uri="{FF2B5EF4-FFF2-40B4-BE49-F238E27FC236}">
                <a16:creationId xmlns:a16="http://schemas.microsoft.com/office/drawing/2014/main" id="{FFB4B656-B4DB-4C9F-9F7B-04971A912AC0}"/>
              </a:ext>
            </a:extLst>
          </p:cNvPr>
          <p:cNvSpPr>
            <a:spLocks noChangeAspect="1" noEditPoints="1"/>
          </p:cNvSpPr>
          <p:nvPr/>
        </p:nvSpPr>
        <p:spPr bwMode="auto">
          <a:xfrm>
            <a:off x="10534603" y="3959461"/>
            <a:ext cx="304801" cy="316413"/>
          </a:xfrm>
          <a:custGeom>
            <a:avLst/>
            <a:gdLst>
              <a:gd name="T0" fmla="*/ 6399 w 11267"/>
              <a:gd name="T1" fmla="*/ 11242 h 11717"/>
              <a:gd name="T2" fmla="*/ 4868 w 11267"/>
              <a:gd name="T3" fmla="*/ 9270 h 11717"/>
              <a:gd name="T4" fmla="*/ 2617 w 11267"/>
              <a:gd name="T5" fmla="*/ 11258 h 11717"/>
              <a:gd name="T6" fmla="*/ 4409 w 11267"/>
              <a:gd name="T7" fmla="*/ 9238 h 11717"/>
              <a:gd name="T8" fmla="*/ 119 w 11267"/>
              <a:gd name="T9" fmla="*/ 9118 h 11717"/>
              <a:gd name="T10" fmla="*/ 0 w 11267"/>
              <a:gd name="T11" fmla="*/ 406 h 11717"/>
              <a:gd name="T12" fmla="*/ 406 w 11267"/>
              <a:gd name="T13" fmla="*/ 0 h 11717"/>
              <a:gd name="T14" fmla="*/ 11148 w 11267"/>
              <a:gd name="T15" fmla="*/ 120 h 11717"/>
              <a:gd name="T16" fmla="*/ 11267 w 11267"/>
              <a:gd name="T17" fmla="*/ 8761 h 11717"/>
              <a:gd name="T18" fmla="*/ 10791 w 11267"/>
              <a:gd name="T19" fmla="*/ 9238 h 11717"/>
              <a:gd name="T20" fmla="*/ 6858 w 11267"/>
              <a:gd name="T21" fmla="*/ 11258 h 11717"/>
              <a:gd name="T22" fmla="*/ 8650 w 11267"/>
              <a:gd name="T23" fmla="*/ 11717 h 11717"/>
              <a:gd name="T24" fmla="*/ 2617 w 11267"/>
              <a:gd name="T25" fmla="*/ 11258 h 11717"/>
              <a:gd name="T26" fmla="*/ 6013 w 11267"/>
              <a:gd name="T27" fmla="*/ 8340 h 11717"/>
              <a:gd name="T28" fmla="*/ 5254 w 11267"/>
              <a:gd name="T29" fmla="*/ 8340 h 11717"/>
              <a:gd name="T30" fmla="*/ 5254 w 11267"/>
              <a:gd name="T31" fmla="*/ 7576 h 11717"/>
              <a:gd name="T32" fmla="*/ 6012 w 11267"/>
              <a:gd name="T33" fmla="*/ 7576 h 11717"/>
              <a:gd name="T34" fmla="*/ 5683 w 11267"/>
              <a:gd name="T35" fmla="*/ 8023 h 11717"/>
              <a:gd name="T36" fmla="*/ 5683 w 11267"/>
              <a:gd name="T37" fmla="*/ 7893 h 11717"/>
              <a:gd name="T38" fmla="*/ 5584 w 11267"/>
              <a:gd name="T39" fmla="*/ 7893 h 11717"/>
              <a:gd name="T40" fmla="*/ 5584 w 11267"/>
              <a:gd name="T41" fmla="*/ 8023 h 11717"/>
              <a:gd name="T42" fmla="*/ 5683 w 11267"/>
              <a:gd name="T43" fmla="*/ 8023 h 11717"/>
              <a:gd name="T44" fmla="*/ 9472 w 11267"/>
              <a:gd name="T45" fmla="*/ 1243 h 11717"/>
              <a:gd name="T46" fmla="*/ 10091 w 11267"/>
              <a:gd name="T47" fmla="*/ 1861 h 11717"/>
              <a:gd name="T48" fmla="*/ 9910 w 11267"/>
              <a:gd name="T49" fmla="*/ 7075 h 11717"/>
              <a:gd name="T50" fmla="*/ 2687 w 11267"/>
              <a:gd name="T51" fmla="*/ 7256 h 11717"/>
              <a:gd name="T52" fmla="*/ 9472 w 11267"/>
              <a:gd name="T53" fmla="*/ 6798 h 11717"/>
              <a:gd name="T54" fmla="*/ 9632 w 11267"/>
              <a:gd name="T55" fmla="*/ 6638 h 11717"/>
              <a:gd name="T56" fmla="*/ 9586 w 11267"/>
              <a:gd name="T57" fmla="*/ 1748 h 11717"/>
              <a:gd name="T58" fmla="*/ 8933 w 11267"/>
              <a:gd name="T59" fmla="*/ 1701 h 11717"/>
              <a:gd name="T60" fmla="*/ 1681 w 11267"/>
              <a:gd name="T61" fmla="*/ 1748 h 11717"/>
              <a:gd name="T62" fmla="*/ 1634 w 11267"/>
              <a:gd name="T63" fmla="*/ 6159 h 11717"/>
              <a:gd name="T64" fmla="*/ 1176 w 11267"/>
              <a:gd name="T65" fmla="*/ 1861 h 11717"/>
              <a:gd name="T66" fmla="*/ 1794 w 11267"/>
              <a:gd name="T67" fmla="*/ 1243 h 11717"/>
              <a:gd name="T68" fmla="*/ 459 w 11267"/>
              <a:gd name="T69" fmla="*/ 8779 h 11717"/>
              <a:gd name="T70" fmla="*/ 10803 w 11267"/>
              <a:gd name="T71" fmla="*/ 8775 h 11717"/>
              <a:gd name="T72" fmla="*/ 10808 w 11267"/>
              <a:gd name="T73" fmla="*/ 459 h 11717"/>
              <a:gd name="T74" fmla="*/ 459 w 11267"/>
              <a:gd name="T75" fmla="*/ 8779 h 11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267" h="11717">
                <a:moveTo>
                  <a:pt x="4868" y="11242"/>
                </a:moveTo>
                <a:lnTo>
                  <a:pt x="6399" y="11242"/>
                </a:lnTo>
                <a:lnTo>
                  <a:pt x="6399" y="9270"/>
                </a:lnTo>
                <a:lnTo>
                  <a:pt x="4868" y="9270"/>
                </a:lnTo>
                <a:lnTo>
                  <a:pt x="4868" y="11242"/>
                </a:lnTo>
                <a:close/>
                <a:moveTo>
                  <a:pt x="2617" y="11258"/>
                </a:moveTo>
                <a:lnTo>
                  <a:pt x="4409" y="11258"/>
                </a:lnTo>
                <a:lnTo>
                  <a:pt x="4409" y="9238"/>
                </a:lnTo>
                <a:lnTo>
                  <a:pt x="406" y="9238"/>
                </a:lnTo>
                <a:cubicBezTo>
                  <a:pt x="294" y="9238"/>
                  <a:pt x="193" y="9192"/>
                  <a:pt x="119" y="9118"/>
                </a:cubicBezTo>
                <a:cubicBezTo>
                  <a:pt x="45" y="9045"/>
                  <a:pt x="0" y="8943"/>
                  <a:pt x="0" y="8832"/>
                </a:cubicBezTo>
                <a:lnTo>
                  <a:pt x="0" y="406"/>
                </a:lnTo>
                <a:cubicBezTo>
                  <a:pt x="0" y="294"/>
                  <a:pt x="45" y="193"/>
                  <a:pt x="119" y="120"/>
                </a:cubicBezTo>
                <a:cubicBezTo>
                  <a:pt x="193" y="46"/>
                  <a:pt x="294" y="0"/>
                  <a:pt x="406" y="0"/>
                </a:cubicBezTo>
                <a:lnTo>
                  <a:pt x="10861" y="0"/>
                </a:lnTo>
                <a:cubicBezTo>
                  <a:pt x="10973" y="0"/>
                  <a:pt x="11074" y="46"/>
                  <a:pt x="11148" y="120"/>
                </a:cubicBezTo>
                <a:cubicBezTo>
                  <a:pt x="11221" y="193"/>
                  <a:pt x="11267" y="294"/>
                  <a:pt x="11267" y="406"/>
                </a:cubicBezTo>
                <a:lnTo>
                  <a:pt x="11267" y="8761"/>
                </a:lnTo>
                <a:cubicBezTo>
                  <a:pt x="11267" y="8892"/>
                  <a:pt x="11213" y="9011"/>
                  <a:pt x="11127" y="9097"/>
                </a:cubicBezTo>
                <a:cubicBezTo>
                  <a:pt x="11041" y="9184"/>
                  <a:pt x="10921" y="9238"/>
                  <a:pt x="10791" y="9238"/>
                </a:cubicBezTo>
                <a:lnTo>
                  <a:pt x="6858" y="9238"/>
                </a:lnTo>
                <a:lnTo>
                  <a:pt x="6858" y="11258"/>
                </a:lnTo>
                <a:lnTo>
                  <a:pt x="8650" y="11258"/>
                </a:lnTo>
                <a:lnTo>
                  <a:pt x="8650" y="11717"/>
                </a:lnTo>
                <a:lnTo>
                  <a:pt x="2617" y="11717"/>
                </a:lnTo>
                <a:lnTo>
                  <a:pt x="2617" y="11258"/>
                </a:lnTo>
                <a:close/>
                <a:moveTo>
                  <a:pt x="6166" y="7958"/>
                </a:moveTo>
                <a:cubicBezTo>
                  <a:pt x="6166" y="8106"/>
                  <a:pt x="6107" y="8241"/>
                  <a:pt x="6013" y="8340"/>
                </a:cubicBezTo>
                <a:cubicBezTo>
                  <a:pt x="5916" y="8441"/>
                  <a:pt x="5782" y="8503"/>
                  <a:pt x="5633" y="8503"/>
                </a:cubicBezTo>
                <a:cubicBezTo>
                  <a:pt x="5485" y="8503"/>
                  <a:pt x="5351" y="8441"/>
                  <a:pt x="5254" y="8340"/>
                </a:cubicBezTo>
                <a:cubicBezTo>
                  <a:pt x="5160" y="8241"/>
                  <a:pt x="5101" y="8106"/>
                  <a:pt x="5101" y="7958"/>
                </a:cubicBezTo>
                <a:cubicBezTo>
                  <a:pt x="5101" y="7810"/>
                  <a:pt x="5160" y="7675"/>
                  <a:pt x="5254" y="7576"/>
                </a:cubicBezTo>
                <a:cubicBezTo>
                  <a:pt x="5351" y="7475"/>
                  <a:pt x="5485" y="7413"/>
                  <a:pt x="5633" y="7413"/>
                </a:cubicBezTo>
                <a:cubicBezTo>
                  <a:pt x="5782" y="7413"/>
                  <a:pt x="5916" y="7475"/>
                  <a:pt x="6012" y="7576"/>
                </a:cubicBezTo>
                <a:cubicBezTo>
                  <a:pt x="6107" y="7675"/>
                  <a:pt x="6166" y="7810"/>
                  <a:pt x="6166" y="7958"/>
                </a:cubicBezTo>
                <a:close/>
                <a:moveTo>
                  <a:pt x="5683" y="8023"/>
                </a:moveTo>
                <a:cubicBezTo>
                  <a:pt x="5698" y="8007"/>
                  <a:pt x="5707" y="7984"/>
                  <a:pt x="5707" y="7958"/>
                </a:cubicBezTo>
                <a:cubicBezTo>
                  <a:pt x="5707" y="7932"/>
                  <a:pt x="5698" y="7909"/>
                  <a:pt x="5683" y="7893"/>
                </a:cubicBezTo>
                <a:cubicBezTo>
                  <a:pt x="5670" y="7880"/>
                  <a:pt x="5652" y="7871"/>
                  <a:pt x="5633" y="7871"/>
                </a:cubicBezTo>
                <a:cubicBezTo>
                  <a:pt x="5614" y="7871"/>
                  <a:pt x="5597" y="7880"/>
                  <a:pt x="5584" y="7893"/>
                </a:cubicBezTo>
                <a:cubicBezTo>
                  <a:pt x="5569" y="7909"/>
                  <a:pt x="5560" y="7931"/>
                  <a:pt x="5560" y="7958"/>
                </a:cubicBezTo>
                <a:cubicBezTo>
                  <a:pt x="5560" y="7984"/>
                  <a:pt x="5569" y="8007"/>
                  <a:pt x="5584" y="8023"/>
                </a:cubicBezTo>
                <a:cubicBezTo>
                  <a:pt x="5597" y="8036"/>
                  <a:pt x="5614" y="8045"/>
                  <a:pt x="5633" y="8045"/>
                </a:cubicBezTo>
                <a:cubicBezTo>
                  <a:pt x="5652" y="8045"/>
                  <a:pt x="5670" y="8036"/>
                  <a:pt x="5683" y="8023"/>
                </a:cubicBezTo>
                <a:close/>
                <a:moveTo>
                  <a:pt x="8933" y="1243"/>
                </a:moveTo>
                <a:lnTo>
                  <a:pt x="9472" y="1243"/>
                </a:lnTo>
                <a:cubicBezTo>
                  <a:pt x="9643" y="1243"/>
                  <a:pt x="9797" y="1312"/>
                  <a:pt x="9909" y="1424"/>
                </a:cubicBezTo>
                <a:cubicBezTo>
                  <a:pt x="10022" y="1536"/>
                  <a:pt x="10091" y="1691"/>
                  <a:pt x="10091" y="1861"/>
                </a:cubicBezTo>
                <a:lnTo>
                  <a:pt x="10091" y="6638"/>
                </a:lnTo>
                <a:cubicBezTo>
                  <a:pt x="10091" y="6809"/>
                  <a:pt x="10022" y="6963"/>
                  <a:pt x="9910" y="7075"/>
                </a:cubicBezTo>
                <a:cubicBezTo>
                  <a:pt x="9798" y="7187"/>
                  <a:pt x="9643" y="7256"/>
                  <a:pt x="9472" y="7256"/>
                </a:cubicBezTo>
                <a:lnTo>
                  <a:pt x="2687" y="7256"/>
                </a:lnTo>
                <a:lnTo>
                  <a:pt x="2687" y="6798"/>
                </a:lnTo>
                <a:lnTo>
                  <a:pt x="9472" y="6798"/>
                </a:lnTo>
                <a:cubicBezTo>
                  <a:pt x="9517" y="6798"/>
                  <a:pt x="9557" y="6780"/>
                  <a:pt x="9586" y="6751"/>
                </a:cubicBezTo>
                <a:cubicBezTo>
                  <a:pt x="9615" y="6722"/>
                  <a:pt x="9632" y="6682"/>
                  <a:pt x="9632" y="6638"/>
                </a:cubicBezTo>
                <a:lnTo>
                  <a:pt x="9632" y="1861"/>
                </a:lnTo>
                <a:cubicBezTo>
                  <a:pt x="9632" y="1816"/>
                  <a:pt x="9615" y="1776"/>
                  <a:pt x="9586" y="1748"/>
                </a:cubicBezTo>
                <a:cubicBezTo>
                  <a:pt x="9558" y="1719"/>
                  <a:pt x="9517" y="1701"/>
                  <a:pt x="9472" y="1701"/>
                </a:cubicBezTo>
                <a:lnTo>
                  <a:pt x="8933" y="1701"/>
                </a:lnTo>
                <a:lnTo>
                  <a:pt x="1794" y="1701"/>
                </a:lnTo>
                <a:cubicBezTo>
                  <a:pt x="1750" y="1701"/>
                  <a:pt x="1710" y="1719"/>
                  <a:pt x="1681" y="1748"/>
                </a:cubicBezTo>
                <a:cubicBezTo>
                  <a:pt x="1652" y="1777"/>
                  <a:pt x="1634" y="1817"/>
                  <a:pt x="1634" y="1861"/>
                </a:cubicBezTo>
                <a:lnTo>
                  <a:pt x="1634" y="6159"/>
                </a:lnTo>
                <a:lnTo>
                  <a:pt x="1176" y="6159"/>
                </a:lnTo>
                <a:lnTo>
                  <a:pt x="1176" y="1861"/>
                </a:lnTo>
                <a:cubicBezTo>
                  <a:pt x="1176" y="1690"/>
                  <a:pt x="1245" y="1536"/>
                  <a:pt x="1357" y="1424"/>
                </a:cubicBezTo>
                <a:cubicBezTo>
                  <a:pt x="1469" y="1312"/>
                  <a:pt x="1623" y="1243"/>
                  <a:pt x="1794" y="1243"/>
                </a:cubicBezTo>
                <a:lnTo>
                  <a:pt x="8933" y="1243"/>
                </a:lnTo>
                <a:close/>
                <a:moveTo>
                  <a:pt x="459" y="8779"/>
                </a:moveTo>
                <a:lnTo>
                  <a:pt x="10791" y="8779"/>
                </a:lnTo>
                <a:cubicBezTo>
                  <a:pt x="10796" y="8779"/>
                  <a:pt x="10800" y="8777"/>
                  <a:pt x="10803" y="8775"/>
                </a:cubicBezTo>
                <a:cubicBezTo>
                  <a:pt x="10806" y="8772"/>
                  <a:pt x="10808" y="8767"/>
                  <a:pt x="10808" y="8761"/>
                </a:cubicBezTo>
                <a:lnTo>
                  <a:pt x="10808" y="459"/>
                </a:lnTo>
                <a:lnTo>
                  <a:pt x="459" y="459"/>
                </a:lnTo>
                <a:lnTo>
                  <a:pt x="459" y="8779"/>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3" name="Freeform 445">
            <a:extLst>
              <a:ext uri="{FF2B5EF4-FFF2-40B4-BE49-F238E27FC236}">
                <a16:creationId xmlns:a16="http://schemas.microsoft.com/office/drawing/2014/main" id="{58B33F6E-2C2D-4F88-B0D8-D7EECF489562}"/>
              </a:ext>
            </a:extLst>
          </p:cNvPr>
          <p:cNvSpPr>
            <a:spLocks noChangeAspect="1" noEditPoints="1"/>
          </p:cNvSpPr>
          <p:nvPr/>
        </p:nvSpPr>
        <p:spPr bwMode="auto">
          <a:xfrm>
            <a:off x="9496827" y="4516812"/>
            <a:ext cx="393339" cy="223521"/>
          </a:xfrm>
          <a:custGeom>
            <a:avLst/>
            <a:gdLst>
              <a:gd name="T0" fmla="*/ 4402 w 14576"/>
              <a:gd name="T1" fmla="*/ 592 h 8255"/>
              <a:gd name="T2" fmla="*/ 1887 w 14576"/>
              <a:gd name="T3" fmla="*/ 2525 h 8255"/>
              <a:gd name="T4" fmla="*/ 714 w 14576"/>
              <a:gd name="T5" fmla="*/ 3817 h 8255"/>
              <a:gd name="T6" fmla="*/ 495 w 14576"/>
              <a:gd name="T7" fmla="*/ 5356 h 8255"/>
              <a:gd name="T8" fmla="*/ 2987 w 14576"/>
              <a:gd name="T9" fmla="*/ 7735 h 8255"/>
              <a:gd name="T10" fmla="*/ 5835 w 14576"/>
              <a:gd name="T11" fmla="*/ 6035 h 8255"/>
              <a:gd name="T12" fmla="*/ 9952 w 14576"/>
              <a:gd name="T13" fmla="*/ 7390 h 8255"/>
              <a:gd name="T14" fmla="*/ 14082 w 14576"/>
              <a:gd name="T15" fmla="*/ 5357 h 8255"/>
              <a:gd name="T16" fmla="*/ 12861 w 14576"/>
              <a:gd name="T17" fmla="*/ 2672 h 8255"/>
              <a:gd name="T18" fmla="*/ 11520 w 14576"/>
              <a:gd name="T19" fmla="*/ 1520 h 8255"/>
              <a:gd name="T20" fmla="*/ 9060 w 14576"/>
              <a:gd name="T21" fmla="*/ 758 h 8255"/>
              <a:gd name="T22" fmla="*/ 8814 w 14576"/>
              <a:gd name="T23" fmla="*/ 371 h 8255"/>
              <a:gd name="T24" fmla="*/ 11816 w 14576"/>
              <a:gd name="T25" fmla="*/ 1171 h 8255"/>
              <a:gd name="T26" fmla="*/ 13158 w 14576"/>
              <a:gd name="T27" fmla="*/ 2324 h 8255"/>
              <a:gd name="T28" fmla="*/ 14535 w 14576"/>
              <a:gd name="T29" fmla="*/ 5418 h 8255"/>
              <a:gd name="T30" fmla="*/ 9728 w 14576"/>
              <a:gd name="T31" fmla="*/ 7788 h 8255"/>
              <a:gd name="T32" fmla="*/ 4849 w 14576"/>
              <a:gd name="T33" fmla="*/ 7788 h 8255"/>
              <a:gd name="T34" fmla="*/ 42 w 14576"/>
              <a:gd name="T35" fmla="*/ 5419 h 8255"/>
              <a:gd name="T36" fmla="*/ 298 w 14576"/>
              <a:gd name="T37" fmla="*/ 3627 h 8255"/>
              <a:gd name="T38" fmla="*/ 1576 w 14576"/>
              <a:gd name="T39" fmla="*/ 2189 h 8255"/>
              <a:gd name="T40" fmla="*/ 2996 w 14576"/>
              <a:gd name="T41" fmla="*/ 966 h 8255"/>
              <a:gd name="T42" fmla="*/ 6843 w 14576"/>
              <a:gd name="T43" fmla="*/ 1732 h 8255"/>
              <a:gd name="T44" fmla="*/ 11781 w 14576"/>
              <a:gd name="T45" fmla="*/ 3909 h 8255"/>
              <a:gd name="T46" fmla="*/ 12306 w 14576"/>
              <a:gd name="T47" fmla="*/ 4447 h 8255"/>
              <a:gd name="T48" fmla="*/ 11133 w 14576"/>
              <a:gd name="T49" fmla="*/ 3899 h 8255"/>
              <a:gd name="T50" fmla="*/ 2500 w 14576"/>
              <a:gd name="T51" fmla="*/ 5046 h 8255"/>
              <a:gd name="T52" fmla="*/ 2170 w 14576"/>
              <a:gd name="T53" fmla="*/ 4126 h 8255"/>
              <a:gd name="T54" fmla="*/ 3321 w 14576"/>
              <a:gd name="T55" fmla="*/ 3549 h 8255"/>
              <a:gd name="T56" fmla="*/ 11851 w 14576"/>
              <a:gd name="T57" fmla="*/ 6978 h 8255"/>
              <a:gd name="T58" fmla="*/ 9160 w 14576"/>
              <a:gd name="T59" fmla="*/ 4941 h 8255"/>
              <a:gd name="T60" fmla="*/ 12774 w 14576"/>
              <a:gd name="T61" fmla="*/ 3443 h 8255"/>
              <a:gd name="T62" fmla="*/ 13116 w 14576"/>
              <a:gd name="T63" fmla="*/ 5990 h 8255"/>
              <a:gd name="T64" fmla="*/ 12935 w 14576"/>
              <a:gd name="T65" fmla="*/ 4941 h 8255"/>
              <a:gd name="T66" fmla="*/ 10104 w 14576"/>
              <a:gd name="T67" fmla="*/ 3767 h 8255"/>
              <a:gd name="T68" fmla="*/ 11277 w 14576"/>
              <a:gd name="T69" fmla="*/ 6599 h 8255"/>
              <a:gd name="T70" fmla="*/ 12382 w 14576"/>
              <a:gd name="T71" fmla="*/ 6746 h 8255"/>
              <a:gd name="T72" fmla="*/ 5461 w 14576"/>
              <a:gd name="T73" fmla="*/ 4829 h 8255"/>
              <a:gd name="T74" fmla="*/ 1931 w 14576"/>
              <a:gd name="T75" fmla="*/ 6514 h 8255"/>
              <a:gd name="T76" fmla="*/ 3235 w 14576"/>
              <a:gd name="T77" fmla="*/ 2827 h 8255"/>
              <a:gd name="T78" fmla="*/ 4145 w 14576"/>
              <a:gd name="T79" fmla="*/ 3486 h 8255"/>
              <a:gd name="T80" fmla="*/ 2113 w 14576"/>
              <a:gd name="T81" fmla="*/ 3831 h 8255"/>
              <a:gd name="T82" fmla="*/ 3435 w 14576"/>
              <a:gd name="T83" fmla="*/ 6597 h 8255"/>
              <a:gd name="T84" fmla="*/ 4958 w 14576"/>
              <a:gd name="T85" fmla="*/ 4541 h 8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576" h="8255">
                <a:moveTo>
                  <a:pt x="6424" y="1914"/>
                </a:moveTo>
                <a:cubicBezTo>
                  <a:pt x="6217" y="1442"/>
                  <a:pt x="5911" y="1008"/>
                  <a:pt x="5517" y="758"/>
                </a:cubicBezTo>
                <a:cubicBezTo>
                  <a:pt x="5204" y="560"/>
                  <a:pt x="4831" y="479"/>
                  <a:pt x="4402" y="592"/>
                </a:cubicBezTo>
                <a:cubicBezTo>
                  <a:pt x="3981" y="702"/>
                  <a:pt x="3638" y="1006"/>
                  <a:pt x="3299" y="1308"/>
                </a:cubicBezTo>
                <a:cubicBezTo>
                  <a:pt x="3212" y="1384"/>
                  <a:pt x="3126" y="1461"/>
                  <a:pt x="3056" y="1520"/>
                </a:cubicBezTo>
                <a:cubicBezTo>
                  <a:pt x="2650" y="1865"/>
                  <a:pt x="2268" y="2195"/>
                  <a:pt x="1887" y="2525"/>
                </a:cubicBezTo>
                <a:lnTo>
                  <a:pt x="1875" y="2535"/>
                </a:lnTo>
                <a:cubicBezTo>
                  <a:pt x="1811" y="2590"/>
                  <a:pt x="1763" y="2632"/>
                  <a:pt x="1714" y="2673"/>
                </a:cubicBezTo>
                <a:cubicBezTo>
                  <a:pt x="1314" y="3016"/>
                  <a:pt x="932" y="3342"/>
                  <a:pt x="714" y="3817"/>
                </a:cubicBezTo>
                <a:lnTo>
                  <a:pt x="714" y="3818"/>
                </a:lnTo>
                <a:cubicBezTo>
                  <a:pt x="606" y="4052"/>
                  <a:pt x="534" y="4305"/>
                  <a:pt x="498" y="4562"/>
                </a:cubicBezTo>
                <a:cubicBezTo>
                  <a:pt x="460" y="4827"/>
                  <a:pt x="459" y="5096"/>
                  <a:pt x="495" y="5356"/>
                </a:cubicBezTo>
                <a:lnTo>
                  <a:pt x="495" y="5357"/>
                </a:lnTo>
                <a:cubicBezTo>
                  <a:pt x="582" y="5986"/>
                  <a:pt x="887" y="6550"/>
                  <a:pt x="1330" y="6972"/>
                </a:cubicBezTo>
                <a:cubicBezTo>
                  <a:pt x="1773" y="7396"/>
                  <a:pt x="2354" y="7676"/>
                  <a:pt x="2987" y="7735"/>
                </a:cubicBezTo>
                <a:cubicBezTo>
                  <a:pt x="3586" y="7791"/>
                  <a:pt x="4149" y="7658"/>
                  <a:pt x="4625" y="7390"/>
                </a:cubicBezTo>
                <a:cubicBezTo>
                  <a:pt x="5122" y="7110"/>
                  <a:pt x="5524" y="6682"/>
                  <a:pt x="5772" y="6166"/>
                </a:cubicBezTo>
                <a:lnTo>
                  <a:pt x="5835" y="6035"/>
                </a:lnTo>
                <a:lnTo>
                  <a:pt x="8742" y="6035"/>
                </a:lnTo>
                <a:lnTo>
                  <a:pt x="8805" y="6166"/>
                </a:lnTo>
                <a:cubicBezTo>
                  <a:pt x="9053" y="6682"/>
                  <a:pt x="9455" y="7110"/>
                  <a:pt x="9952" y="7390"/>
                </a:cubicBezTo>
                <a:cubicBezTo>
                  <a:pt x="10428" y="7658"/>
                  <a:pt x="10991" y="7791"/>
                  <a:pt x="11589" y="7735"/>
                </a:cubicBezTo>
                <a:cubicBezTo>
                  <a:pt x="12223" y="7676"/>
                  <a:pt x="12803" y="7396"/>
                  <a:pt x="13247" y="6972"/>
                </a:cubicBezTo>
                <a:cubicBezTo>
                  <a:pt x="13689" y="6550"/>
                  <a:pt x="13995" y="5986"/>
                  <a:pt x="14082" y="5357"/>
                </a:cubicBezTo>
                <a:cubicBezTo>
                  <a:pt x="14117" y="5097"/>
                  <a:pt x="14117" y="4827"/>
                  <a:pt x="14079" y="4561"/>
                </a:cubicBezTo>
                <a:cubicBezTo>
                  <a:pt x="14042" y="4304"/>
                  <a:pt x="13971" y="4052"/>
                  <a:pt x="13863" y="3818"/>
                </a:cubicBezTo>
                <a:cubicBezTo>
                  <a:pt x="13644" y="3341"/>
                  <a:pt x="13262" y="3015"/>
                  <a:pt x="12861" y="2672"/>
                </a:cubicBezTo>
                <a:cubicBezTo>
                  <a:pt x="12813" y="2631"/>
                  <a:pt x="12765" y="2590"/>
                  <a:pt x="12701" y="2535"/>
                </a:cubicBezTo>
                <a:lnTo>
                  <a:pt x="12689" y="2524"/>
                </a:lnTo>
                <a:cubicBezTo>
                  <a:pt x="12308" y="2195"/>
                  <a:pt x="11927" y="1865"/>
                  <a:pt x="11520" y="1520"/>
                </a:cubicBezTo>
                <a:cubicBezTo>
                  <a:pt x="11450" y="1460"/>
                  <a:pt x="11364" y="1384"/>
                  <a:pt x="11277" y="1307"/>
                </a:cubicBezTo>
                <a:cubicBezTo>
                  <a:pt x="10938" y="1006"/>
                  <a:pt x="10595" y="702"/>
                  <a:pt x="10175" y="592"/>
                </a:cubicBezTo>
                <a:cubicBezTo>
                  <a:pt x="9746" y="479"/>
                  <a:pt x="9373" y="560"/>
                  <a:pt x="9060" y="758"/>
                </a:cubicBezTo>
                <a:cubicBezTo>
                  <a:pt x="8666" y="1008"/>
                  <a:pt x="8360" y="1442"/>
                  <a:pt x="8153" y="1914"/>
                </a:cubicBezTo>
                <a:lnTo>
                  <a:pt x="7734" y="1732"/>
                </a:lnTo>
                <a:cubicBezTo>
                  <a:pt x="7974" y="1182"/>
                  <a:pt x="8338" y="674"/>
                  <a:pt x="8814" y="371"/>
                </a:cubicBezTo>
                <a:cubicBezTo>
                  <a:pt x="9230" y="108"/>
                  <a:pt x="9724" y="0"/>
                  <a:pt x="10291" y="149"/>
                </a:cubicBezTo>
                <a:cubicBezTo>
                  <a:pt x="10816" y="287"/>
                  <a:pt x="11199" y="627"/>
                  <a:pt x="11580" y="965"/>
                </a:cubicBezTo>
                <a:cubicBezTo>
                  <a:pt x="11653" y="1029"/>
                  <a:pt x="11725" y="1094"/>
                  <a:pt x="11816" y="1171"/>
                </a:cubicBezTo>
                <a:cubicBezTo>
                  <a:pt x="12194" y="1492"/>
                  <a:pt x="12591" y="1835"/>
                  <a:pt x="12988" y="2179"/>
                </a:cubicBezTo>
                <a:lnTo>
                  <a:pt x="13000" y="2189"/>
                </a:lnTo>
                <a:cubicBezTo>
                  <a:pt x="13042" y="2225"/>
                  <a:pt x="13100" y="2275"/>
                  <a:pt x="13158" y="2324"/>
                </a:cubicBezTo>
                <a:cubicBezTo>
                  <a:pt x="13598" y="2701"/>
                  <a:pt x="14018" y="3059"/>
                  <a:pt x="14279" y="3627"/>
                </a:cubicBezTo>
                <a:cubicBezTo>
                  <a:pt x="14405" y="3902"/>
                  <a:pt x="14490" y="4197"/>
                  <a:pt x="14532" y="4497"/>
                </a:cubicBezTo>
                <a:cubicBezTo>
                  <a:pt x="14576" y="4803"/>
                  <a:pt x="14576" y="5116"/>
                  <a:pt x="14535" y="5418"/>
                </a:cubicBezTo>
                <a:cubicBezTo>
                  <a:pt x="14434" y="6153"/>
                  <a:pt x="14077" y="6812"/>
                  <a:pt x="13562" y="7304"/>
                </a:cubicBezTo>
                <a:cubicBezTo>
                  <a:pt x="13047" y="7795"/>
                  <a:pt x="12371" y="8121"/>
                  <a:pt x="11631" y="8190"/>
                </a:cubicBezTo>
                <a:cubicBezTo>
                  <a:pt x="10937" y="8255"/>
                  <a:pt x="10282" y="8100"/>
                  <a:pt x="9728" y="7788"/>
                </a:cubicBezTo>
                <a:cubicBezTo>
                  <a:pt x="9192" y="7486"/>
                  <a:pt x="8751" y="7036"/>
                  <a:pt x="8459" y="6494"/>
                </a:cubicBezTo>
                <a:lnTo>
                  <a:pt x="6117" y="6494"/>
                </a:lnTo>
                <a:cubicBezTo>
                  <a:pt x="5826" y="7036"/>
                  <a:pt x="5385" y="7486"/>
                  <a:pt x="4849" y="7788"/>
                </a:cubicBezTo>
                <a:cubicBezTo>
                  <a:pt x="4295" y="8100"/>
                  <a:pt x="3640" y="8255"/>
                  <a:pt x="2946" y="8190"/>
                </a:cubicBezTo>
                <a:cubicBezTo>
                  <a:pt x="2206" y="8121"/>
                  <a:pt x="1530" y="7795"/>
                  <a:pt x="1014" y="7304"/>
                </a:cubicBezTo>
                <a:cubicBezTo>
                  <a:pt x="499" y="6812"/>
                  <a:pt x="144" y="6154"/>
                  <a:pt x="42" y="5419"/>
                </a:cubicBezTo>
                <a:lnTo>
                  <a:pt x="42" y="5419"/>
                </a:lnTo>
                <a:cubicBezTo>
                  <a:pt x="0" y="5117"/>
                  <a:pt x="1" y="4804"/>
                  <a:pt x="44" y="4497"/>
                </a:cubicBezTo>
                <a:cubicBezTo>
                  <a:pt x="87" y="4197"/>
                  <a:pt x="171" y="3902"/>
                  <a:pt x="298" y="3627"/>
                </a:cubicBezTo>
                <a:lnTo>
                  <a:pt x="298" y="3627"/>
                </a:lnTo>
                <a:cubicBezTo>
                  <a:pt x="560" y="3059"/>
                  <a:pt x="978" y="2701"/>
                  <a:pt x="1417" y="2326"/>
                </a:cubicBezTo>
                <a:cubicBezTo>
                  <a:pt x="1475" y="2276"/>
                  <a:pt x="1533" y="2226"/>
                  <a:pt x="1576" y="2189"/>
                </a:cubicBezTo>
                <a:lnTo>
                  <a:pt x="1588" y="2179"/>
                </a:lnTo>
                <a:cubicBezTo>
                  <a:pt x="1985" y="1835"/>
                  <a:pt x="2382" y="1492"/>
                  <a:pt x="2761" y="1171"/>
                </a:cubicBezTo>
                <a:cubicBezTo>
                  <a:pt x="2851" y="1094"/>
                  <a:pt x="2923" y="1030"/>
                  <a:pt x="2996" y="966"/>
                </a:cubicBezTo>
                <a:cubicBezTo>
                  <a:pt x="3377" y="628"/>
                  <a:pt x="3761" y="287"/>
                  <a:pt x="4286" y="149"/>
                </a:cubicBezTo>
                <a:cubicBezTo>
                  <a:pt x="4852" y="0"/>
                  <a:pt x="5347" y="108"/>
                  <a:pt x="5762" y="372"/>
                </a:cubicBezTo>
                <a:cubicBezTo>
                  <a:pt x="6239" y="674"/>
                  <a:pt x="6603" y="1183"/>
                  <a:pt x="6843" y="1732"/>
                </a:cubicBezTo>
                <a:lnTo>
                  <a:pt x="6424" y="1914"/>
                </a:lnTo>
                <a:close/>
                <a:moveTo>
                  <a:pt x="11461" y="3580"/>
                </a:moveTo>
                <a:lnTo>
                  <a:pt x="11781" y="3909"/>
                </a:lnTo>
                <a:lnTo>
                  <a:pt x="12094" y="3611"/>
                </a:lnTo>
                <a:lnTo>
                  <a:pt x="12611" y="4157"/>
                </a:lnTo>
                <a:lnTo>
                  <a:pt x="12306" y="4447"/>
                </a:lnTo>
                <a:lnTo>
                  <a:pt x="12610" y="4758"/>
                </a:lnTo>
                <a:lnTo>
                  <a:pt x="12282" y="5077"/>
                </a:lnTo>
                <a:lnTo>
                  <a:pt x="11133" y="3899"/>
                </a:lnTo>
                <a:lnTo>
                  <a:pt x="11461" y="3580"/>
                </a:lnTo>
                <a:close/>
                <a:moveTo>
                  <a:pt x="3649" y="3868"/>
                </a:moveTo>
                <a:lnTo>
                  <a:pt x="2500" y="5046"/>
                </a:lnTo>
                <a:lnTo>
                  <a:pt x="2172" y="4727"/>
                </a:lnTo>
                <a:lnTo>
                  <a:pt x="2476" y="4415"/>
                </a:lnTo>
                <a:lnTo>
                  <a:pt x="2170" y="4126"/>
                </a:lnTo>
                <a:lnTo>
                  <a:pt x="2687" y="3580"/>
                </a:lnTo>
                <a:lnTo>
                  <a:pt x="3001" y="3877"/>
                </a:lnTo>
                <a:lnTo>
                  <a:pt x="3321" y="3549"/>
                </a:lnTo>
                <a:lnTo>
                  <a:pt x="3649" y="3868"/>
                </a:lnTo>
                <a:close/>
                <a:moveTo>
                  <a:pt x="12382" y="6746"/>
                </a:moveTo>
                <a:cubicBezTo>
                  <a:pt x="12219" y="6846"/>
                  <a:pt x="12040" y="6925"/>
                  <a:pt x="11851" y="6978"/>
                </a:cubicBezTo>
                <a:cubicBezTo>
                  <a:pt x="11668" y="7030"/>
                  <a:pt x="11475" y="7058"/>
                  <a:pt x="11277" y="7058"/>
                </a:cubicBezTo>
                <a:cubicBezTo>
                  <a:pt x="10692" y="7058"/>
                  <a:pt x="10163" y="6821"/>
                  <a:pt x="9780" y="6438"/>
                </a:cubicBezTo>
                <a:cubicBezTo>
                  <a:pt x="9397" y="6054"/>
                  <a:pt x="9160" y="5525"/>
                  <a:pt x="9160" y="4941"/>
                </a:cubicBezTo>
                <a:cubicBezTo>
                  <a:pt x="9160" y="4357"/>
                  <a:pt x="9397" y="3827"/>
                  <a:pt x="9780" y="3444"/>
                </a:cubicBezTo>
                <a:cubicBezTo>
                  <a:pt x="10163" y="3061"/>
                  <a:pt x="10693" y="2823"/>
                  <a:pt x="11277" y="2823"/>
                </a:cubicBezTo>
                <a:cubicBezTo>
                  <a:pt x="11861" y="2823"/>
                  <a:pt x="12391" y="3060"/>
                  <a:pt x="12774" y="3443"/>
                </a:cubicBezTo>
                <a:cubicBezTo>
                  <a:pt x="13157" y="3827"/>
                  <a:pt x="13394" y="4356"/>
                  <a:pt x="13394" y="4941"/>
                </a:cubicBezTo>
                <a:cubicBezTo>
                  <a:pt x="13394" y="5127"/>
                  <a:pt x="13369" y="5309"/>
                  <a:pt x="13323" y="5483"/>
                </a:cubicBezTo>
                <a:cubicBezTo>
                  <a:pt x="13275" y="5664"/>
                  <a:pt x="13205" y="5834"/>
                  <a:pt x="13116" y="5990"/>
                </a:cubicBezTo>
                <a:lnTo>
                  <a:pt x="12718" y="5763"/>
                </a:lnTo>
                <a:cubicBezTo>
                  <a:pt x="12789" y="5639"/>
                  <a:pt x="12844" y="5506"/>
                  <a:pt x="12881" y="5367"/>
                </a:cubicBezTo>
                <a:cubicBezTo>
                  <a:pt x="12916" y="5232"/>
                  <a:pt x="12935" y="5089"/>
                  <a:pt x="12935" y="4941"/>
                </a:cubicBezTo>
                <a:cubicBezTo>
                  <a:pt x="12935" y="4483"/>
                  <a:pt x="12750" y="4068"/>
                  <a:pt x="12450" y="3768"/>
                </a:cubicBezTo>
                <a:cubicBezTo>
                  <a:pt x="12149" y="3467"/>
                  <a:pt x="11735" y="3282"/>
                  <a:pt x="11277" y="3282"/>
                </a:cubicBezTo>
                <a:cubicBezTo>
                  <a:pt x="10818" y="3282"/>
                  <a:pt x="10403" y="3467"/>
                  <a:pt x="10104" y="3767"/>
                </a:cubicBezTo>
                <a:cubicBezTo>
                  <a:pt x="9804" y="4067"/>
                  <a:pt x="9618" y="4482"/>
                  <a:pt x="9618" y="4941"/>
                </a:cubicBezTo>
                <a:cubicBezTo>
                  <a:pt x="9618" y="5399"/>
                  <a:pt x="9804" y="5813"/>
                  <a:pt x="10104" y="6113"/>
                </a:cubicBezTo>
                <a:cubicBezTo>
                  <a:pt x="10404" y="6413"/>
                  <a:pt x="10819" y="6599"/>
                  <a:pt x="11277" y="6599"/>
                </a:cubicBezTo>
                <a:cubicBezTo>
                  <a:pt x="11434" y="6599"/>
                  <a:pt x="11585" y="6578"/>
                  <a:pt x="11728" y="6537"/>
                </a:cubicBezTo>
                <a:cubicBezTo>
                  <a:pt x="11876" y="6496"/>
                  <a:pt x="12016" y="6434"/>
                  <a:pt x="12144" y="6355"/>
                </a:cubicBezTo>
                <a:lnTo>
                  <a:pt x="12382" y="6746"/>
                </a:lnTo>
                <a:close/>
                <a:moveTo>
                  <a:pt x="5270" y="4054"/>
                </a:moveTo>
                <a:cubicBezTo>
                  <a:pt x="5325" y="4174"/>
                  <a:pt x="5370" y="4300"/>
                  <a:pt x="5402" y="4432"/>
                </a:cubicBezTo>
                <a:cubicBezTo>
                  <a:pt x="5433" y="4559"/>
                  <a:pt x="5453" y="4692"/>
                  <a:pt x="5461" y="4829"/>
                </a:cubicBezTo>
                <a:cubicBezTo>
                  <a:pt x="5491" y="5413"/>
                  <a:pt x="5283" y="5954"/>
                  <a:pt x="4921" y="6356"/>
                </a:cubicBezTo>
                <a:cubicBezTo>
                  <a:pt x="4558" y="6759"/>
                  <a:pt x="4042" y="7023"/>
                  <a:pt x="3458" y="7054"/>
                </a:cubicBezTo>
                <a:cubicBezTo>
                  <a:pt x="2875" y="7085"/>
                  <a:pt x="2334" y="6877"/>
                  <a:pt x="1931" y="6514"/>
                </a:cubicBezTo>
                <a:cubicBezTo>
                  <a:pt x="1529" y="6152"/>
                  <a:pt x="1264" y="5636"/>
                  <a:pt x="1233" y="5052"/>
                </a:cubicBezTo>
                <a:cubicBezTo>
                  <a:pt x="1202" y="4468"/>
                  <a:pt x="1411" y="3928"/>
                  <a:pt x="1773" y="3525"/>
                </a:cubicBezTo>
                <a:cubicBezTo>
                  <a:pt x="2135" y="3122"/>
                  <a:pt x="2651" y="2858"/>
                  <a:pt x="3235" y="2827"/>
                </a:cubicBezTo>
                <a:cubicBezTo>
                  <a:pt x="3435" y="2816"/>
                  <a:pt x="3631" y="2834"/>
                  <a:pt x="3818" y="2877"/>
                </a:cubicBezTo>
                <a:cubicBezTo>
                  <a:pt x="4012" y="2921"/>
                  <a:pt x="4196" y="2991"/>
                  <a:pt x="4365" y="3084"/>
                </a:cubicBezTo>
                <a:lnTo>
                  <a:pt x="4145" y="3486"/>
                </a:lnTo>
                <a:cubicBezTo>
                  <a:pt x="4011" y="3412"/>
                  <a:pt x="3868" y="3357"/>
                  <a:pt x="3717" y="3323"/>
                </a:cubicBezTo>
                <a:cubicBezTo>
                  <a:pt x="3571" y="3289"/>
                  <a:pt x="3417" y="3275"/>
                  <a:pt x="3259" y="3284"/>
                </a:cubicBezTo>
                <a:cubicBezTo>
                  <a:pt x="2802" y="3308"/>
                  <a:pt x="2397" y="3515"/>
                  <a:pt x="2113" y="3831"/>
                </a:cubicBezTo>
                <a:cubicBezTo>
                  <a:pt x="1829" y="4147"/>
                  <a:pt x="1666" y="4571"/>
                  <a:pt x="1690" y="5029"/>
                </a:cubicBezTo>
                <a:cubicBezTo>
                  <a:pt x="1714" y="5486"/>
                  <a:pt x="1922" y="5890"/>
                  <a:pt x="2237" y="6174"/>
                </a:cubicBezTo>
                <a:cubicBezTo>
                  <a:pt x="2553" y="6458"/>
                  <a:pt x="2977" y="6622"/>
                  <a:pt x="3435" y="6597"/>
                </a:cubicBezTo>
                <a:cubicBezTo>
                  <a:pt x="3892" y="6573"/>
                  <a:pt x="4296" y="6366"/>
                  <a:pt x="4580" y="6050"/>
                </a:cubicBezTo>
                <a:cubicBezTo>
                  <a:pt x="4864" y="5734"/>
                  <a:pt x="5028" y="5310"/>
                  <a:pt x="5004" y="4852"/>
                </a:cubicBezTo>
                <a:cubicBezTo>
                  <a:pt x="4998" y="4746"/>
                  <a:pt x="4982" y="4642"/>
                  <a:pt x="4958" y="4541"/>
                </a:cubicBezTo>
                <a:cubicBezTo>
                  <a:pt x="4932" y="4439"/>
                  <a:pt x="4898" y="4340"/>
                  <a:pt x="4854" y="4246"/>
                </a:cubicBezTo>
                <a:lnTo>
                  <a:pt x="5270" y="4054"/>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4" name="Freeform 446">
            <a:extLst>
              <a:ext uri="{FF2B5EF4-FFF2-40B4-BE49-F238E27FC236}">
                <a16:creationId xmlns:a16="http://schemas.microsoft.com/office/drawing/2014/main" id="{202755A1-873F-4A51-9FDA-BD4DB2D6BAEF}"/>
              </a:ext>
            </a:extLst>
          </p:cNvPr>
          <p:cNvSpPr>
            <a:spLocks noChangeAspect="1" noEditPoints="1"/>
          </p:cNvSpPr>
          <p:nvPr/>
        </p:nvSpPr>
        <p:spPr bwMode="auto">
          <a:xfrm>
            <a:off x="9016402" y="4477624"/>
            <a:ext cx="342539" cy="301899"/>
          </a:xfrm>
          <a:custGeom>
            <a:avLst/>
            <a:gdLst>
              <a:gd name="T0" fmla="*/ 459 w 12645"/>
              <a:gd name="T1" fmla="*/ 10742 h 11201"/>
              <a:gd name="T2" fmla="*/ 1949 w 12645"/>
              <a:gd name="T3" fmla="*/ 6113 h 11201"/>
              <a:gd name="T4" fmla="*/ 3292 w 12645"/>
              <a:gd name="T5" fmla="*/ 4903 h 11201"/>
              <a:gd name="T6" fmla="*/ 10470 w 12645"/>
              <a:gd name="T7" fmla="*/ 5224 h 11201"/>
              <a:gd name="T8" fmla="*/ 10791 w 12645"/>
              <a:gd name="T9" fmla="*/ 6186 h 11201"/>
              <a:gd name="T10" fmla="*/ 10333 w 12645"/>
              <a:gd name="T11" fmla="*/ 5999 h 11201"/>
              <a:gd name="T12" fmla="*/ 9695 w 12645"/>
              <a:gd name="T13" fmla="*/ 5362 h 11201"/>
              <a:gd name="T14" fmla="*/ 2656 w 12645"/>
              <a:gd name="T15" fmla="*/ 5592 h 11201"/>
              <a:gd name="T16" fmla="*/ 2408 w 12645"/>
              <a:gd name="T17" fmla="*/ 10742 h 11201"/>
              <a:gd name="T18" fmla="*/ 10333 w 12645"/>
              <a:gd name="T19" fmla="*/ 7591 h 11201"/>
              <a:gd name="T20" fmla="*/ 10791 w 12645"/>
              <a:gd name="T21" fmla="*/ 10742 h 11201"/>
              <a:gd name="T22" fmla="*/ 12177 w 12645"/>
              <a:gd name="T23" fmla="*/ 3183 h 11201"/>
              <a:gd name="T24" fmla="*/ 12183 w 12645"/>
              <a:gd name="T25" fmla="*/ 2812 h 11201"/>
              <a:gd name="T26" fmla="*/ 12036 w 12645"/>
              <a:gd name="T27" fmla="*/ 2596 h 11201"/>
              <a:gd name="T28" fmla="*/ 9301 w 12645"/>
              <a:gd name="T29" fmla="*/ 1583 h 11201"/>
              <a:gd name="T30" fmla="*/ 604 w 12645"/>
              <a:gd name="T31" fmla="*/ 2600 h 11201"/>
              <a:gd name="T32" fmla="*/ 458 w 12645"/>
              <a:gd name="T33" fmla="*/ 2805 h 11201"/>
              <a:gd name="T34" fmla="*/ 459 w 12645"/>
              <a:gd name="T35" fmla="*/ 4182 h 11201"/>
              <a:gd name="T36" fmla="*/ 0 w 12645"/>
              <a:gd name="T37" fmla="*/ 2805 h 11201"/>
              <a:gd name="T38" fmla="*/ 125 w 12645"/>
              <a:gd name="T39" fmla="*/ 2417 h 11201"/>
              <a:gd name="T40" fmla="*/ 6331 w 12645"/>
              <a:gd name="T41" fmla="*/ 0 h 11201"/>
              <a:gd name="T42" fmla="*/ 10458 w 12645"/>
              <a:gd name="T43" fmla="*/ 1527 h 11201"/>
              <a:gd name="T44" fmla="*/ 12522 w 12645"/>
              <a:gd name="T45" fmla="*/ 2422 h 11201"/>
              <a:gd name="T46" fmla="*/ 12636 w 12645"/>
              <a:gd name="T47" fmla="*/ 3004 h 11201"/>
              <a:gd name="T48" fmla="*/ 12635 w 12645"/>
              <a:gd name="T49" fmla="*/ 11201 h 11201"/>
              <a:gd name="T50" fmla="*/ 0 w 12645"/>
              <a:gd name="T51" fmla="*/ 5484 h 11201"/>
              <a:gd name="T52" fmla="*/ 4685 w 12645"/>
              <a:gd name="T53" fmla="*/ 2889 h 11201"/>
              <a:gd name="T54" fmla="*/ 7956 w 12645"/>
              <a:gd name="T55" fmla="*/ 3348 h 11201"/>
              <a:gd name="T56" fmla="*/ 4685 w 12645"/>
              <a:gd name="T57" fmla="*/ 2889 h 11201"/>
              <a:gd name="T58" fmla="*/ 7106 w 12645"/>
              <a:gd name="T59" fmla="*/ 2280 h 11201"/>
              <a:gd name="T60" fmla="*/ 5535 w 12645"/>
              <a:gd name="T61" fmla="*/ 2739 h 11201"/>
              <a:gd name="T62" fmla="*/ 7261 w 12645"/>
              <a:gd name="T63" fmla="*/ 10369 h 11201"/>
              <a:gd name="T64" fmla="*/ 5459 w 12645"/>
              <a:gd name="T65" fmla="*/ 8877 h 11201"/>
              <a:gd name="T66" fmla="*/ 5706 w 12645"/>
              <a:gd name="T67" fmla="*/ 8630 h 11201"/>
              <a:gd name="T68" fmla="*/ 7508 w 12645"/>
              <a:gd name="T69" fmla="*/ 10122 h 11201"/>
              <a:gd name="T70" fmla="*/ 7261 w 12645"/>
              <a:gd name="T71" fmla="*/ 10369 h 11201"/>
              <a:gd name="T72" fmla="*/ 7050 w 12645"/>
              <a:gd name="T73" fmla="*/ 9911 h 11201"/>
              <a:gd name="T74" fmla="*/ 5918 w 12645"/>
              <a:gd name="T75" fmla="*/ 9089 h 11201"/>
              <a:gd name="T76" fmla="*/ 4599 w 12645"/>
              <a:gd name="T77" fmla="*/ 10369 h 11201"/>
              <a:gd name="T78" fmla="*/ 2797 w 12645"/>
              <a:gd name="T79" fmla="*/ 8877 h 11201"/>
              <a:gd name="T80" fmla="*/ 3043 w 12645"/>
              <a:gd name="T81" fmla="*/ 8630 h 11201"/>
              <a:gd name="T82" fmla="*/ 4846 w 12645"/>
              <a:gd name="T83" fmla="*/ 10122 h 11201"/>
              <a:gd name="T84" fmla="*/ 4599 w 12645"/>
              <a:gd name="T85" fmla="*/ 10369 h 11201"/>
              <a:gd name="T86" fmla="*/ 4387 w 12645"/>
              <a:gd name="T87" fmla="*/ 9911 h 11201"/>
              <a:gd name="T88" fmla="*/ 3255 w 12645"/>
              <a:gd name="T89" fmla="*/ 9089 h 11201"/>
              <a:gd name="T90" fmla="*/ 4599 w 12645"/>
              <a:gd name="T91" fmla="*/ 8200 h 11201"/>
              <a:gd name="T92" fmla="*/ 2797 w 12645"/>
              <a:gd name="T93" fmla="*/ 6708 h 11201"/>
              <a:gd name="T94" fmla="*/ 2869 w 12645"/>
              <a:gd name="T95" fmla="*/ 6534 h 11201"/>
              <a:gd name="T96" fmla="*/ 4846 w 12645"/>
              <a:gd name="T97" fmla="*/ 6461 h 11201"/>
              <a:gd name="T98" fmla="*/ 4773 w 12645"/>
              <a:gd name="T99" fmla="*/ 8127 h 11201"/>
              <a:gd name="T100" fmla="*/ 4599 w 12645"/>
              <a:gd name="T101" fmla="*/ 8200 h 11201"/>
              <a:gd name="T102" fmla="*/ 4387 w 12645"/>
              <a:gd name="T103" fmla="*/ 7742 h 11201"/>
              <a:gd name="T104" fmla="*/ 3255 w 12645"/>
              <a:gd name="T105" fmla="*/ 6919 h 1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645" h="11201">
                <a:moveTo>
                  <a:pt x="459" y="5484"/>
                </a:moveTo>
                <a:lnTo>
                  <a:pt x="459" y="10742"/>
                </a:lnTo>
                <a:lnTo>
                  <a:pt x="1949" y="10742"/>
                </a:lnTo>
                <a:lnTo>
                  <a:pt x="1949" y="6113"/>
                </a:lnTo>
                <a:cubicBezTo>
                  <a:pt x="1949" y="5773"/>
                  <a:pt x="2104" y="5467"/>
                  <a:pt x="2353" y="5248"/>
                </a:cubicBezTo>
                <a:cubicBezTo>
                  <a:pt x="2595" y="5035"/>
                  <a:pt x="2927" y="4903"/>
                  <a:pt x="3292" y="4903"/>
                </a:cubicBezTo>
                <a:lnTo>
                  <a:pt x="9695" y="4903"/>
                </a:lnTo>
                <a:cubicBezTo>
                  <a:pt x="9998" y="4903"/>
                  <a:pt x="10272" y="5026"/>
                  <a:pt x="10470" y="5224"/>
                </a:cubicBezTo>
                <a:cubicBezTo>
                  <a:pt x="10668" y="5422"/>
                  <a:pt x="10791" y="5696"/>
                  <a:pt x="10791" y="5999"/>
                </a:cubicBezTo>
                <a:lnTo>
                  <a:pt x="10791" y="6186"/>
                </a:lnTo>
                <a:lnTo>
                  <a:pt x="10333" y="6186"/>
                </a:lnTo>
                <a:lnTo>
                  <a:pt x="10333" y="5999"/>
                </a:lnTo>
                <a:cubicBezTo>
                  <a:pt x="10333" y="5823"/>
                  <a:pt x="10261" y="5664"/>
                  <a:pt x="10146" y="5548"/>
                </a:cubicBezTo>
                <a:cubicBezTo>
                  <a:pt x="10031" y="5433"/>
                  <a:pt x="9871" y="5362"/>
                  <a:pt x="9695" y="5362"/>
                </a:cubicBezTo>
                <a:lnTo>
                  <a:pt x="3292" y="5362"/>
                </a:lnTo>
                <a:cubicBezTo>
                  <a:pt x="3042" y="5362"/>
                  <a:pt x="2817" y="5450"/>
                  <a:pt x="2656" y="5592"/>
                </a:cubicBezTo>
                <a:cubicBezTo>
                  <a:pt x="2503" y="5727"/>
                  <a:pt x="2408" y="5911"/>
                  <a:pt x="2408" y="6113"/>
                </a:cubicBezTo>
                <a:lnTo>
                  <a:pt x="2408" y="10742"/>
                </a:lnTo>
                <a:lnTo>
                  <a:pt x="10333" y="10742"/>
                </a:lnTo>
                <a:lnTo>
                  <a:pt x="10333" y="7591"/>
                </a:lnTo>
                <a:lnTo>
                  <a:pt x="10791" y="7591"/>
                </a:lnTo>
                <a:lnTo>
                  <a:pt x="10791" y="10742"/>
                </a:lnTo>
                <a:lnTo>
                  <a:pt x="12177" y="10742"/>
                </a:lnTo>
                <a:lnTo>
                  <a:pt x="12177" y="3183"/>
                </a:lnTo>
                <a:cubicBezTo>
                  <a:pt x="12177" y="3162"/>
                  <a:pt x="12177" y="3104"/>
                  <a:pt x="12179" y="2999"/>
                </a:cubicBezTo>
                <a:cubicBezTo>
                  <a:pt x="12180" y="2933"/>
                  <a:pt x="12181" y="2870"/>
                  <a:pt x="12183" y="2812"/>
                </a:cubicBezTo>
                <a:cubicBezTo>
                  <a:pt x="12185" y="2764"/>
                  <a:pt x="12170" y="2718"/>
                  <a:pt x="12144" y="2680"/>
                </a:cubicBezTo>
                <a:cubicBezTo>
                  <a:pt x="12119" y="2642"/>
                  <a:pt x="12081" y="2613"/>
                  <a:pt x="12036" y="2596"/>
                </a:cubicBezTo>
                <a:cubicBezTo>
                  <a:pt x="11479" y="2398"/>
                  <a:pt x="10889" y="2177"/>
                  <a:pt x="10299" y="1955"/>
                </a:cubicBezTo>
                <a:cubicBezTo>
                  <a:pt x="10008" y="1846"/>
                  <a:pt x="9718" y="1737"/>
                  <a:pt x="9301" y="1583"/>
                </a:cubicBezTo>
                <a:lnTo>
                  <a:pt x="6331" y="488"/>
                </a:lnTo>
                <a:lnTo>
                  <a:pt x="604" y="2600"/>
                </a:lnTo>
                <a:cubicBezTo>
                  <a:pt x="561" y="2616"/>
                  <a:pt x="525" y="2645"/>
                  <a:pt x="500" y="2680"/>
                </a:cubicBezTo>
                <a:cubicBezTo>
                  <a:pt x="474" y="2717"/>
                  <a:pt x="459" y="2760"/>
                  <a:pt x="458" y="2805"/>
                </a:cubicBezTo>
                <a:lnTo>
                  <a:pt x="459" y="2805"/>
                </a:lnTo>
                <a:lnTo>
                  <a:pt x="459" y="4182"/>
                </a:lnTo>
                <a:lnTo>
                  <a:pt x="0" y="4182"/>
                </a:lnTo>
                <a:lnTo>
                  <a:pt x="0" y="2805"/>
                </a:lnTo>
                <a:lnTo>
                  <a:pt x="1" y="2802"/>
                </a:lnTo>
                <a:cubicBezTo>
                  <a:pt x="3" y="2660"/>
                  <a:pt x="48" y="2527"/>
                  <a:pt x="125" y="2417"/>
                </a:cubicBezTo>
                <a:cubicBezTo>
                  <a:pt x="203" y="2306"/>
                  <a:pt x="314" y="2219"/>
                  <a:pt x="447" y="2170"/>
                </a:cubicBezTo>
                <a:cubicBezTo>
                  <a:pt x="2408" y="1447"/>
                  <a:pt x="4369" y="723"/>
                  <a:pt x="6331" y="0"/>
                </a:cubicBezTo>
                <a:lnTo>
                  <a:pt x="9458" y="1153"/>
                </a:lnTo>
                <a:cubicBezTo>
                  <a:pt x="9708" y="1245"/>
                  <a:pt x="10083" y="1386"/>
                  <a:pt x="10458" y="1527"/>
                </a:cubicBezTo>
                <a:cubicBezTo>
                  <a:pt x="11022" y="1739"/>
                  <a:pt x="11585" y="1950"/>
                  <a:pt x="12188" y="2165"/>
                </a:cubicBezTo>
                <a:cubicBezTo>
                  <a:pt x="12327" y="2214"/>
                  <a:pt x="12443" y="2306"/>
                  <a:pt x="12522" y="2422"/>
                </a:cubicBezTo>
                <a:cubicBezTo>
                  <a:pt x="12601" y="2538"/>
                  <a:pt x="12645" y="2678"/>
                  <a:pt x="12640" y="2826"/>
                </a:cubicBezTo>
                <a:cubicBezTo>
                  <a:pt x="12638" y="2889"/>
                  <a:pt x="12637" y="2948"/>
                  <a:pt x="12636" y="3004"/>
                </a:cubicBezTo>
                <a:cubicBezTo>
                  <a:pt x="12636" y="3020"/>
                  <a:pt x="12635" y="3084"/>
                  <a:pt x="12635" y="3183"/>
                </a:cubicBezTo>
                <a:lnTo>
                  <a:pt x="12635" y="11201"/>
                </a:lnTo>
                <a:lnTo>
                  <a:pt x="0" y="11201"/>
                </a:lnTo>
                <a:lnTo>
                  <a:pt x="0" y="5484"/>
                </a:lnTo>
                <a:lnTo>
                  <a:pt x="459" y="5484"/>
                </a:lnTo>
                <a:close/>
                <a:moveTo>
                  <a:pt x="4685" y="2889"/>
                </a:moveTo>
                <a:lnTo>
                  <a:pt x="7956" y="2889"/>
                </a:lnTo>
                <a:lnTo>
                  <a:pt x="7956" y="3348"/>
                </a:lnTo>
                <a:lnTo>
                  <a:pt x="4685" y="3348"/>
                </a:lnTo>
                <a:lnTo>
                  <a:pt x="4685" y="2889"/>
                </a:lnTo>
                <a:close/>
                <a:moveTo>
                  <a:pt x="5535" y="2280"/>
                </a:moveTo>
                <a:lnTo>
                  <a:pt x="7106" y="2280"/>
                </a:lnTo>
                <a:lnTo>
                  <a:pt x="7106" y="2739"/>
                </a:lnTo>
                <a:lnTo>
                  <a:pt x="5535" y="2739"/>
                </a:lnTo>
                <a:lnTo>
                  <a:pt x="5535" y="2280"/>
                </a:lnTo>
                <a:close/>
                <a:moveTo>
                  <a:pt x="7261" y="10369"/>
                </a:moveTo>
                <a:lnTo>
                  <a:pt x="5459" y="10369"/>
                </a:lnTo>
                <a:lnTo>
                  <a:pt x="5459" y="8877"/>
                </a:lnTo>
                <a:cubicBezTo>
                  <a:pt x="5459" y="8808"/>
                  <a:pt x="5487" y="8747"/>
                  <a:pt x="5531" y="8702"/>
                </a:cubicBezTo>
                <a:cubicBezTo>
                  <a:pt x="5576" y="8657"/>
                  <a:pt x="5638" y="8630"/>
                  <a:pt x="5706" y="8630"/>
                </a:cubicBezTo>
                <a:lnTo>
                  <a:pt x="7508" y="8630"/>
                </a:lnTo>
                <a:lnTo>
                  <a:pt x="7508" y="10122"/>
                </a:lnTo>
                <a:cubicBezTo>
                  <a:pt x="7508" y="10190"/>
                  <a:pt x="7481" y="10251"/>
                  <a:pt x="7436" y="10296"/>
                </a:cubicBezTo>
                <a:cubicBezTo>
                  <a:pt x="7391" y="10341"/>
                  <a:pt x="7329" y="10369"/>
                  <a:pt x="7261" y="10369"/>
                </a:cubicBezTo>
                <a:close/>
                <a:moveTo>
                  <a:pt x="5918" y="9911"/>
                </a:moveTo>
                <a:lnTo>
                  <a:pt x="7050" y="9911"/>
                </a:lnTo>
                <a:lnTo>
                  <a:pt x="7050" y="9089"/>
                </a:lnTo>
                <a:lnTo>
                  <a:pt x="5918" y="9089"/>
                </a:lnTo>
                <a:lnTo>
                  <a:pt x="5918" y="9911"/>
                </a:lnTo>
                <a:close/>
                <a:moveTo>
                  <a:pt x="4599" y="10369"/>
                </a:moveTo>
                <a:lnTo>
                  <a:pt x="2797" y="10369"/>
                </a:lnTo>
                <a:lnTo>
                  <a:pt x="2797" y="8877"/>
                </a:lnTo>
                <a:cubicBezTo>
                  <a:pt x="2797" y="8808"/>
                  <a:pt x="2824" y="8747"/>
                  <a:pt x="2869" y="8702"/>
                </a:cubicBezTo>
                <a:cubicBezTo>
                  <a:pt x="2914" y="8657"/>
                  <a:pt x="2976" y="8630"/>
                  <a:pt x="3043" y="8630"/>
                </a:cubicBezTo>
                <a:lnTo>
                  <a:pt x="4846" y="8630"/>
                </a:lnTo>
                <a:lnTo>
                  <a:pt x="4846" y="10122"/>
                </a:lnTo>
                <a:cubicBezTo>
                  <a:pt x="4846" y="10190"/>
                  <a:pt x="4818" y="10251"/>
                  <a:pt x="4774" y="10296"/>
                </a:cubicBezTo>
                <a:cubicBezTo>
                  <a:pt x="4728" y="10341"/>
                  <a:pt x="4666" y="10369"/>
                  <a:pt x="4599" y="10369"/>
                </a:cubicBezTo>
                <a:close/>
                <a:moveTo>
                  <a:pt x="3255" y="9911"/>
                </a:moveTo>
                <a:lnTo>
                  <a:pt x="4387" y="9911"/>
                </a:lnTo>
                <a:lnTo>
                  <a:pt x="4387" y="9089"/>
                </a:lnTo>
                <a:lnTo>
                  <a:pt x="3255" y="9089"/>
                </a:lnTo>
                <a:lnTo>
                  <a:pt x="3255" y="9911"/>
                </a:lnTo>
                <a:close/>
                <a:moveTo>
                  <a:pt x="4599" y="8200"/>
                </a:moveTo>
                <a:lnTo>
                  <a:pt x="2797" y="8200"/>
                </a:lnTo>
                <a:lnTo>
                  <a:pt x="2797" y="6708"/>
                </a:lnTo>
                <a:cubicBezTo>
                  <a:pt x="2797" y="6640"/>
                  <a:pt x="2824" y="6578"/>
                  <a:pt x="2869" y="6533"/>
                </a:cubicBezTo>
                <a:lnTo>
                  <a:pt x="2869" y="6534"/>
                </a:lnTo>
                <a:cubicBezTo>
                  <a:pt x="2914" y="6489"/>
                  <a:pt x="2976" y="6461"/>
                  <a:pt x="3043" y="6461"/>
                </a:cubicBezTo>
                <a:lnTo>
                  <a:pt x="4846" y="6461"/>
                </a:lnTo>
                <a:lnTo>
                  <a:pt x="4846" y="7953"/>
                </a:lnTo>
                <a:cubicBezTo>
                  <a:pt x="4846" y="8020"/>
                  <a:pt x="4818" y="8082"/>
                  <a:pt x="4773" y="8127"/>
                </a:cubicBezTo>
                <a:lnTo>
                  <a:pt x="4773" y="8128"/>
                </a:lnTo>
                <a:cubicBezTo>
                  <a:pt x="4729" y="8172"/>
                  <a:pt x="4667" y="8200"/>
                  <a:pt x="4599" y="8200"/>
                </a:cubicBezTo>
                <a:close/>
                <a:moveTo>
                  <a:pt x="3255" y="7742"/>
                </a:moveTo>
                <a:lnTo>
                  <a:pt x="4387" y="7742"/>
                </a:lnTo>
                <a:lnTo>
                  <a:pt x="4387" y="6919"/>
                </a:lnTo>
                <a:lnTo>
                  <a:pt x="3255" y="6919"/>
                </a:lnTo>
                <a:lnTo>
                  <a:pt x="3255" y="7742"/>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5" name="Freeform 447">
            <a:extLst>
              <a:ext uri="{FF2B5EF4-FFF2-40B4-BE49-F238E27FC236}">
                <a16:creationId xmlns:a16="http://schemas.microsoft.com/office/drawing/2014/main" id="{CDE8B319-70E7-4318-B728-A2937DF3E693}"/>
              </a:ext>
            </a:extLst>
          </p:cNvPr>
          <p:cNvSpPr>
            <a:spLocks noChangeAspect="1" noEditPoints="1"/>
          </p:cNvSpPr>
          <p:nvPr/>
        </p:nvSpPr>
        <p:spPr bwMode="auto">
          <a:xfrm>
            <a:off x="10017892" y="4479075"/>
            <a:ext cx="346893" cy="300448"/>
          </a:xfrm>
          <a:custGeom>
            <a:avLst/>
            <a:gdLst>
              <a:gd name="T0" fmla="*/ 7170 w 12846"/>
              <a:gd name="T1" fmla="*/ 0 h 11135"/>
              <a:gd name="T2" fmla="*/ 7637 w 12846"/>
              <a:gd name="T3" fmla="*/ 194 h 11135"/>
              <a:gd name="T4" fmla="*/ 7831 w 12846"/>
              <a:gd name="T5" fmla="*/ 2856 h 11135"/>
              <a:gd name="T6" fmla="*/ 7373 w 12846"/>
              <a:gd name="T7" fmla="*/ 661 h 11135"/>
              <a:gd name="T8" fmla="*/ 7313 w 12846"/>
              <a:gd name="T9" fmla="*/ 518 h 11135"/>
              <a:gd name="T10" fmla="*/ 3458 w 12846"/>
              <a:gd name="T11" fmla="*/ 458 h 11135"/>
              <a:gd name="T12" fmla="*/ 8803 w 12846"/>
              <a:gd name="T13" fmla="*/ 5007 h 11135"/>
              <a:gd name="T14" fmla="*/ 9262 w 12846"/>
              <a:gd name="T15" fmla="*/ 4635 h 11135"/>
              <a:gd name="T16" fmla="*/ 10526 w 12846"/>
              <a:gd name="T17" fmla="*/ 5007 h 11135"/>
              <a:gd name="T18" fmla="*/ 10198 w 12846"/>
              <a:gd name="T19" fmla="*/ 5466 h 11135"/>
              <a:gd name="T20" fmla="*/ 10270 w 12846"/>
              <a:gd name="T21" fmla="*/ 7640 h 11135"/>
              <a:gd name="T22" fmla="*/ 9045 w 12846"/>
              <a:gd name="T23" fmla="*/ 7621 h 11135"/>
              <a:gd name="T24" fmla="*/ 7820 w 12846"/>
              <a:gd name="T25" fmla="*/ 7640 h 11135"/>
              <a:gd name="T26" fmla="*/ 7891 w 12846"/>
              <a:gd name="T27" fmla="*/ 5466 h 11135"/>
              <a:gd name="T28" fmla="*/ 7539 w 12846"/>
              <a:gd name="T29" fmla="*/ 5007 h 11135"/>
              <a:gd name="T30" fmla="*/ 9045 w 12846"/>
              <a:gd name="T31" fmla="*/ 7002 h 11135"/>
              <a:gd name="T32" fmla="*/ 8353 w 12846"/>
              <a:gd name="T33" fmla="*/ 5466 h 11135"/>
              <a:gd name="T34" fmla="*/ 2573 w 12846"/>
              <a:gd name="T35" fmla="*/ 2895 h 11135"/>
              <a:gd name="T36" fmla="*/ 2894 w 12846"/>
              <a:gd name="T37" fmla="*/ 2123 h 11135"/>
              <a:gd name="T38" fmla="*/ 3406 w 12846"/>
              <a:gd name="T39" fmla="*/ 3354 h 11135"/>
              <a:gd name="T40" fmla="*/ 2045 w 12846"/>
              <a:gd name="T41" fmla="*/ 4163 h 11135"/>
              <a:gd name="T42" fmla="*/ 2620 w 12846"/>
              <a:gd name="T43" fmla="*/ 1590 h 11135"/>
              <a:gd name="T44" fmla="*/ 2894 w 12846"/>
              <a:gd name="T45" fmla="*/ 1408 h 11135"/>
              <a:gd name="T46" fmla="*/ 3168 w 12846"/>
              <a:gd name="T47" fmla="*/ 1590 h 11135"/>
              <a:gd name="T48" fmla="*/ 4166 w 12846"/>
              <a:gd name="T49" fmla="*/ 3988 h 11135"/>
              <a:gd name="T50" fmla="*/ 3406 w 12846"/>
              <a:gd name="T51" fmla="*/ 3354 h 11135"/>
              <a:gd name="T52" fmla="*/ 9622 w 12846"/>
              <a:gd name="T53" fmla="*/ 9045 h 11135"/>
              <a:gd name="T54" fmla="*/ 9770 w 12846"/>
              <a:gd name="T55" fmla="*/ 9049 h 11135"/>
              <a:gd name="T56" fmla="*/ 11125 w 12846"/>
              <a:gd name="T57" fmla="*/ 9060 h 11135"/>
              <a:gd name="T58" fmla="*/ 12388 w 12846"/>
              <a:gd name="T59" fmla="*/ 4589 h 11135"/>
              <a:gd name="T60" fmla="*/ 11495 w 12846"/>
              <a:gd name="T61" fmla="*/ 3696 h 11135"/>
              <a:gd name="T62" fmla="*/ 5750 w 12846"/>
              <a:gd name="T63" fmla="*/ 3755 h 11135"/>
              <a:gd name="T64" fmla="*/ 5691 w 12846"/>
              <a:gd name="T65" fmla="*/ 8151 h 11135"/>
              <a:gd name="T66" fmla="*/ 6584 w 12846"/>
              <a:gd name="T67" fmla="*/ 9045 h 11135"/>
              <a:gd name="T68" fmla="*/ 7686 w 12846"/>
              <a:gd name="T69" fmla="*/ 9503 h 11135"/>
              <a:gd name="T70" fmla="*/ 5628 w 12846"/>
              <a:gd name="T71" fmla="*/ 9107 h 11135"/>
              <a:gd name="T72" fmla="*/ 5232 w 12846"/>
              <a:gd name="T73" fmla="*/ 3898 h 11135"/>
              <a:gd name="T74" fmla="*/ 5893 w 12846"/>
              <a:gd name="T75" fmla="*/ 3237 h 11135"/>
              <a:gd name="T76" fmla="*/ 12450 w 12846"/>
              <a:gd name="T77" fmla="*/ 3633 h 11135"/>
              <a:gd name="T78" fmla="*/ 12846 w 12846"/>
              <a:gd name="T79" fmla="*/ 9500 h 11135"/>
              <a:gd name="T80" fmla="*/ 11584 w 12846"/>
              <a:gd name="T81" fmla="*/ 10884 h 11135"/>
              <a:gd name="T82" fmla="*/ 11429 w 12846"/>
              <a:gd name="T83" fmla="*/ 11115 h 11135"/>
              <a:gd name="T84" fmla="*/ 11332 w 12846"/>
              <a:gd name="T85" fmla="*/ 11135 h 11135"/>
              <a:gd name="T86" fmla="*/ 11155 w 12846"/>
              <a:gd name="T87" fmla="*/ 11063 h 11135"/>
              <a:gd name="T88" fmla="*/ 8556 w 12846"/>
              <a:gd name="T89" fmla="*/ 9503 h 11135"/>
              <a:gd name="T90" fmla="*/ 4824 w 12846"/>
              <a:gd name="T91" fmla="*/ 6266 h 11135"/>
              <a:gd name="T92" fmla="*/ 1728 w 12846"/>
              <a:gd name="T93" fmla="*/ 7828 h 11135"/>
              <a:gd name="T94" fmla="*/ 1455 w 12846"/>
              <a:gd name="T95" fmla="*/ 7877 h 11135"/>
              <a:gd name="T96" fmla="*/ 1371 w 12846"/>
              <a:gd name="T97" fmla="*/ 7819 h 11135"/>
              <a:gd name="T98" fmla="*/ 1301 w 12846"/>
              <a:gd name="T99" fmla="*/ 6275 h 11135"/>
              <a:gd name="T100" fmla="*/ 0 w 12846"/>
              <a:gd name="T101" fmla="*/ 1352 h 11135"/>
              <a:gd name="T102" fmla="*/ 1385 w 12846"/>
              <a:gd name="T103" fmla="*/ 0 h 11135"/>
              <a:gd name="T104" fmla="*/ 2528 w 12846"/>
              <a:gd name="T105" fmla="*/ 458 h 11135"/>
              <a:gd name="T106" fmla="*/ 727 w 12846"/>
              <a:gd name="T107" fmla="*/ 722 h 11135"/>
              <a:gd name="T108" fmla="*/ 458 w 12846"/>
              <a:gd name="T109" fmla="*/ 5810 h 11135"/>
              <a:gd name="T110" fmla="*/ 1760 w 12846"/>
              <a:gd name="T111" fmla="*/ 7163 h 11135"/>
              <a:gd name="T112" fmla="*/ 3310 w 12846"/>
              <a:gd name="T113" fmla="*/ 5808 h 11135"/>
              <a:gd name="T114" fmla="*/ 4824 w 12846"/>
              <a:gd name="T115" fmla="*/ 5807 h 1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846" h="11135">
                <a:moveTo>
                  <a:pt x="3458" y="0"/>
                </a:moveTo>
                <a:lnTo>
                  <a:pt x="7170" y="0"/>
                </a:lnTo>
                <a:cubicBezTo>
                  <a:pt x="7353" y="0"/>
                  <a:pt x="7518" y="74"/>
                  <a:pt x="7638" y="193"/>
                </a:cubicBezTo>
                <a:lnTo>
                  <a:pt x="7637" y="194"/>
                </a:lnTo>
                <a:cubicBezTo>
                  <a:pt x="7757" y="314"/>
                  <a:pt x="7831" y="479"/>
                  <a:pt x="7831" y="661"/>
                </a:cubicBezTo>
                <a:lnTo>
                  <a:pt x="7831" y="2856"/>
                </a:lnTo>
                <a:lnTo>
                  <a:pt x="7373" y="2856"/>
                </a:lnTo>
                <a:lnTo>
                  <a:pt x="7373" y="661"/>
                </a:lnTo>
                <a:cubicBezTo>
                  <a:pt x="7373" y="604"/>
                  <a:pt x="7350" y="554"/>
                  <a:pt x="7314" y="518"/>
                </a:cubicBezTo>
                <a:lnTo>
                  <a:pt x="7313" y="518"/>
                </a:lnTo>
                <a:cubicBezTo>
                  <a:pt x="7277" y="481"/>
                  <a:pt x="7226" y="458"/>
                  <a:pt x="7170" y="458"/>
                </a:cubicBezTo>
                <a:lnTo>
                  <a:pt x="3458" y="458"/>
                </a:lnTo>
                <a:lnTo>
                  <a:pt x="3458" y="0"/>
                </a:lnTo>
                <a:close/>
                <a:moveTo>
                  <a:pt x="8803" y="5007"/>
                </a:moveTo>
                <a:lnTo>
                  <a:pt x="8803" y="4635"/>
                </a:lnTo>
                <a:lnTo>
                  <a:pt x="9262" y="4635"/>
                </a:lnTo>
                <a:lnTo>
                  <a:pt x="9262" y="5007"/>
                </a:lnTo>
                <a:lnTo>
                  <a:pt x="10526" y="5007"/>
                </a:lnTo>
                <a:lnTo>
                  <a:pt x="10526" y="5466"/>
                </a:lnTo>
                <a:lnTo>
                  <a:pt x="10198" y="5466"/>
                </a:lnTo>
                <a:cubicBezTo>
                  <a:pt x="10144" y="5851"/>
                  <a:pt x="9964" y="6673"/>
                  <a:pt x="9393" y="7303"/>
                </a:cubicBezTo>
                <a:cubicBezTo>
                  <a:pt x="9629" y="7464"/>
                  <a:pt x="9918" y="7586"/>
                  <a:pt x="10270" y="7640"/>
                </a:cubicBezTo>
                <a:lnTo>
                  <a:pt x="10202" y="8093"/>
                </a:lnTo>
                <a:cubicBezTo>
                  <a:pt x="9726" y="8020"/>
                  <a:pt x="9347" y="7847"/>
                  <a:pt x="9045" y="7621"/>
                </a:cubicBezTo>
                <a:cubicBezTo>
                  <a:pt x="8743" y="7847"/>
                  <a:pt x="8364" y="8020"/>
                  <a:pt x="7888" y="8093"/>
                </a:cubicBezTo>
                <a:lnTo>
                  <a:pt x="7820" y="7640"/>
                </a:lnTo>
                <a:cubicBezTo>
                  <a:pt x="8172" y="7586"/>
                  <a:pt x="8460" y="7464"/>
                  <a:pt x="8697" y="7303"/>
                </a:cubicBezTo>
                <a:cubicBezTo>
                  <a:pt x="8125" y="6673"/>
                  <a:pt x="7946" y="5851"/>
                  <a:pt x="7891" y="5466"/>
                </a:cubicBezTo>
                <a:lnTo>
                  <a:pt x="7539" y="5466"/>
                </a:lnTo>
                <a:lnTo>
                  <a:pt x="7539" y="5007"/>
                </a:lnTo>
                <a:lnTo>
                  <a:pt x="8803" y="5007"/>
                </a:lnTo>
                <a:close/>
                <a:moveTo>
                  <a:pt x="9045" y="7002"/>
                </a:moveTo>
                <a:cubicBezTo>
                  <a:pt x="9516" y="6493"/>
                  <a:pt x="9681" y="5820"/>
                  <a:pt x="9737" y="5466"/>
                </a:cubicBezTo>
                <a:lnTo>
                  <a:pt x="8353" y="5466"/>
                </a:lnTo>
                <a:cubicBezTo>
                  <a:pt x="8409" y="5820"/>
                  <a:pt x="8573" y="6493"/>
                  <a:pt x="9045" y="7002"/>
                </a:cubicBezTo>
                <a:close/>
                <a:moveTo>
                  <a:pt x="2573" y="2895"/>
                </a:moveTo>
                <a:lnTo>
                  <a:pt x="3215" y="2895"/>
                </a:lnTo>
                <a:lnTo>
                  <a:pt x="2894" y="2123"/>
                </a:lnTo>
                <a:lnTo>
                  <a:pt x="2573" y="2895"/>
                </a:lnTo>
                <a:close/>
                <a:moveTo>
                  <a:pt x="3406" y="3354"/>
                </a:moveTo>
                <a:lnTo>
                  <a:pt x="2382" y="3354"/>
                </a:lnTo>
                <a:lnTo>
                  <a:pt x="2045" y="4163"/>
                </a:lnTo>
                <a:lnTo>
                  <a:pt x="1623" y="3988"/>
                </a:lnTo>
                <a:lnTo>
                  <a:pt x="2620" y="1590"/>
                </a:lnTo>
                <a:cubicBezTo>
                  <a:pt x="2653" y="1512"/>
                  <a:pt x="2712" y="1458"/>
                  <a:pt x="2781" y="1430"/>
                </a:cubicBezTo>
                <a:cubicBezTo>
                  <a:pt x="2817" y="1415"/>
                  <a:pt x="2856" y="1408"/>
                  <a:pt x="2894" y="1408"/>
                </a:cubicBezTo>
                <a:cubicBezTo>
                  <a:pt x="2934" y="1408"/>
                  <a:pt x="2973" y="1415"/>
                  <a:pt x="3009" y="1430"/>
                </a:cubicBezTo>
                <a:cubicBezTo>
                  <a:pt x="3077" y="1458"/>
                  <a:pt x="3135" y="1512"/>
                  <a:pt x="3168" y="1590"/>
                </a:cubicBezTo>
                <a:lnTo>
                  <a:pt x="3168" y="1590"/>
                </a:lnTo>
                <a:lnTo>
                  <a:pt x="4166" y="3988"/>
                </a:lnTo>
                <a:lnTo>
                  <a:pt x="3743" y="4163"/>
                </a:lnTo>
                <a:lnTo>
                  <a:pt x="3406" y="3354"/>
                </a:lnTo>
                <a:close/>
                <a:moveTo>
                  <a:pt x="8556" y="9045"/>
                </a:moveTo>
                <a:lnTo>
                  <a:pt x="9622" y="9045"/>
                </a:lnTo>
                <a:lnTo>
                  <a:pt x="9627" y="9046"/>
                </a:lnTo>
                <a:lnTo>
                  <a:pt x="9770" y="9049"/>
                </a:lnTo>
                <a:lnTo>
                  <a:pt x="11125" y="10388"/>
                </a:lnTo>
                <a:lnTo>
                  <a:pt x="11125" y="9060"/>
                </a:lnTo>
                <a:lnTo>
                  <a:pt x="12388" y="9048"/>
                </a:lnTo>
                <a:lnTo>
                  <a:pt x="12388" y="4589"/>
                </a:lnTo>
                <a:cubicBezTo>
                  <a:pt x="12388" y="4342"/>
                  <a:pt x="12288" y="4119"/>
                  <a:pt x="12126" y="3957"/>
                </a:cubicBezTo>
                <a:cubicBezTo>
                  <a:pt x="11965" y="3795"/>
                  <a:pt x="11741" y="3696"/>
                  <a:pt x="11495" y="3696"/>
                </a:cubicBezTo>
                <a:lnTo>
                  <a:pt x="5893" y="3696"/>
                </a:lnTo>
                <a:cubicBezTo>
                  <a:pt x="5837" y="3696"/>
                  <a:pt x="5787" y="3718"/>
                  <a:pt x="5750" y="3755"/>
                </a:cubicBezTo>
                <a:cubicBezTo>
                  <a:pt x="5713" y="3791"/>
                  <a:pt x="5691" y="3842"/>
                  <a:pt x="5691" y="3898"/>
                </a:cubicBezTo>
                <a:lnTo>
                  <a:pt x="5691" y="8151"/>
                </a:lnTo>
                <a:cubicBezTo>
                  <a:pt x="5691" y="8398"/>
                  <a:pt x="5791" y="8621"/>
                  <a:pt x="5952" y="8783"/>
                </a:cubicBezTo>
                <a:cubicBezTo>
                  <a:pt x="6114" y="8945"/>
                  <a:pt x="6337" y="9045"/>
                  <a:pt x="6584" y="9045"/>
                </a:cubicBezTo>
                <a:lnTo>
                  <a:pt x="7686" y="9045"/>
                </a:lnTo>
                <a:lnTo>
                  <a:pt x="7686" y="9503"/>
                </a:lnTo>
                <a:lnTo>
                  <a:pt x="6584" y="9503"/>
                </a:lnTo>
                <a:cubicBezTo>
                  <a:pt x="6211" y="9503"/>
                  <a:pt x="5873" y="9352"/>
                  <a:pt x="5628" y="9107"/>
                </a:cubicBezTo>
                <a:cubicBezTo>
                  <a:pt x="5383" y="8863"/>
                  <a:pt x="5232" y="8525"/>
                  <a:pt x="5232" y="8151"/>
                </a:cubicBezTo>
                <a:lnTo>
                  <a:pt x="5232" y="3898"/>
                </a:lnTo>
                <a:cubicBezTo>
                  <a:pt x="5232" y="3715"/>
                  <a:pt x="5306" y="3550"/>
                  <a:pt x="5426" y="3431"/>
                </a:cubicBezTo>
                <a:cubicBezTo>
                  <a:pt x="5545" y="3311"/>
                  <a:pt x="5711" y="3237"/>
                  <a:pt x="5893" y="3237"/>
                </a:cubicBezTo>
                <a:lnTo>
                  <a:pt x="11495" y="3237"/>
                </a:lnTo>
                <a:cubicBezTo>
                  <a:pt x="11868" y="3237"/>
                  <a:pt x="12206" y="3388"/>
                  <a:pt x="12450" y="3633"/>
                </a:cubicBezTo>
                <a:cubicBezTo>
                  <a:pt x="12695" y="3877"/>
                  <a:pt x="12846" y="4215"/>
                  <a:pt x="12846" y="4589"/>
                </a:cubicBezTo>
                <a:lnTo>
                  <a:pt x="12846" y="9500"/>
                </a:lnTo>
                <a:lnTo>
                  <a:pt x="11584" y="9512"/>
                </a:lnTo>
                <a:lnTo>
                  <a:pt x="11584" y="10884"/>
                </a:lnTo>
                <a:cubicBezTo>
                  <a:pt x="11584" y="10954"/>
                  <a:pt x="11555" y="11014"/>
                  <a:pt x="11512" y="11059"/>
                </a:cubicBezTo>
                <a:cubicBezTo>
                  <a:pt x="11489" y="11083"/>
                  <a:pt x="11460" y="11102"/>
                  <a:pt x="11429" y="11115"/>
                </a:cubicBezTo>
                <a:lnTo>
                  <a:pt x="11428" y="11116"/>
                </a:lnTo>
                <a:cubicBezTo>
                  <a:pt x="11398" y="11128"/>
                  <a:pt x="11365" y="11135"/>
                  <a:pt x="11332" y="11135"/>
                </a:cubicBezTo>
                <a:cubicBezTo>
                  <a:pt x="11270" y="11135"/>
                  <a:pt x="11207" y="11113"/>
                  <a:pt x="11156" y="11063"/>
                </a:cubicBezTo>
                <a:lnTo>
                  <a:pt x="11155" y="11063"/>
                </a:lnTo>
                <a:lnTo>
                  <a:pt x="9578" y="9503"/>
                </a:lnTo>
                <a:lnTo>
                  <a:pt x="8556" y="9503"/>
                </a:lnTo>
                <a:lnTo>
                  <a:pt x="8556" y="9045"/>
                </a:lnTo>
                <a:close/>
                <a:moveTo>
                  <a:pt x="4824" y="6266"/>
                </a:moveTo>
                <a:lnTo>
                  <a:pt x="3355" y="6266"/>
                </a:lnTo>
                <a:lnTo>
                  <a:pt x="1728" y="7828"/>
                </a:lnTo>
                <a:cubicBezTo>
                  <a:pt x="1677" y="7876"/>
                  <a:pt x="1615" y="7898"/>
                  <a:pt x="1554" y="7898"/>
                </a:cubicBezTo>
                <a:cubicBezTo>
                  <a:pt x="1521" y="7898"/>
                  <a:pt x="1488" y="7891"/>
                  <a:pt x="1455" y="7877"/>
                </a:cubicBezTo>
                <a:cubicBezTo>
                  <a:pt x="1425" y="7864"/>
                  <a:pt x="1396" y="7845"/>
                  <a:pt x="1372" y="7819"/>
                </a:cubicBezTo>
                <a:lnTo>
                  <a:pt x="1371" y="7819"/>
                </a:lnTo>
                <a:cubicBezTo>
                  <a:pt x="1328" y="7775"/>
                  <a:pt x="1301" y="7715"/>
                  <a:pt x="1301" y="7646"/>
                </a:cubicBezTo>
                <a:lnTo>
                  <a:pt x="1301" y="6275"/>
                </a:lnTo>
                <a:lnTo>
                  <a:pt x="0" y="6263"/>
                </a:lnTo>
                <a:lnTo>
                  <a:pt x="0" y="1352"/>
                </a:lnTo>
                <a:cubicBezTo>
                  <a:pt x="0" y="978"/>
                  <a:pt x="156" y="639"/>
                  <a:pt x="408" y="394"/>
                </a:cubicBezTo>
                <a:cubicBezTo>
                  <a:pt x="659" y="150"/>
                  <a:pt x="1005" y="0"/>
                  <a:pt x="1385" y="0"/>
                </a:cubicBezTo>
                <a:lnTo>
                  <a:pt x="2528" y="0"/>
                </a:lnTo>
                <a:lnTo>
                  <a:pt x="2528" y="458"/>
                </a:lnTo>
                <a:lnTo>
                  <a:pt x="1385" y="458"/>
                </a:lnTo>
                <a:cubicBezTo>
                  <a:pt x="1127" y="458"/>
                  <a:pt x="895" y="559"/>
                  <a:pt x="727" y="722"/>
                </a:cubicBezTo>
                <a:cubicBezTo>
                  <a:pt x="561" y="883"/>
                  <a:pt x="458" y="1106"/>
                  <a:pt x="458" y="1352"/>
                </a:cubicBezTo>
                <a:lnTo>
                  <a:pt x="458" y="5810"/>
                </a:lnTo>
                <a:lnTo>
                  <a:pt x="1760" y="5823"/>
                </a:lnTo>
                <a:lnTo>
                  <a:pt x="1760" y="7163"/>
                </a:lnTo>
                <a:lnTo>
                  <a:pt x="3168" y="5811"/>
                </a:lnTo>
                <a:lnTo>
                  <a:pt x="3310" y="5808"/>
                </a:lnTo>
                <a:lnTo>
                  <a:pt x="3315" y="5807"/>
                </a:lnTo>
                <a:lnTo>
                  <a:pt x="4824" y="5807"/>
                </a:lnTo>
                <a:lnTo>
                  <a:pt x="4824" y="6266"/>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6" name="Freeform 448">
            <a:extLst>
              <a:ext uri="{FF2B5EF4-FFF2-40B4-BE49-F238E27FC236}">
                <a16:creationId xmlns:a16="http://schemas.microsoft.com/office/drawing/2014/main" id="{6307D95D-A599-4298-8146-9294E8AB74E1}"/>
              </a:ext>
            </a:extLst>
          </p:cNvPr>
          <p:cNvSpPr>
            <a:spLocks noChangeAspect="1" noEditPoints="1"/>
          </p:cNvSpPr>
          <p:nvPr/>
        </p:nvSpPr>
        <p:spPr bwMode="auto">
          <a:xfrm>
            <a:off x="8496788" y="4503750"/>
            <a:ext cx="383179" cy="255453"/>
          </a:xfrm>
          <a:custGeom>
            <a:avLst/>
            <a:gdLst>
              <a:gd name="T0" fmla="*/ 2501 w 14202"/>
              <a:gd name="T1" fmla="*/ 9034 h 9492"/>
              <a:gd name="T2" fmla="*/ 10425 w 14202"/>
              <a:gd name="T3" fmla="*/ 9034 h 9492"/>
              <a:gd name="T4" fmla="*/ 4274 w 14202"/>
              <a:gd name="T5" fmla="*/ 9492 h 9492"/>
              <a:gd name="T6" fmla="*/ 1831 w 14202"/>
              <a:gd name="T7" fmla="*/ 8637 h 9492"/>
              <a:gd name="T8" fmla="*/ 0 w 14202"/>
              <a:gd name="T9" fmla="*/ 7743 h 9492"/>
              <a:gd name="T10" fmla="*/ 3477 w 14202"/>
              <a:gd name="T11" fmla="*/ 8202 h 9492"/>
              <a:gd name="T12" fmla="*/ 0 w 14202"/>
              <a:gd name="T13" fmla="*/ 7743 h 9492"/>
              <a:gd name="T14" fmla="*/ 2889 w 14202"/>
              <a:gd name="T15" fmla="*/ 6927 h 9492"/>
              <a:gd name="T16" fmla="*/ 776 w 14202"/>
              <a:gd name="T17" fmla="*/ 7385 h 9492"/>
              <a:gd name="T18" fmla="*/ 11889 w 14202"/>
              <a:gd name="T19" fmla="*/ 4093 h 9492"/>
              <a:gd name="T20" fmla="*/ 12403 w 14202"/>
              <a:gd name="T21" fmla="*/ 4552 h 9492"/>
              <a:gd name="T22" fmla="*/ 11889 w 14202"/>
              <a:gd name="T23" fmla="*/ 4093 h 9492"/>
              <a:gd name="T24" fmla="*/ 12403 w 14202"/>
              <a:gd name="T25" fmla="*/ 2838 h 9492"/>
              <a:gd name="T26" fmla="*/ 11889 w 14202"/>
              <a:gd name="T27" fmla="*/ 3297 h 9492"/>
              <a:gd name="T28" fmla="*/ 10632 w 14202"/>
              <a:gd name="T29" fmla="*/ 4093 h 9492"/>
              <a:gd name="T30" fmla="*/ 11147 w 14202"/>
              <a:gd name="T31" fmla="*/ 4552 h 9492"/>
              <a:gd name="T32" fmla="*/ 10632 w 14202"/>
              <a:gd name="T33" fmla="*/ 4093 h 9492"/>
              <a:gd name="T34" fmla="*/ 11147 w 14202"/>
              <a:gd name="T35" fmla="*/ 2838 h 9492"/>
              <a:gd name="T36" fmla="*/ 10632 w 14202"/>
              <a:gd name="T37" fmla="*/ 3297 h 9492"/>
              <a:gd name="T38" fmla="*/ 10878 w 14202"/>
              <a:gd name="T39" fmla="*/ 1734 h 9492"/>
              <a:gd name="T40" fmla="*/ 11337 w 14202"/>
              <a:gd name="T41" fmla="*/ 733 h 9492"/>
              <a:gd name="T42" fmla="*/ 11494 w 14202"/>
              <a:gd name="T43" fmla="*/ 1734 h 9492"/>
              <a:gd name="T44" fmla="*/ 11953 w 14202"/>
              <a:gd name="T45" fmla="*/ 0 h 9492"/>
              <a:gd name="T46" fmla="*/ 12744 w 14202"/>
              <a:gd name="T47" fmla="*/ 1734 h 9492"/>
              <a:gd name="T48" fmla="*/ 13084 w 14202"/>
              <a:gd name="T49" fmla="*/ 1876 h 9492"/>
              <a:gd name="T50" fmla="*/ 13225 w 14202"/>
              <a:gd name="T51" fmla="*/ 5234 h 9492"/>
              <a:gd name="T52" fmla="*/ 14066 w 14202"/>
              <a:gd name="T53" fmla="*/ 5369 h 9492"/>
              <a:gd name="T54" fmla="*/ 14202 w 14202"/>
              <a:gd name="T55" fmla="*/ 6954 h 9492"/>
              <a:gd name="T56" fmla="*/ 13965 w 14202"/>
              <a:gd name="T57" fmla="*/ 7831 h 9492"/>
              <a:gd name="T58" fmla="*/ 12946 w 14202"/>
              <a:gd name="T59" fmla="*/ 9400 h 9492"/>
              <a:gd name="T60" fmla="*/ 11724 w 14202"/>
              <a:gd name="T61" fmla="*/ 9492 h 9492"/>
              <a:gd name="T62" fmla="*/ 12604 w 14202"/>
              <a:gd name="T63" fmla="*/ 9034 h 9492"/>
              <a:gd name="T64" fmla="*/ 12802 w 14202"/>
              <a:gd name="T65" fmla="*/ 8921 h 9492"/>
              <a:gd name="T66" fmla="*/ 13699 w 14202"/>
              <a:gd name="T67" fmla="*/ 7290 h 9492"/>
              <a:gd name="T68" fmla="*/ 13744 w 14202"/>
              <a:gd name="T69" fmla="*/ 5695 h 9492"/>
              <a:gd name="T70" fmla="*/ 13741 w 14202"/>
              <a:gd name="T71" fmla="*/ 5692 h 9492"/>
              <a:gd name="T72" fmla="*/ 1393 w 14202"/>
              <a:gd name="T73" fmla="*/ 6466 h 9492"/>
              <a:gd name="T74" fmla="*/ 576 w 14202"/>
              <a:gd name="T75" fmla="*/ 5729 h 9492"/>
              <a:gd name="T76" fmla="*/ 606 w 14202"/>
              <a:gd name="T77" fmla="*/ 5394 h 9492"/>
              <a:gd name="T78" fmla="*/ 901 w 14202"/>
              <a:gd name="T79" fmla="*/ 5234 h 9492"/>
              <a:gd name="T80" fmla="*/ 2024 w 14202"/>
              <a:gd name="T81" fmla="*/ 2982 h 9492"/>
              <a:gd name="T82" fmla="*/ 3668 w 14202"/>
              <a:gd name="T83" fmla="*/ 730 h 9492"/>
              <a:gd name="T84" fmla="*/ 7020 w 14202"/>
              <a:gd name="T85" fmla="*/ 870 h 9492"/>
              <a:gd name="T86" fmla="*/ 7161 w 14202"/>
              <a:gd name="T87" fmla="*/ 2982 h 9492"/>
              <a:gd name="T88" fmla="*/ 8410 w 14202"/>
              <a:gd name="T89" fmla="*/ 3122 h 9492"/>
              <a:gd name="T90" fmla="*/ 8552 w 14202"/>
              <a:gd name="T91" fmla="*/ 5234 h 9492"/>
              <a:gd name="T92" fmla="*/ 9732 w 14202"/>
              <a:gd name="T93" fmla="*/ 1734 h 9492"/>
              <a:gd name="T94" fmla="*/ 5517 w 14202"/>
              <a:gd name="T95" fmla="*/ 2982 h 9492"/>
              <a:gd name="T96" fmla="*/ 6703 w 14202"/>
              <a:gd name="T97" fmla="*/ 1210 h 9492"/>
              <a:gd name="T98" fmla="*/ 6681 w 14202"/>
              <a:gd name="T99" fmla="*/ 1188 h 9492"/>
              <a:gd name="T100" fmla="*/ 4126 w 14202"/>
              <a:gd name="T101" fmla="*/ 2982 h 9492"/>
              <a:gd name="T102" fmla="*/ 5517 w 14202"/>
              <a:gd name="T103" fmla="*/ 2982 h 9492"/>
              <a:gd name="T104" fmla="*/ 8093 w 14202"/>
              <a:gd name="T105" fmla="*/ 3462 h 9492"/>
              <a:gd name="T106" fmla="*/ 8071 w 14202"/>
              <a:gd name="T107" fmla="*/ 3440 h 9492"/>
              <a:gd name="T108" fmla="*/ 5517 w 14202"/>
              <a:gd name="T109" fmla="*/ 5234 h 9492"/>
              <a:gd name="T110" fmla="*/ 12766 w 14202"/>
              <a:gd name="T111" fmla="*/ 5234 h 9492"/>
              <a:gd name="T112" fmla="*/ 12761 w 14202"/>
              <a:gd name="T113" fmla="*/ 2199 h 9492"/>
              <a:gd name="T114" fmla="*/ 12744 w 14202"/>
              <a:gd name="T115" fmla="*/ 2193 h 9492"/>
              <a:gd name="T116" fmla="*/ 10190 w 14202"/>
              <a:gd name="T117" fmla="*/ 5234 h 9492"/>
              <a:gd name="T118" fmla="*/ 5059 w 14202"/>
              <a:gd name="T119" fmla="*/ 5234 h 9492"/>
              <a:gd name="T120" fmla="*/ 2483 w 14202"/>
              <a:gd name="T121" fmla="*/ 3440 h 9492"/>
              <a:gd name="T122" fmla="*/ 5059 w 14202"/>
              <a:gd name="T123" fmla="*/ 5234 h 9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02" h="9492">
                <a:moveTo>
                  <a:pt x="2252" y="8456"/>
                </a:moveTo>
                <a:lnTo>
                  <a:pt x="2501" y="9034"/>
                </a:lnTo>
                <a:lnTo>
                  <a:pt x="4274" y="9034"/>
                </a:lnTo>
                <a:lnTo>
                  <a:pt x="10425" y="9034"/>
                </a:lnTo>
                <a:lnTo>
                  <a:pt x="10425" y="9492"/>
                </a:lnTo>
                <a:lnTo>
                  <a:pt x="4274" y="9492"/>
                </a:lnTo>
                <a:lnTo>
                  <a:pt x="2200" y="9492"/>
                </a:lnTo>
                <a:lnTo>
                  <a:pt x="1831" y="8637"/>
                </a:lnTo>
                <a:lnTo>
                  <a:pt x="2252" y="8456"/>
                </a:lnTo>
                <a:close/>
                <a:moveTo>
                  <a:pt x="0" y="7743"/>
                </a:moveTo>
                <a:lnTo>
                  <a:pt x="3477" y="7743"/>
                </a:lnTo>
                <a:lnTo>
                  <a:pt x="3477" y="8202"/>
                </a:lnTo>
                <a:lnTo>
                  <a:pt x="0" y="8202"/>
                </a:lnTo>
                <a:lnTo>
                  <a:pt x="0" y="7743"/>
                </a:lnTo>
                <a:close/>
                <a:moveTo>
                  <a:pt x="776" y="6927"/>
                </a:moveTo>
                <a:lnTo>
                  <a:pt x="2889" y="6927"/>
                </a:lnTo>
                <a:lnTo>
                  <a:pt x="2889" y="7385"/>
                </a:lnTo>
                <a:lnTo>
                  <a:pt x="776" y="7385"/>
                </a:lnTo>
                <a:lnTo>
                  <a:pt x="776" y="6927"/>
                </a:lnTo>
                <a:close/>
                <a:moveTo>
                  <a:pt x="11889" y="4093"/>
                </a:moveTo>
                <a:lnTo>
                  <a:pt x="12403" y="4093"/>
                </a:lnTo>
                <a:lnTo>
                  <a:pt x="12403" y="4552"/>
                </a:lnTo>
                <a:lnTo>
                  <a:pt x="11889" y="4552"/>
                </a:lnTo>
                <a:lnTo>
                  <a:pt x="11889" y="4093"/>
                </a:lnTo>
                <a:close/>
                <a:moveTo>
                  <a:pt x="11889" y="2838"/>
                </a:moveTo>
                <a:lnTo>
                  <a:pt x="12403" y="2838"/>
                </a:lnTo>
                <a:lnTo>
                  <a:pt x="12403" y="3297"/>
                </a:lnTo>
                <a:lnTo>
                  <a:pt x="11889" y="3297"/>
                </a:lnTo>
                <a:lnTo>
                  <a:pt x="11889" y="2838"/>
                </a:lnTo>
                <a:close/>
                <a:moveTo>
                  <a:pt x="10632" y="4093"/>
                </a:moveTo>
                <a:lnTo>
                  <a:pt x="11147" y="4093"/>
                </a:lnTo>
                <a:lnTo>
                  <a:pt x="11147" y="4552"/>
                </a:lnTo>
                <a:lnTo>
                  <a:pt x="10632" y="4552"/>
                </a:lnTo>
                <a:lnTo>
                  <a:pt x="10632" y="4093"/>
                </a:lnTo>
                <a:close/>
                <a:moveTo>
                  <a:pt x="10632" y="2838"/>
                </a:moveTo>
                <a:lnTo>
                  <a:pt x="11147" y="2838"/>
                </a:lnTo>
                <a:lnTo>
                  <a:pt x="11147" y="3297"/>
                </a:lnTo>
                <a:lnTo>
                  <a:pt x="10632" y="3297"/>
                </a:lnTo>
                <a:lnTo>
                  <a:pt x="10632" y="2838"/>
                </a:lnTo>
                <a:close/>
                <a:moveTo>
                  <a:pt x="10878" y="1734"/>
                </a:moveTo>
                <a:lnTo>
                  <a:pt x="10878" y="733"/>
                </a:lnTo>
                <a:lnTo>
                  <a:pt x="11337" y="733"/>
                </a:lnTo>
                <a:lnTo>
                  <a:pt x="11337" y="1734"/>
                </a:lnTo>
                <a:lnTo>
                  <a:pt x="11494" y="1734"/>
                </a:lnTo>
                <a:lnTo>
                  <a:pt x="11494" y="0"/>
                </a:lnTo>
                <a:lnTo>
                  <a:pt x="11953" y="0"/>
                </a:lnTo>
                <a:lnTo>
                  <a:pt x="11953" y="1734"/>
                </a:lnTo>
                <a:lnTo>
                  <a:pt x="12744" y="1734"/>
                </a:lnTo>
                <a:cubicBezTo>
                  <a:pt x="12877" y="1734"/>
                  <a:pt x="12997" y="1788"/>
                  <a:pt x="13084" y="1875"/>
                </a:cubicBezTo>
                <a:lnTo>
                  <a:pt x="13084" y="1876"/>
                </a:lnTo>
                <a:cubicBezTo>
                  <a:pt x="13171" y="1963"/>
                  <a:pt x="13225" y="2083"/>
                  <a:pt x="13225" y="2215"/>
                </a:cubicBezTo>
                <a:lnTo>
                  <a:pt x="13225" y="5234"/>
                </a:lnTo>
                <a:lnTo>
                  <a:pt x="13741" y="5234"/>
                </a:lnTo>
                <a:cubicBezTo>
                  <a:pt x="13868" y="5234"/>
                  <a:pt x="13983" y="5285"/>
                  <a:pt x="14066" y="5369"/>
                </a:cubicBezTo>
                <a:cubicBezTo>
                  <a:pt x="14150" y="5453"/>
                  <a:pt x="14202" y="5568"/>
                  <a:pt x="14202" y="5695"/>
                </a:cubicBezTo>
                <a:lnTo>
                  <a:pt x="14202" y="6954"/>
                </a:lnTo>
                <a:cubicBezTo>
                  <a:pt x="14202" y="7108"/>
                  <a:pt x="14182" y="7260"/>
                  <a:pt x="14142" y="7408"/>
                </a:cubicBezTo>
                <a:cubicBezTo>
                  <a:pt x="14102" y="7555"/>
                  <a:pt x="14043" y="7698"/>
                  <a:pt x="13965" y="7831"/>
                </a:cubicBezTo>
                <a:lnTo>
                  <a:pt x="13198" y="9150"/>
                </a:lnTo>
                <a:cubicBezTo>
                  <a:pt x="13137" y="9255"/>
                  <a:pt x="13049" y="9341"/>
                  <a:pt x="12946" y="9400"/>
                </a:cubicBezTo>
                <a:cubicBezTo>
                  <a:pt x="12843" y="9459"/>
                  <a:pt x="12725" y="9492"/>
                  <a:pt x="12604" y="9492"/>
                </a:cubicBezTo>
                <a:lnTo>
                  <a:pt x="11724" y="9492"/>
                </a:lnTo>
                <a:lnTo>
                  <a:pt x="11724" y="9034"/>
                </a:lnTo>
                <a:lnTo>
                  <a:pt x="12604" y="9034"/>
                </a:lnTo>
                <a:cubicBezTo>
                  <a:pt x="12646" y="9034"/>
                  <a:pt x="12686" y="9023"/>
                  <a:pt x="12719" y="9004"/>
                </a:cubicBezTo>
                <a:cubicBezTo>
                  <a:pt x="12753" y="8985"/>
                  <a:pt x="12782" y="8956"/>
                  <a:pt x="12802" y="8921"/>
                </a:cubicBezTo>
                <a:lnTo>
                  <a:pt x="13569" y="7602"/>
                </a:lnTo>
                <a:cubicBezTo>
                  <a:pt x="13626" y="7504"/>
                  <a:pt x="13670" y="7399"/>
                  <a:pt x="13699" y="7290"/>
                </a:cubicBezTo>
                <a:cubicBezTo>
                  <a:pt x="13729" y="7181"/>
                  <a:pt x="13744" y="7069"/>
                  <a:pt x="13744" y="6954"/>
                </a:cubicBezTo>
                <a:lnTo>
                  <a:pt x="13744" y="5695"/>
                </a:lnTo>
                <a:cubicBezTo>
                  <a:pt x="13744" y="5693"/>
                  <a:pt x="13744" y="5693"/>
                  <a:pt x="13744" y="5693"/>
                </a:cubicBezTo>
                <a:cubicBezTo>
                  <a:pt x="13744" y="5693"/>
                  <a:pt x="13743" y="5692"/>
                  <a:pt x="13741" y="5692"/>
                </a:cubicBezTo>
                <a:lnTo>
                  <a:pt x="1059" y="5692"/>
                </a:lnTo>
                <a:lnTo>
                  <a:pt x="1393" y="6466"/>
                </a:lnTo>
                <a:lnTo>
                  <a:pt x="972" y="6647"/>
                </a:lnTo>
                <a:lnTo>
                  <a:pt x="576" y="5729"/>
                </a:lnTo>
                <a:cubicBezTo>
                  <a:pt x="556" y="5683"/>
                  <a:pt x="546" y="5635"/>
                  <a:pt x="546" y="5589"/>
                </a:cubicBezTo>
                <a:cubicBezTo>
                  <a:pt x="546" y="5519"/>
                  <a:pt x="568" y="5452"/>
                  <a:pt x="606" y="5394"/>
                </a:cubicBezTo>
                <a:cubicBezTo>
                  <a:pt x="643" y="5338"/>
                  <a:pt x="696" y="5292"/>
                  <a:pt x="761" y="5264"/>
                </a:cubicBezTo>
                <a:cubicBezTo>
                  <a:pt x="805" y="5245"/>
                  <a:pt x="853" y="5234"/>
                  <a:pt x="901" y="5234"/>
                </a:cubicBezTo>
                <a:lnTo>
                  <a:pt x="2024" y="5234"/>
                </a:lnTo>
                <a:lnTo>
                  <a:pt x="2024" y="2982"/>
                </a:lnTo>
                <a:lnTo>
                  <a:pt x="3668" y="2982"/>
                </a:lnTo>
                <a:lnTo>
                  <a:pt x="3668" y="730"/>
                </a:lnTo>
                <a:lnTo>
                  <a:pt x="6681" y="730"/>
                </a:lnTo>
                <a:cubicBezTo>
                  <a:pt x="6813" y="730"/>
                  <a:pt x="6933" y="783"/>
                  <a:pt x="7020" y="870"/>
                </a:cubicBezTo>
                <a:cubicBezTo>
                  <a:pt x="7107" y="958"/>
                  <a:pt x="7161" y="1078"/>
                  <a:pt x="7161" y="1210"/>
                </a:cubicBezTo>
                <a:lnTo>
                  <a:pt x="7161" y="2982"/>
                </a:lnTo>
                <a:lnTo>
                  <a:pt x="8071" y="2982"/>
                </a:lnTo>
                <a:cubicBezTo>
                  <a:pt x="8203" y="2982"/>
                  <a:pt x="8323" y="3035"/>
                  <a:pt x="8410" y="3122"/>
                </a:cubicBezTo>
                <a:cubicBezTo>
                  <a:pt x="8498" y="3210"/>
                  <a:pt x="8552" y="3330"/>
                  <a:pt x="8552" y="3462"/>
                </a:cubicBezTo>
                <a:lnTo>
                  <a:pt x="8552" y="5234"/>
                </a:lnTo>
                <a:lnTo>
                  <a:pt x="9732" y="5234"/>
                </a:lnTo>
                <a:lnTo>
                  <a:pt x="9732" y="1734"/>
                </a:lnTo>
                <a:lnTo>
                  <a:pt x="10878" y="1734"/>
                </a:lnTo>
                <a:close/>
                <a:moveTo>
                  <a:pt x="5517" y="2982"/>
                </a:moveTo>
                <a:lnTo>
                  <a:pt x="6703" y="2982"/>
                </a:lnTo>
                <a:lnTo>
                  <a:pt x="6703" y="1210"/>
                </a:lnTo>
                <a:cubicBezTo>
                  <a:pt x="6703" y="1203"/>
                  <a:pt x="6700" y="1198"/>
                  <a:pt x="6697" y="1195"/>
                </a:cubicBezTo>
                <a:cubicBezTo>
                  <a:pt x="6693" y="1191"/>
                  <a:pt x="6687" y="1188"/>
                  <a:pt x="6681" y="1188"/>
                </a:cubicBezTo>
                <a:lnTo>
                  <a:pt x="4126" y="1188"/>
                </a:lnTo>
                <a:lnTo>
                  <a:pt x="4126" y="2982"/>
                </a:lnTo>
                <a:lnTo>
                  <a:pt x="5288" y="2982"/>
                </a:lnTo>
                <a:lnTo>
                  <a:pt x="5517" y="2982"/>
                </a:lnTo>
                <a:close/>
                <a:moveTo>
                  <a:pt x="8093" y="5234"/>
                </a:moveTo>
                <a:lnTo>
                  <a:pt x="8093" y="3462"/>
                </a:lnTo>
                <a:cubicBezTo>
                  <a:pt x="8093" y="3456"/>
                  <a:pt x="8091" y="3450"/>
                  <a:pt x="8088" y="3447"/>
                </a:cubicBezTo>
                <a:cubicBezTo>
                  <a:pt x="8084" y="3443"/>
                  <a:pt x="8078" y="3440"/>
                  <a:pt x="8071" y="3440"/>
                </a:cubicBezTo>
                <a:lnTo>
                  <a:pt x="5517" y="3440"/>
                </a:lnTo>
                <a:lnTo>
                  <a:pt x="5517" y="5234"/>
                </a:lnTo>
                <a:lnTo>
                  <a:pt x="8093" y="5234"/>
                </a:lnTo>
                <a:close/>
                <a:moveTo>
                  <a:pt x="12766" y="5234"/>
                </a:moveTo>
                <a:lnTo>
                  <a:pt x="12766" y="2215"/>
                </a:lnTo>
                <a:cubicBezTo>
                  <a:pt x="12766" y="2208"/>
                  <a:pt x="12764" y="2203"/>
                  <a:pt x="12761" y="2199"/>
                </a:cubicBezTo>
                <a:lnTo>
                  <a:pt x="12760" y="2199"/>
                </a:lnTo>
                <a:cubicBezTo>
                  <a:pt x="12756" y="2195"/>
                  <a:pt x="12751" y="2193"/>
                  <a:pt x="12744" y="2193"/>
                </a:cubicBezTo>
                <a:lnTo>
                  <a:pt x="10190" y="2193"/>
                </a:lnTo>
                <a:lnTo>
                  <a:pt x="10190" y="5234"/>
                </a:lnTo>
                <a:lnTo>
                  <a:pt x="12766" y="5234"/>
                </a:lnTo>
                <a:close/>
                <a:moveTo>
                  <a:pt x="5059" y="5234"/>
                </a:moveTo>
                <a:lnTo>
                  <a:pt x="5059" y="3440"/>
                </a:lnTo>
                <a:lnTo>
                  <a:pt x="2483" y="3440"/>
                </a:lnTo>
                <a:lnTo>
                  <a:pt x="2483" y="5234"/>
                </a:lnTo>
                <a:lnTo>
                  <a:pt x="5059" y="5234"/>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7" name="Freeform 449">
            <a:extLst>
              <a:ext uri="{FF2B5EF4-FFF2-40B4-BE49-F238E27FC236}">
                <a16:creationId xmlns:a16="http://schemas.microsoft.com/office/drawing/2014/main" id="{F37CE8C8-124E-4548-9BF1-1DBB6F60F80F}"/>
              </a:ext>
            </a:extLst>
          </p:cNvPr>
          <p:cNvSpPr>
            <a:spLocks noChangeAspect="1" noEditPoints="1"/>
          </p:cNvSpPr>
          <p:nvPr/>
        </p:nvSpPr>
        <p:spPr bwMode="auto">
          <a:xfrm>
            <a:off x="10585404" y="4466012"/>
            <a:ext cx="209007" cy="325122"/>
          </a:xfrm>
          <a:custGeom>
            <a:avLst/>
            <a:gdLst>
              <a:gd name="T0" fmla="*/ 2653 w 7749"/>
              <a:gd name="T1" fmla="*/ 8398 h 12062"/>
              <a:gd name="T2" fmla="*/ 2378 w 7749"/>
              <a:gd name="T3" fmla="*/ 8269 h 12062"/>
              <a:gd name="T4" fmla="*/ 2334 w 7749"/>
              <a:gd name="T5" fmla="*/ 8188 h 12062"/>
              <a:gd name="T6" fmla="*/ 2325 w 7749"/>
              <a:gd name="T7" fmla="*/ 8169 h 12062"/>
              <a:gd name="T8" fmla="*/ 1116 w 7749"/>
              <a:gd name="T9" fmla="*/ 7408 h 12062"/>
              <a:gd name="T10" fmla="*/ 1131 w 7749"/>
              <a:gd name="T11" fmla="*/ 7878 h 12062"/>
              <a:gd name="T12" fmla="*/ 2148 w 7749"/>
              <a:gd name="T13" fmla="*/ 9459 h 12062"/>
              <a:gd name="T14" fmla="*/ 3014 w 7749"/>
              <a:gd name="T15" fmla="*/ 10702 h 12062"/>
              <a:gd name="T16" fmla="*/ 5558 w 7749"/>
              <a:gd name="T17" fmla="*/ 11581 h 12062"/>
              <a:gd name="T18" fmla="*/ 6952 w 7749"/>
              <a:gd name="T19" fmla="*/ 10030 h 12062"/>
              <a:gd name="T20" fmla="*/ 5980 w 7749"/>
              <a:gd name="T21" fmla="*/ 6813 h 12062"/>
              <a:gd name="T22" fmla="*/ 4429 w 7749"/>
              <a:gd name="T23" fmla="*/ 6631 h 12062"/>
              <a:gd name="T24" fmla="*/ 3723 w 7749"/>
              <a:gd name="T25" fmla="*/ 5392 h 12062"/>
              <a:gd name="T26" fmla="*/ 3710 w 7749"/>
              <a:gd name="T27" fmla="*/ 3432 h 12062"/>
              <a:gd name="T28" fmla="*/ 3150 w 7749"/>
              <a:gd name="T29" fmla="*/ 2956 h 12062"/>
              <a:gd name="T30" fmla="*/ 2842 w 7749"/>
              <a:gd name="T31" fmla="*/ 3851 h 12062"/>
              <a:gd name="T32" fmla="*/ 2857 w 7749"/>
              <a:gd name="T33" fmla="*/ 6408 h 12062"/>
              <a:gd name="T34" fmla="*/ 2857 w 7749"/>
              <a:gd name="T35" fmla="*/ 8172 h 12062"/>
              <a:gd name="T36" fmla="*/ 1055 w 7749"/>
              <a:gd name="T37" fmla="*/ 3332 h 12062"/>
              <a:gd name="T38" fmla="*/ 3927 w 7749"/>
              <a:gd name="T39" fmla="*/ 1294 h 12062"/>
              <a:gd name="T40" fmla="*/ 3777 w 7749"/>
              <a:gd name="T41" fmla="*/ 1725 h 12062"/>
              <a:gd name="T42" fmla="*/ 1514 w 7749"/>
              <a:gd name="T43" fmla="*/ 3332 h 12062"/>
              <a:gd name="T44" fmla="*/ 1713 w 7749"/>
              <a:gd name="T45" fmla="*/ 4884 h 12062"/>
              <a:gd name="T46" fmla="*/ 5375 w 7749"/>
              <a:gd name="T47" fmla="*/ 3332 h 12062"/>
              <a:gd name="T48" fmla="*/ 4531 w 7749"/>
              <a:gd name="T49" fmla="*/ 4413 h 12062"/>
              <a:gd name="T50" fmla="*/ 4848 w 7749"/>
              <a:gd name="T51" fmla="*/ 2851 h 12062"/>
              <a:gd name="T52" fmla="*/ 1732 w 7749"/>
              <a:gd name="T53" fmla="*/ 6114 h 12062"/>
              <a:gd name="T54" fmla="*/ 167 w 7749"/>
              <a:gd name="T55" fmla="*/ 2214 h 12062"/>
              <a:gd name="T56" fmla="*/ 601 w 7749"/>
              <a:gd name="T57" fmla="*/ 2359 h 12062"/>
              <a:gd name="T58" fmla="*/ 1946 w 7749"/>
              <a:gd name="T59" fmla="*/ 5709 h 12062"/>
              <a:gd name="T60" fmla="*/ 2256 w 7749"/>
              <a:gd name="T61" fmla="*/ 154 h 12062"/>
              <a:gd name="T62" fmla="*/ 6486 w 7749"/>
              <a:gd name="T63" fmla="*/ 3244 h 12062"/>
              <a:gd name="T64" fmla="*/ 4685 w 7749"/>
              <a:gd name="T65" fmla="*/ 5627 h 12062"/>
              <a:gd name="T66" fmla="*/ 5212 w 7749"/>
              <a:gd name="T67" fmla="*/ 1274 h 12062"/>
              <a:gd name="T68" fmla="*/ 1628 w 7749"/>
              <a:gd name="T69" fmla="*/ 974 h 12062"/>
              <a:gd name="T70" fmla="*/ 2334 w 7749"/>
              <a:gd name="T71" fmla="*/ 8187 h 12062"/>
              <a:gd name="T72" fmla="*/ 2334 w 7749"/>
              <a:gd name="T73" fmla="*/ 8188 h 12062"/>
              <a:gd name="T74" fmla="*/ 2410 w 7749"/>
              <a:gd name="T75" fmla="*/ 7408 h 12062"/>
              <a:gd name="T76" fmla="*/ 2401 w 7749"/>
              <a:gd name="T77" fmla="*/ 6408 h 12062"/>
              <a:gd name="T78" fmla="*/ 2385 w 7749"/>
              <a:gd name="T79" fmla="*/ 3844 h 12062"/>
              <a:gd name="T80" fmla="*/ 3043 w 7749"/>
              <a:gd name="T81" fmla="*/ 2511 h 12062"/>
              <a:gd name="T82" fmla="*/ 4154 w 7749"/>
              <a:gd name="T83" fmla="*/ 3325 h 12062"/>
              <a:gd name="T84" fmla="*/ 4182 w 7749"/>
              <a:gd name="T85" fmla="*/ 5392 h 12062"/>
              <a:gd name="T86" fmla="*/ 4406 w 7749"/>
              <a:gd name="T87" fmla="*/ 6174 h 12062"/>
              <a:gd name="T88" fmla="*/ 7177 w 7749"/>
              <a:gd name="T89" fmla="*/ 7001 h 12062"/>
              <a:gd name="T90" fmla="*/ 6855 w 7749"/>
              <a:gd name="T91" fmla="*/ 11517 h 12062"/>
              <a:gd name="T92" fmla="*/ 5480 w 7749"/>
              <a:gd name="T93" fmla="*/ 12040 h 12062"/>
              <a:gd name="T94" fmla="*/ 2343 w 7749"/>
              <a:gd name="T95" fmla="*/ 10540 h 12062"/>
              <a:gd name="T96" fmla="*/ 711 w 7749"/>
              <a:gd name="T97" fmla="*/ 8059 h 12062"/>
              <a:gd name="T98" fmla="*/ 749 w 7749"/>
              <a:gd name="T99" fmla="*/ 7134 h 12062"/>
              <a:gd name="T100" fmla="*/ 1610 w 7749"/>
              <a:gd name="T101" fmla="*/ 6791 h 12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749" h="12062">
                <a:moveTo>
                  <a:pt x="2857" y="8172"/>
                </a:moveTo>
                <a:cubicBezTo>
                  <a:pt x="2850" y="8239"/>
                  <a:pt x="2821" y="8294"/>
                  <a:pt x="2778" y="8333"/>
                </a:cubicBezTo>
                <a:cubicBezTo>
                  <a:pt x="2742" y="8367"/>
                  <a:pt x="2699" y="8389"/>
                  <a:pt x="2653" y="8398"/>
                </a:cubicBezTo>
                <a:lnTo>
                  <a:pt x="2653" y="8398"/>
                </a:lnTo>
                <a:cubicBezTo>
                  <a:pt x="2608" y="8407"/>
                  <a:pt x="2560" y="8404"/>
                  <a:pt x="2516" y="8387"/>
                </a:cubicBezTo>
                <a:cubicBezTo>
                  <a:pt x="2460" y="8367"/>
                  <a:pt x="2410" y="8328"/>
                  <a:pt x="2378" y="8269"/>
                </a:cubicBezTo>
                <a:lnTo>
                  <a:pt x="2378" y="8268"/>
                </a:lnTo>
                <a:lnTo>
                  <a:pt x="2335" y="8187"/>
                </a:lnTo>
                <a:lnTo>
                  <a:pt x="2334" y="8188"/>
                </a:lnTo>
                <a:cubicBezTo>
                  <a:pt x="2346" y="8209"/>
                  <a:pt x="2342" y="8202"/>
                  <a:pt x="2334" y="8188"/>
                </a:cubicBezTo>
                <a:lnTo>
                  <a:pt x="2334" y="8187"/>
                </a:lnTo>
                <a:lnTo>
                  <a:pt x="2325" y="8169"/>
                </a:lnTo>
                <a:cubicBezTo>
                  <a:pt x="2130" y="7801"/>
                  <a:pt x="1860" y="7302"/>
                  <a:pt x="1528" y="7241"/>
                </a:cubicBezTo>
                <a:cubicBezTo>
                  <a:pt x="1454" y="7227"/>
                  <a:pt x="1375" y="7237"/>
                  <a:pt x="1303" y="7266"/>
                </a:cubicBezTo>
                <a:cubicBezTo>
                  <a:pt x="1229" y="7296"/>
                  <a:pt x="1163" y="7345"/>
                  <a:pt x="1116" y="7408"/>
                </a:cubicBezTo>
                <a:lnTo>
                  <a:pt x="1115" y="7408"/>
                </a:lnTo>
                <a:cubicBezTo>
                  <a:pt x="1060" y="7482"/>
                  <a:pt x="1041" y="7544"/>
                  <a:pt x="1044" y="7604"/>
                </a:cubicBezTo>
                <a:cubicBezTo>
                  <a:pt x="1048" y="7678"/>
                  <a:pt x="1084" y="7770"/>
                  <a:pt x="1131" y="7878"/>
                </a:cubicBezTo>
                <a:lnTo>
                  <a:pt x="1130" y="7878"/>
                </a:lnTo>
                <a:cubicBezTo>
                  <a:pt x="1305" y="8282"/>
                  <a:pt x="1560" y="8634"/>
                  <a:pt x="1818" y="8990"/>
                </a:cubicBezTo>
                <a:cubicBezTo>
                  <a:pt x="1926" y="9139"/>
                  <a:pt x="2034" y="9288"/>
                  <a:pt x="2148" y="9459"/>
                </a:cubicBezTo>
                <a:cubicBezTo>
                  <a:pt x="2340" y="9746"/>
                  <a:pt x="2528" y="10012"/>
                  <a:pt x="2716" y="10277"/>
                </a:cubicBezTo>
                <a:cubicBezTo>
                  <a:pt x="2820" y="10425"/>
                  <a:pt x="2925" y="10573"/>
                  <a:pt x="2999" y="10678"/>
                </a:cubicBezTo>
                <a:lnTo>
                  <a:pt x="3014" y="10702"/>
                </a:lnTo>
                <a:cubicBezTo>
                  <a:pt x="3015" y="10703"/>
                  <a:pt x="3316" y="11285"/>
                  <a:pt x="4027" y="11448"/>
                </a:cubicBezTo>
                <a:cubicBezTo>
                  <a:pt x="4710" y="11604"/>
                  <a:pt x="5241" y="11590"/>
                  <a:pt x="5470" y="11584"/>
                </a:cubicBezTo>
                <a:cubicBezTo>
                  <a:pt x="5523" y="11582"/>
                  <a:pt x="5551" y="11581"/>
                  <a:pt x="5558" y="11581"/>
                </a:cubicBezTo>
                <a:lnTo>
                  <a:pt x="5558" y="11582"/>
                </a:lnTo>
                <a:cubicBezTo>
                  <a:pt x="5992" y="11582"/>
                  <a:pt x="6303" y="11440"/>
                  <a:pt x="6518" y="11208"/>
                </a:cubicBezTo>
                <a:cubicBezTo>
                  <a:pt x="6777" y="10927"/>
                  <a:pt x="6909" y="10506"/>
                  <a:pt x="6952" y="10030"/>
                </a:cubicBezTo>
                <a:cubicBezTo>
                  <a:pt x="6969" y="9847"/>
                  <a:pt x="6996" y="9660"/>
                  <a:pt x="7024" y="9462"/>
                </a:cubicBezTo>
                <a:cubicBezTo>
                  <a:pt x="7133" y="8706"/>
                  <a:pt x="7266" y="7778"/>
                  <a:pt x="6839" y="7309"/>
                </a:cubicBezTo>
                <a:cubicBezTo>
                  <a:pt x="6630" y="7080"/>
                  <a:pt x="6322" y="6920"/>
                  <a:pt x="5980" y="6813"/>
                </a:cubicBezTo>
                <a:cubicBezTo>
                  <a:pt x="5525" y="6670"/>
                  <a:pt x="5016" y="6622"/>
                  <a:pt x="4591" y="6625"/>
                </a:cubicBezTo>
                <a:lnTo>
                  <a:pt x="4590" y="6625"/>
                </a:lnTo>
                <a:cubicBezTo>
                  <a:pt x="4537" y="6625"/>
                  <a:pt x="4479" y="6628"/>
                  <a:pt x="4429" y="6631"/>
                </a:cubicBezTo>
                <a:cubicBezTo>
                  <a:pt x="4039" y="6651"/>
                  <a:pt x="3926" y="6657"/>
                  <a:pt x="3817" y="6135"/>
                </a:cubicBezTo>
                <a:cubicBezTo>
                  <a:pt x="3793" y="6020"/>
                  <a:pt x="3770" y="5898"/>
                  <a:pt x="3752" y="5773"/>
                </a:cubicBezTo>
                <a:cubicBezTo>
                  <a:pt x="3735" y="5643"/>
                  <a:pt x="3723" y="5514"/>
                  <a:pt x="3723" y="5392"/>
                </a:cubicBezTo>
                <a:lnTo>
                  <a:pt x="3723" y="4464"/>
                </a:lnTo>
                <a:cubicBezTo>
                  <a:pt x="3723" y="4364"/>
                  <a:pt x="3730" y="4248"/>
                  <a:pt x="3736" y="4131"/>
                </a:cubicBezTo>
                <a:cubicBezTo>
                  <a:pt x="3749" y="3891"/>
                  <a:pt x="3762" y="3647"/>
                  <a:pt x="3710" y="3432"/>
                </a:cubicBezTo>
                <a:cubicBezTo>
                  <a:pt x="3706" y="3418"/>
                  <a:pt x="3701" y="3400"/>
                  <a:pt x="3694" y="3379"/>
                </a:cubicBezTo>
                <a:cubicBezTo>
                  <a:pt x="3651" y="3246"/>
                  <a:pt x="3570" y="3119"/>
                  <a:pt x="3464" y="3035"/>
                </a:cubicBezTo>
                <a:cubicBezTo>
                  <a:pt x="3375" y="2964"/>
                  <a:pt x="3266" y="2927"/>
                  <a:pt x="3150" y="2956"/>
                </a:cubicBezTo>
                <a:cubicBezTo>
                  <a:pt x="3144" y="2957"/>
                  <a:pt x="3135" y="2960"/>
                  <a:pt x="3122" y="2964"/>
                </a:cubicBezTo>
                <a:cubicBezTo>
                  <a:pt x="2855" y="3051"/>
                  <a:pt x="2848" y="3515"/>
                  <a:pt x="2843" y="3816"/>
                </a:cubicBezTo>
                <a:lnTo>
                  <a:pt x="2842" y="3851"/>
                </a:lnTo>
                <a:cubicBezTo>
                  <a:pt x="2835" y="4250"/>
                  <a:pt x="2841" y="4649"/>
                  <a:pt x="2848" y="5049"/>
                </a:cubicBezTo>
                <a:cubicBezTo>
                  <a:pt x="2852" y="5353"/>
                  <a:pt x="2857" y="5656"/>
                  <a:pt x="2857" y="5876"/>
                </a:cubicBezTo>
                <a:cubicBezTo>
                  <a:pt x="2857" y="6316"/>
                  <a:pt x="2857" y="6364"/>
                  <a:pt x="2857" y="6408"/>
                </a:cubicBezTo>
                <a:cubicBezTo>
                  <a:pt x="2858" y="6611"/>
                  <a:pt x="2859" y="6815"/>
                  <a:pt x="2859" y="7016"/>
                </a:cubicBezTo>
                <a:cubicBezTo>
                  <a:pt x="2858" y="7134"/>
                  <a:pt x="2862" y="7260"/>
                  <a:pt x="2866" y="7388"/>
                </a:cubicBezTo>
                <a:cubicBezTo>
                  <a:pt x="2874" y="7648"/>
                  <a:pt x="2882" y="7913"/>
                  <a:pt x="2857" y="8172"/>
                </a:cubicBezTo>
                <a:close/>
                <a:moveTo>
                  <a:pt x="1713" y="4884"/>
                </a:moveTo>
                <a:cubicBezTo>
                  <a:pt x="1507" y="4684"/>
                  <a:pt x="1341" y="4444"/>
                  <a:pt x="1227" y="4174"/>
                </a:cubicBezTo>
                <a:cubicBezTo>
                  <a:pt x="1116" y="3914"/>
                  <a:pt x="1055" y="3630"/>
                  <a:pt x="1055" y="3332"/>
                </a:cubicBezTo>
                <a:cubicBezTo>
                  <a:pt x="1055" y="2736"/>
                  <a:pt x="1297" y="2196"/>
                  <a:pt x="1688" y="1805"/>
                </a:cubicBezTo>
                <a:cubicBezTo>
                  <a:pt x="2079" y="1414"/>
                  <a:pt x="2619" y="1173"/>
                  <a:pt x="3215" y="1173"/>
                </a:cubicBezTo>
                <a:cubicBezTo>
                  <a:pt x="3463" y="1173"/>
                  <a:pt x="3703" y="1215"/>
                  <a:pt x="3927" y="1294"/>
                </a:cubicBezTo>
                <a:cubicBezTo>
                  <a:pt x="4159" y="1374"/>
                  <a:pt x="4372" y="1493"/>
                  <a:pt x="4560" y="1642"/>
                </a:cubicBezTo>
                <a:lnTo>
                  <a:pt x="4275" y="2001"/>
                </a:lnTo>
                <a:cubicBezTo>
                  <a:pt x="4126" y="1882"/>
                  <a:pt x="3958" y="1789"/>
                  <a:pt x="3777" y="1725"/>
                </a:cubicBezTo>
                <a:cubicBezTo>
                  <a:pt x="3602" y="1664"/>
                  <a:pt x="3414" y="1631"/>
                  <a:pt x="3215" y="1631"/>
                </a:cubicBezTo>
                <a:cubicBezTo>
                  <a:pt x="2746" y="1631"/>
                  <a:pt x="2320" y="1822"/>
                  <a:pt x="2012" y="2130"/>
                </a:cubicBezTo>
                <a:cubicBezTo>
                  <a:pt x="1704" y="2437"/>
                  <a:pt x="1514" y="2863"/>
                  <a:pt x="1514" y="3332"/>
                </a:cubicBezTo>
                <a:cubicBezTo>
                  <a:pt x="1514" y="3570"/>
                  <a:pt x="1562" y="3794"/>
                  <a:pt x="1647" y="3997"/>
                </a:cubicBezTo>
                <a:cubicBezTo>
                  <a:pt x="1737" y="4208"/>
                  <a:pt x="1869" y="4398"/>
                  <a:pt x="2032" y="4556"/>
                </a:cubicBezTo>
                <a:lnTo>
                  <a:pt x="1713" y="4884"/>
                </a:lnTo>
                <a:close/>
                <a:moveTo>
                  <a:pt x="5030" y="2161"/>
                </a:moveTo>
                <a:cubicBezTo>
                  <a:pt x="5141" y="2333"/>
                  <a:pt x="5228" y="2522"/>
                  <a:pt x="5287" y="2722"/>
                </a:cubicBezTo>
                <a:cubicBezTo>
                  <a:pt x="5344" y="2917"/>
                  <a:pt x="5375" y="3122"/>
                  <a:pt x="5375" y="3332"/>
                </a:cubicBezTo>
                <a:cubicBezTo>
                  <a:pt x="5375" y="3588"/>
                  <a:pt x="5331" y="3833"/>
                  <a:pt x="5249" y="4061"/>
                </a:cubicBezTo>
                <a:cubicBezTo>
                  <a:pt x="5165" y="4296"/>
                  <a:pt x="5041" y="4513"/>
                  <a:pt x="4883" y="4703"/>
                </a:cubicBezTo>
                <a:lnTo>
                  <a:pt x="4531" y="4413"/>
                </a:lnTo>
                <a:cubicBezTo>
                  <a:pt x="4653" y="4265"/>
                  <a:pt x="4751" y="4094"/>
                  <a:pt x="4818" y="3907"/>
                </a:cubicBezTo>
                <a:cubicBezTo>
                  <a:pt x="4882" y="3728"/>
                  <a:pt x="4917" y="3534"/>
                  <a:pt x="4917" y="3332"/>
                </a:cubicBezTo>
                <a:cubicBezTo>
                  <a:pt x="4917" y="3164"/>
                  <a:pt x="4893" y="3002"/>
                  <a:pt x="4848" y="2851"/>
                </a:cubicBezTo>
                <a:cubicBezTo>
                  <a:pt x="4802" y="2693"/>
                  <a:pt x="4733" y="2545"/>
                  <a:pt x="4646" y="2410"/>
                </a:cubicBezTo>
                <a:lnTo>
                  <a:pt x="5030" y="2161"/>
                </a:lnTo>
                <a:close/>
                <a:moveTo>
                  <a:pt x="1732" y="6114"/>
                </a:moveTo>
                <a:cubicBezTo>
                  <a:pt x="1208" y="5837"/>
                  <a:pt x="769" y="5422"/>
                  <a:pt x="464" y="4917"/>
                </a:cubicBezTo>
                <a:cubicBezTo>
                  <a:pt x="169" y="4428"/>
                  <a:pt x="0" y="3855"/>
                  <a:pt x="0" y="3244"/>
                </a:cubicBezTo>
                <a:cubicBezTo>
                  <a:pt x="0" y="2885"/>
                  <a:pt x="59" y="2539"/>
                  <a:pt x="167" y="2214"/>
                </a:cubicBezTo>
                <a:cubicBezTo>
                  <a:pt x="280" y="1877"/>
                  <a:pt x="446" y="1566"/>
                  <a:pt x="654" y="1291"/>
                </a:cubicBezTo>
                <a:lnTo>
                  <a:pt x="1019" y="1566"/>
                </a:lnTo>
                <a:cubicBezTo>
                  <a:pt x="839" y="1804"/>
                  <a:pt x="697" y="2072"/>
                  <a:pt x="601" y="2359"/>
                </a:cubicBezTo>
                <a:cubicBezTo>
                  <a:pt x="508" y="2635"/>
                  <a:pt x="458" y="2933"/>
                  <a:pt x="458" y="3244"/>
                </a:cubicBezTo>
                <a:cubicBezTo>
                  <a:pt x="458" y="3770"/>
                  <a:pt x="604" y="4261"/>
                  <a:pt x="857" y="4680"/>
                </a:cubicBezTo>
                <a:cubicBezTo>
                  <a:pt x="1119" y="5115"/>
                  <a:pt x="1496" y="5472"/>
                  <a:pt x="1946" y="5709"/>
                </a:cubicBezTo>
                <a:lnTo>
                  <a:pt x="1732" y="6114"/>
                </a:lnTo>
                <a:close/>
                <a:moveTo>
                  <a:pt x="1363" y="601"/>
                </a:moveTo>
                <a:cubicBezTo>
                  <a:pt x="1632" y="409"/>
                  <a:pt x="1933" y="257"/>
                  <a:pt x="2256" y="154"/>
                </a:cubicBezTo>
                <a:cubicBezTo>
                  <a:pt x="2569" y="54"/>
                  <a:pt x="2901" y="0"/>
                  <a:pt x="3243" y="0"/>
                </a:cubicBezTo>
                <a:cubicBezTo>
                  <a:pt x="4139" y="0"/>
                  <a:pt x="4949" y="363"/>
                  <a:pt x="5536" y="950"/>
                </a:cubicBezTo>
                <a:cubicBezTo>
                  <a:pt x="6123" y="1537"/>
                  <a:pt x="6486" y="2348"/>
                  <a:pt x="6486" y="3244"/>
                </a:cubicBezTo>
                <a:cubicBezTo>
                  <a:pt x="6486" y="3821"/>
                  <a:pt x="6335" y="4363"/>
                  <a:pt x="6070" y="4833"/>
                </a:cubicBezTo>
                <a:cubicBezTo>
                  <a:pt x="5796" y="5320"/>
                  <a:pt x="5399" y="5728"/>
                  <a:pt x="4922" y="6018"/>
                </a:cubicBezTo>
                <a:lnTo>
                  <a:pt x="4685" y="5627"/>
                </a:lnTo>
                <a:cubicBezTo>
                  <a:pt x="5094" y="5379"/>
                  <a:pt x="5435" y="5028"/>
                  <a:pt x="5671" y="4609"/>
                </a:cubicBezTo>
                <a:cubicBezTo>
                  <a:pt x="5898" y="4206"/>
                  <a:pt x="6028" y="3740"/>
                  <a:pt x="6028" y="3244"/>
                </a:cubicBezTo>
                <a:cubicBezTo>
                  <a:pt x="6028" y="2475"/>
                  <a:pt x="5716" y="1778"/>
                  <a:pt x="5212" y="1274"/>
                </a:cubicBezTo>
                <a:cubicBezTo>
                  <a:pt x="4708" y="770"/>
                  <a:pt x="4012" y="459"/>
                  <a:pt x="3243" y="459"/>
                </a:cubicBezTo>
                <a:cubicBezTo>
                  <a:pt x="2945" y="459"/>
                  <a:pt x="2660" y="505"/>
                  <a:pt x="2394" y="589"/>
                </a:cubicBezTo>
                <a:cubicBezTo>
                  <a:pt x="2118" y="677"/>
                  <a:pt x="1861" y="808"/>
                  <a:pt x="1628" y="974"/>
                </a:cubicBezTo>
                <a:lnTo>
                  <a:pt x="1363" y="601"/>
                </a:lnTo>
                <a:close/>
                <a:moveTo>
                  <a:pt x="2335" y="8187"/>
                </a:moveTo>
                <a:lnTo>
                  <a:pt x="2334" y="8187"/>
                </a:lnTo>
                <a:lnTo>
                  <a:pt x="2334" y="8187"/>
                </a:lnTo>
                <a:lnTo>
                  <a:pt x="2325" y="8169"/>
                </a:lnTo>
                <a:cubicBezTo>
                  <a:pt x="2298" y="8118"/>
                  <a:pt x="2321" y="8163"/>
                  <a:pt x="2334" y="8188"/>
                </a:cubicBezTo>
                <a:lnTo>
                  <a:pt x="2335" y="8187"/>
                </a:lnTo>
                <a:close/>
                <a:moveTo>
                  <a:pt x="1610" y="6791"/>
                </a:moveTo>
                <a:cubicBezTo>
                  <a:pt x="1950" y="6854"/>
                  <a:pt x="2207" y="7113"/>
                  <a:pt x="2410" y="7408"/>
                </a:cubicBezTo>
                <a:lnTo>
                  <a:pt x="2409" y="7401"/>
                </a:lnTo>
                <a:cubicBezTo>
                  <a:pt x="2405" y="7273"/>
                  <a:pt x="2401" y="7145"/>
                  <a:pt x="2402" y="7016"/>
                </a:cubicBezTo>
                <a:cubicBezTo>
                  <a:pt x="2402" y="6815"/>
                  <a:pt x="2401" y="6611"/>
                  <a:pt x="2401" y="6408"/>
                </a:cubicBezTo>
                <a:cubicBezTo>
                  <a:pt x="2400" y="6092"/>
                  <a:pt x="2398" y="5969"/>
                  <a:pt x="2398" y="5876"/>
                </a:cubicBezTo>
                <a:cubicBezTo>
                  <a:pt x="2398" y="5546"/>
                  <a:pt x="2395" y="5300"/>
                  <a:pt x="2391" y="5055"/>
                </a:cubicBezTo>
                <a:cubicBezTo>
                  <a:pt x="2385" y="4651"/>
                  <a:pt x="2378" y="4248"/>
                  <a:pt x="2385" y="3844"/>
                </a:cubicBezTo>
                <a:lnTo>
                  <a:pt x="2386" y="3808"/>
                </a:lnTo>
                <a:cubicBezTo>
                  <a:pt x="2393" y="3380"/>
                  <a:pt x="2404" y="2717"/>
                  <a:pt x="2981" y="2529"/>
                </a:cubicBezTo>
                <a:cubicBezTo>
                  <a:pt x="2998" y="2523"/>
                  <a:pt x="3019" y="2517"/>
                  <a:pt x="3043" y="2511"/>
                </a:cubicBezTo>
                <a:cubicBezTo>
                  <a:pt x="3313" y="2445"/>
                  <a:pt x="3555" y="2523"/>
                  <a:pt x="3749" y="2677"/>
                </a:cubicBezTo>
                <a:cubicBezTo>
                  <a:pt x="3926" y="2817"/>
                  <a:pt x="4060" y="3025"/>
                  <a:pt x="4130" y="3238"/>
                </a:cubicBezTo>
                <a:cubicBezTo>
                  <a:pt x="4138" y="3264"/>
                  <a:pt x="4146" y="3292"/>
                  <a:pt x="4154" y="3325"/>
                </a:cubicBezTo>
                <a:cubicBezTo>
                  <a:pt x="4223" y="3605"/>
                  <a:pt x="4208" y="3883"/>
                  <a:pt x="4193" y="4154"/>
                </a:cubicBezTo>
                <a:cubicBezTo>
                  <a:pt x="4187" y="4254"/>
                  <a:pt x="4182" y="4354"/>
                  <a:pt x="4182" y="4464"/>
                </a:cubicBezTo>
                <a:lnTo>
                  <a:pt x="4182" y="5392"/>
                </a:lnTo>
                <a:cubicBezTo>
                  <a:pt x="4182" y="5498"/>
                  <a:pt x="4191" y="5606"/>
                  <a:pt x="4206" y="5712"/>
                </a:cubicBezTo>
                <a:cubicBezTo>
                  <a:pt x="4221" y="5822"/>
                  <a:pt x="4242" y="5934"/>
                  <a:pt x="4264" y="6042"/>
                </a:cubicBezTo>
                <a:cubicBezTo>
                  <a:pt x="4293" y="6180"/>
                  <a:pt x="4319" y="6179"/>
                  <a:pt x="4406" y="6174"/>
                </a:cubicBezTo>
                <a:cubicBezTo>
                  <a:pt x="4454" y="6172"/>
                  <a:pt x="4510" y="6169"/>
                  <a:pt x="4587" y="6168"/>
                </a:cubicBezTo>
                <a:cubicBezTo>
                  <a:pt x="5053" y="6165"/>
                  <a:pt x="5613" y="6218"/>
                  <a:pt x="6116" y="6376"/>
                </a:cubicBezTo>
                <a:cubicBezTo>
                  <a:pt x="6529" y="6506"/>
                  <a:pt x="6908" y="6706"/>
                  <a:pt x="7177" y="7001"/>
                </a:cubicBezTo>
                <a:cubicBezTo>
                  <a:pt x="7749" y="7630"/>
                  <a:pt x="7600" y="8674"/>
                  <a:pt x="7478" y="9527"/>
                </a:cubicBezTo>
                <a:cubicBezTo>
                  <a:pt x="7449" y="9728"/>
                  <a:pt x="7421" y="9918"/>
                  <a:pt x="7408" y="10071"/>
                </a:cubicBezTo>
                <a:cubicBezTo>
                  <a:pt x="7356" y="10642"/>
                  <a:pt x="7188" y="11156"/>
                  <a:pt x="6855" y="11517"/>
                </a:cubicBezTo>
                <a:cubicBezTo>
                  <a:pt x="6556" y="11842"/>
                  <a:pt x="6134" y="12038"/>
                  <a:pt x="5558" y="12039"/>
                </a:cubicBezTo>
                <a:lnTo>
                  <a:pt x="5558" y="12040"/>
                </a:lnTo>
                <a:cubicBezTo>
                  <a:pt x="5509" y="12040"/>
                  <a:pt x="5496" y="12040"/>
                  <a:pt x="5480" y="12040"/>
                </a:cubicBezTo>
                <a:cubicBezTo>
                  <a:pt x="5234" y="12047"/>
                  <a:pt x="4662" y="12062"/>
                  <a:pt x="3925" y="11894"/>
                </a:cubicBezTo>
                <a:cubicBezTo>
                  <a:pt x="3054" y="11695"/>
                  <a:pt x="2653" y="10997"/>
                  <a:pt x="2613" y="10923"/>
                </a:cubicBezTo>
                <a:cubicBezTo>
                  <a:pt x="2505" y="10769"/>
                  <a:pt x="2424" y="10655"/>
                  <a:pt x="2343" y="10540"/>
                </a:cubicBezTo>
                <a:cubicBezTo>
                  <a:pt x="2145" y="10260"/>
                  <a:pt x="1947" y="9980"/>
                  <a:pt x="1768" y="9713"/>
                </a:cubicBezTo>
                <a:cubicBezTo>
                  <a:pt x="1671" y="9568"/>
                  <a:pt x="1559" y="9413"/>
                  <a:pt x="1447" y="9259"/>
                </a:cubicBezTo>
                <a:cubicBezTo>
                  <a:pt x="1176" y="8885"/>
                  <a:pt x="908" y="8515"/>
                  <a:pt x="711" y="8059"/>
                </a:cubicBezTo>
                <a:lnTo>
                  <a:pt x="710" y="8059"/>
                </a:lnTo>
                <a:cubicBezTo>
                  <a:pt x="645" y="7910"/>
                  <a:pt x="596" y="7776"/>
                  <a:pt x="588" y="7627"/>
                </a:cubicBezTo>
                <a:cubicBezTo>
                  <a:pt x="579" y="7463"/>
                  <a:pt x="621" y="7305"/>
                  <a:pt x="749" y="7134"/>
                </a:cubicBezTo>
                <a:lnTo>
                  <a:pt x="749" y="7134"/>
                </a:lnTo>
                <a:cubicBezTo>
                  <a:pt x="846" y="7003"/>
                  <a:pt x="982" y="6902"/>
                  <a:pt x="1133" y="6842"/>
                </a:cubicBezTo>
                <a:cubicBezTo>
                  <a:pt x="1282" y="6782"/>
                  <a:pt x="1448" y="6761"/>
                  <a:pt x="1610" y="6791"/>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8" name="Freeform 450">
            <a:extLst>
              <a:ext uri="{FF2B5EF4-FFF2-40B4-BE49-F238E27FC236}">
                <a16:creationId xmlns:a16="http://schemas.microsoft.com/office/drawing/2014/main" id="{0AFB3081-E9D6-4505-A3B9-07D11879BA79}"/>
              </a:ext>
            </a:extLst>
          </p:cNvPr>
          <p:cNvSpPr>
            <a:spLocks noChangeAspect="1"/>
          </p:cNvSpPr>
          <p:nvPr/>
        </p:nvSpPr>
        <p:spPr bwMode="auto">
          <a:xfrm>
            <a:off x="10514283" y="2957970"/>
            <a:ext cx="336733" cy="309156"/>
          </a:xfrm>
          <a:custGeom>
            <a:avLst/>
            <a:gdLst>
              <a:gd name="T0" fmla="*/ 459 w 12492"/>
              <a:gd name="T1" fmla="*/ 10343 h 11468"/>
              <a:gd name="T2" fmla="*/ 3473 w 12492"/>
              <a:gd name="T3" fmla="*/ 10439 h 11468"/>
              <a:gd name="T4" fmla="*/ 4855 w 12492"/>
              <a:gd name="T5" fmla="*/ 11009 h 11468"/>
              <a:gd name="T6" fmla="*/ 10878 w 12492"/>
              <a:gd name="T7" fmla="*/ 10783 h 11468"/>
              <a:gd name="T8" fmla="*/ 12010 w 12492"/>
              <a:gd name="T9" fmla="*/ 5368 h 11468"/>
              <a:gd name="T10" fmla="*/ 11830 w 12492"/>
              <a:gd name="T11" fmla="*/ 4714 h 11468"/>
              <a:gd name="T12" fmla="*/ 11215 w 12492"/>
              <a:gd name="T13" fmla="*/ 4430 h 11468"/>
              <a:gd name="T14" fmla="*/ 8086 w 12492"/>
              <a:gd name="T15" fmla="*/ 4376 h 11468"/>
              <a:gd name="T16" fmla="*/ 7935 w 12492"/>
              <a:gd name="T17" fmla="*/ 4229 h 11468"/>
              <a:gd name="T18" fmla="*/ 7923 w 12492"/>
              <a:gd name="T19" fmla="*/ 3821 h 11468"/>
              <a:gd name="T20" fmla="*/ 8307 w 12492"/>
              <a:gd name="T21" fmla="*/ 1551 h 11468"/>
              <a:gd name="T22" fmla="*/ 8022 w 12492"/>
              <a:gd name="T23" fmla="*/ 666 h 11468"/>
              <a:gd name="T24" fmla="*/ 7621 w 12492"/>
              <a:gd name="T25" fmla="*/ 496 h 11468"/>
              <a:gd name="T26" fmla="*/ 6965 w 12492"/>
              <a:gd name="T27" fmla="*/ 535 h 11468"/>
              <a:gd name="T28" fmla="*/ 6263 w 12492"/>
              <a:gd name="T29" fmla="*/ 2851 h 11468"/>
              <a:gd name="T30" fmla="*/ 3715 w 12492"/>
              <a:gd name="T31" fmla="*/ 5719 h 11468"/>
              <a:gd name="T32" fmla="*/ 2901 w 12492"/>
              <a:gd name="T33" fmla="*/ 6020 h 11468"/>
              <a:gd name="T34" fmla="*/ 230 w 12492"/>
              <a:gd name="T35" fmla="*/ 5562 h 11468"/>
              <a:gd name="T36" fmla="*/ 3177 w 12492"/>
              <a:gd name="T37" fmla="*/ 5513 h 11468"/>
              <a:gd name="T38" fmla="*/ 3827 w 12492"/>
              <a:gd name="T39" fmla="*/ 5020 h 11468"/>
              <a:gd name="T40" fmla="*/ 6499 w 12492"/>
              <a:gd name="T41" fmla="*/ 593 h 11468"/>
              <a:gd name="T42" fmla="*/ 6909 w 12492"/>
              <a:gd name="T43" fmla="*/ 69 h 11468"/>
              <a:gd name="T44" fmla="*/ 8316 w 12492"/>
              <a:gd name="T45" fmla="*/ 316 h 11468"/>
              <a:gd name="T46" fmla="*/ 8666 w 12492"/>
              <a:gd name="T47" fmla="*/ 843 h 11468"/>
              <a:gd name="T48" fmla="*/ 8643 w 12492"/>
              <a:gd name="T49" fmla="*/ 2990 h 11468"/>
              <a:gd name="T50" fmla="*/ 11215 w 12492"/>
              <a:gd name="T51" fmla="*/ 3971 h 11468"/>
              <a:gd name="T52" fmla="*/ 12179 w 12492"/>
              <a:gd name="T53" fmla="*/ 4419 h 11468"/>
              <a:gd name="T54" fmla="*/ 12462 w 12492"/>
              <a:gd name="T55" fmla="*/ 5444 h 11468"/>
              <a:gd name="T56" fmla="*/ 11174 w 12492"/>
              <a:gd name="T57" fmla="*/ 11132 h 11468"/>
              <a:gd name="T58" fmla="*/ 4855 w 12492"/>
              <a:gd name="T59" fmla="*/ 11468 h 11468"/>
              <a:gd name="T60" fmla="*/ 3190 w 12492"/>
              <a:gd name="T61" fmla="*/ 10802 h 11468"/>
              <a:gd name="T62" fmla="*/ 0 w 12492"/>
              <a:gd name="T63" fmla="*/ 7044 h 11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492" h="11468">
                <a:moveTo>
                  <a:pt x="459" y="7044"/>
                </a:moveTo>
                <a:lnTo>
                  <a:pt x="459" y="10343"/>
                </a:lnTo>
                <a:lnTo>
                  <a:pt x="3377" y="10343"/>
                </a:lnTo>
                <a:lnTo>
                  <a:pt x="3473" y="10439"/>
                </a:lnTo>
                <a:cubicBezTo>
                  <a:pt x="3658" y="10623"/>
                  <a:pt x="3873" y="10766"/>
                  <a:pt x="4107" y="10862"/>
                </a:cubicBezTo>
                <a:cubicBezTo>
                  <a:pt x="4340" y="10959"/>
                  <a:pt x="4593" y="11009"/>
                  <a:pt x="4855" y="11009"/>
                </a:cubicBezTo>
                <a:lnTo>
                  <a:pt x="10257" y="11009"/>
                </a:lnTo>
                <a:cubicBezTo>
                  <a:pt x="10493" y="11009"/>
                  <a:pt x="10710" y="10925"/>
                  <a:pt x="10878" y="10783"/>
                </a:cubicBezTo>
                <a:cubicBezTo>
                  <a:pt x="11046" y="10641"/>
                  <a:pt x="11164" y="10441"/>
                  <a:pt x="11203" y="10208"/>
                </a:cubicBezTo>
                <a:lnTo>
                  <a:pt x="12010" y="5368"/>
                </a:lnTo>
                <a:cubicBezTo>
                  <a:pt x="12030" y="5251"/>
                  <a:pt x="12023" y="5133"/>
                  <a:pt x="11992" y="5022"/>
                </a:cubicBezTo>
                <a:cubicBezTo>
                  <a:pt x="11962" y="4911"/>
                  <a:pt x="11907" y="4805"/>
                  <a:pt x="11830" y="4714"/>
                </a:cubicBezTo>
                <a:cubicBezTo>
                  <a:pt x="11753" y="4624"/>
                  <a:pt x="11659" y="4553"/>
                  <a:pt x="11554" y="4504"/>
                </a:cubicBezTo>
                <a:cubicBezTo>
                  <a:pt x="11450" y="4456"/>
                  <a:pt x="11334" y="4430"/>
                  <a:pt x="11215" y="4430"/>
                </a:cubicBezTo>
                <a:lnTo>
                  <a:pt x="8290" y="4430"/>
                </a:lnTo>
                <a:cubicBezTo>
                  <a:pt x="8218" y="4430"/>
                  <a:pt x="8148" y="4411"/>
                  <a:pt x="8086" y="4376"/>
                </a:cubicBezTo>
                <a:cubicBezTo>
                  <a:pt x="8024" y="4341"/>
                  <a:pt x="7972" y="4291"/>
                  <a:pt x="7935" y="4230"/>
                </a:cubicBezTo>
                <a:lnTo>
                  <a:pt x="7935" y="4229"/>
                </a:lnTo>
                <a:cubicBezTo>
                  <a:pt x="7897" y="4166"/>
                  <a:pt x="7877" y="4096"/>
                  <a:pt x="7875" y="4026"/>
                </a:cubicBezTo>
                <a:cubicBezTo>
                  <a:pt x="7873" y="3955"/>
                  <a:pt x="7889" y="3884"/>
                  <a:pt x="7923" y="3821"/>
                </a:cubicBezTo>
                <a:cubicBezTo>
                  <a:pt x="7986" y="3701"/>
                  <a:pt x="8102" y="3428"/>
                  <a:pt x="8191" y="2913"/>
                </a:cubicBezTo>
                <a:cubicBezTo>
                  <a:pt x="8251" y="2567"/>
                  <a:pt x="8298" y="2120"/>
                  <a:pt x="8307" y="1551"/>
                </a:cubicBezTo>
                <a:cubicBezTo>
                  <a:pt x="8311" y="1331"/>
                  <a:pt x="8286" y="1144"/>
                  <a:pt x="8234" y="992"/>
                </a:cubicBezTo>
                <a:cubicBezTo>
                  <a:pt x="8186" y="854"/>
                  <a:pt x="8115" y="745"/>
                  <a:pt x="8022" y="666"/>
                </a:cubicBezTo>
                <a:lnTo>
                  <a:pt x="8021" y="666"/>
                </a:lnTo>
                <a:cubicBezTo>
                  <a:pt x="7909" y="571"/>
                  <a:pt x="7768" y="520"/>
                  <a:pt x="7621" y="496"/>
                </a:cubicBezTo>
                <a:cubicBezTo>
                  <a:pt x="7409" y="461"/>
                  <a:pt x="7182" y="483"/>
                  <a:pt x="6994" y="518"/>
                </a:cubicBezTo>
                <a:cubicBezTo>
                  <a:pt x="6981" y="521"/>
                  <a:pt x="6972" y="527"/>
                  <a:pt x="6965" y="535"/>
                </a:cubicBezTo>
                <a:cubicBezTo>
                  <a:pt x="6959" y="543"/>
                  <a:pt x="6956" y="554"/>
                  <a:pt x="6956" y="568"/>
                </a:cubicBezTo>
                <a:cubicBezTo>
                  <a:pt x="6998" y="1338"/>
                  <a:pt x="6691" y="2133"/>
                  <a:pt x="6263" y="2851"/>
                </a:cubicBezTo>
                <a:cubicBezTo>
                  <a:pt x="5454" y="4207"/>
                  <a:pt x="4204" y="5299"/>
                  <a:pt x="4125" y="5367"/>
                </a:cubicBezTo>
                <a:lnTo>
                  <a:pt x="3715" y="5719"/>
                </a:lnTo>
                <a:cubicBezTo>
                  <a:pt x="3601" y="5816"/>
                  <a:pt x="3472" y="5892"/>
                  <a:pt x="3334" y="5943"/>
                </a:cubicBezTo>
                <a:cubicBezTo>
                  <a:pt x="3196" y="5994"/>
                  <a:pt x="3049" y="6020"/>
                  <a:pt x="2901" y="6020"/>
                </a:cubicBezTo>
                <a:lnTo>
                  <a:pt x="230" y="6020"/>
                </a:lnTo>
                <a:lnTo>
                  <a:pt x="230" y="5562"/>
                </a:lnTo>
                <a:lnTo>
                  <a:pt x="2901" y="5562"/>
                </a:lnTo>
                <a:cubicBezTo>
                  <a:pt x="2996" y="5562"/>
                  <a:pt x="3089" y="5545"/>
                  <a:pt x="3177" y="5513"/>
                </a:cubicBezTo>
                <a:cubicBezTo>
                  <a:pt x="3264" y="5480"/>
                  <a:pt x="3346" y="5432"/>
                  <a:pt x="3418" y="5371"/>
                </a:cubicBezTo>
                <a:lnTo>
                  <a:pt x="3827" y="5020"/>
                </a:lnTo>
                <a:cubicBezTo>
                  <a:pt x="3910" y="4949"/>
                  <a:pt x="5101" y="3906"/>
                  <a:pt x="5871" y="2616"/>
                </a:cubicBezTo>
                <a:cubicBezTo>
                  <a:pt x="6258" y="1967"/>
                  <a:pt x="6536" y="1259"/>
                  <a:pt x="6499" y="593"/>
                </a:cubicBezTo>
                <a:cubicBezTo>
                  <a:pt x="6492" y="466"/>
                  <a:pt x="6532" y="347"/>
                  <a:pt x="6605" y="254"/>
                </a:cubicBezTo>
                <a:cubicBezTo>
                  <a:pt x="6678" y="160"/>
                  <a:pt x="6784" y="92"/>
                  <a:pt x="6909" y="69"/>
                </a:cubicBezTo>
                <a:cubicBezTo>
                  <a:pt x="7139" y="26"/>
                  <a:pt x="7420" y="0"/>
                  <a:pt x="7694" y="44"/>
                </a:cubicBezTo>
                <a:cubicBezTo>
                  <a:pt x="7917" y="81"/>
                  <a:pt x="8134" y="162"/>
                  <a:pt x="8316" y="316"/>
                </a:cubicBezTo>
                <a:lnTo>
                  <a:pt x="8316" y="317"/>
                </a:lnTo>
                <a:cubicBezTo>
                  <a:pt x="8474" y="450"/>
                  <a:pt x="8591" y="626"/>
                  <a:pt x="8666" y="843"/>
                </a:cubicBezTo>
                <a:cubicBezTo>
                  <a:pt x="8736" y="1046"/>
                  <a:pt x="8769" y="1285"/>
                  <a:pt x="8764" y="1558"/>
                </a:cubicBezTo>
                <a:cubicBezTo>
                  <a:pt x="8754" y="2159"/>
                  <a:pt x="8705" y="2628"/>
                  <a:pt x="8643" y="2990"/>
                </a:cubicBezTo>
                <a:cubicBezTo>
                  <a:pt x="8555" y="3496"/>
                  <a:pt x="8439" y="3805"/>
                  <a:pt x="8360" y="3971"/>
                </a:cubicBezTo>
                <a:lnTo>
                  <a:pt x="11215" y="3971"/>
                </a:lnTo>
                <a:cubicBezTo>
                  <a:pt x="11400" y="3971"/>
                  <a:pt x="11581" y="4012"/>
                  <a:pt x="11746" y="4089"/>
                </a:cubicBezTo>
                <a:cubicBezTo>
                  <a:pt x="11910" y="4165"/>
                  <a:pt x="12059" y="4277"/>
                  <a:pt x="12179" y="4419"/>
                </a:cubicBezTo>
                <a:cubicBezTo>
                  <a:pt x="12299" y="4561"/>
                  <a:pt x="12385" y="4725"/>
                  <a:pt x="12433" y="4900"/>
                </a:cubicBezTo>
                <a:cubicBezTo>
                  <a:pt x="12481" y="5075"/>
                  <a:pt x="12492" y="5260"/>
                  <a:pt x="12462" y="5444"/>
                </a:cubicBezTo>
                <a:lnTo>
                  <a:pt x="11655" y="10283"/>
                </a:lnTo>
                <a:cubicBezTo>
                  <a:pt x="11597" y="10626"/>
                  <a:pt x="11422" y="10922"/>
                  <a:pt x="11174" y="11132"/>
                </a:cubicBezTo>
                <a:cubicBezTo>
                  <a:pt x="10925" y="11343"/>
                  <a:pt x="10604" y="11468"/>
                  <a:pt x="10257" y="11468"/>
                </a:cubicBezTo>
                <a:lnTo>
                  <a:pt x="4855" y="11468"/>
                </a:lnTo>
                <a:cubicBezTo>
                  <a:pt x="4535" y="11468"/>
                  <a:pt x="4223" y="11405"/>
                  <a:pt x="3933" y="11285"/>
                </a:cubicBezTo>
                <a:cubicBezTo>
                  <a:pt x="3661" y="11173"/>
                  <a:pt x="3409" y="11010"/>
                  <a:pt x="3190" y="10802"/>
                </a:cubicBezTo>
                <a:lnTo>
                  <a:pt x="0" y="10802"/>
                </a:lnTo>
                <a:lnTo>
                  <a:pt x="0" y="7044"/>
                </a:lnTo>
                <a:lnTo>
                  <a:pt x="459" y="7044"/>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9" name="Freeform 451">
            <a:extLst>
              <a:ext uri="{FF2B5EF4-FFF2-40B4-BE49-F238E27FC236}">
                <a16:creationId xmlns:a16="http://schemas.microsoft.com/office/drawing/2014/main" id="{FBD2E620-8D3E-486A-AC71-C67538981A5B}"/>
              </a:ext>
            </a:extLst>
          </p:cNvPr>
          <p:cNvSpPr>
            <a:spLocks noChangeAspect="1"/>
          </p:cNvSpPr>
          <p:nvPr/>
        </p:nvSpPr>
        <p:spPr bwMode="auto">
          <a:xfrm>
            <a:off x="10485254" y="3513871"/>
            <a:ext cx="387534" cy="242390"/>
          </a:xfrm>
          <a:custGeom>
            <a:avLst/>
            <a:gdLst>
              <a:gd name="T0" fmla="*/ 1448 w 14387"/>
              <a:gd name="T1" fmla="*/ 4036 h 8953"/>
              <a:gd name="T2" fmla="*/ 6174 w 14387"/>
              <a:gd name="T3" fmla="*/ 7804 h 8953"/>
              <a:gd name="T4" fmla="*/ 9788 w 14387"/>
              <a:gd name="T5" fmla="*/ 7986 h 8953"/>
              <a:gd name="T6" fmla="*/ 11788 w 14387"/>
              <a:gd name="T7" fmla="*/ 6692 h 8953"/>
              <a:gd name="T8" fmla="*/ 11811 w 14387"/>
              <a:gd name="T9" fmla="*/ 6382 h 8953"/>
              <a:gd name="T10" fmla="*/ 8321 w 14387"/>
              <a:gd name="T11" fmla="*/ 3370 h 8953"/>
              <a:gd name="T12" fmla="*/ 7996 w 14387"/>
              <a:gd name="T13" fmla="*/ 3275 h 8953"/>
              <a:gd name="T14" fmla="*/ 7277 w 14387"/>
              <a:gd name="T15" fmla="*/ 3627 h 8953"/>
              <a:gd name="T16" fmla="*/ 6454 w 14387"/>
              <a:gd name="T17" fmla="*/ 4187 h 8953"/>
              <a:gd name="T18" fmla="*/ 4921 w 14387"/>
              <a:gd name="T19" fmla="*/ 3950 h 8953"/>
              <a:gd name="T20" fmla="*/ 5301 w 14387"/>
              <a:gd name="T21" fmla="*/ 2167 h 8953"/>
              <a:gd name="T22" fmla="*/ 459 w 14387"/>
              <a:gd name="T23" fmla="*/ 1207 h 8953"/>
              <a:gd name="T24" fmla="*/ 0 w 14387"/>
              <a:gd name="T25" fmla="*/ 3599 h 8953"/>
              <a:gd name="T26" fmla="*/ 6370 w 14387"/>
              <a:gd name="T27" fmla="*/ 817 h 8953"/>
              <a:gd name="T28" fmla="*/ 7810 w 14387"/>
              <a:gd name="T29" fmla="*/ 68 h 8953"/>
              <a:gd name="T30" fmla="*/ 11367 w 14387"/>
              <a:gd name="T31" fmla="*/ 1342 h 8953"/>
              <a:gd name="T32" fmla="*/ 13525 w 14387"/>
              <a:gd name="T33" fmla="*/ 1801 h 8953"/>
              <a:gd name="T34" fmla="*/ 11111 w 14387"/>
              <a:gd name="T35" fmla="*/ 1723 h 8953"/>
              <a:gd name="T36" fmla="*/ 9405 w 14387"/>
              <a:gd name="T37" fmla="*/ 751 h 8953"/>
              <a:gd name="T38" fmla="*/ 7255 w 14387"/>
              <a:gd name="T39" fmla="*/ 730 h 8953"/>
              <a:gd name="T40" fmla="*/ 6631 w 14387"/>
              <a:gd name="T41" fmla="*/ 1213 h 8953"/>
              <a:gd name="T42" fmla="*/ 5227 w 14387"/>
              <a:gd name="T43" fmla="*/ 3511 h 8953"/>
              <a:gd name="T44" fmla="*/ 5480 w 14387"/>
              <a:gd name="T45" fmla="*/ 3776 h 8953"/>
              <a:gd name="T46" fmla="*/ 6880 w 14387"/>
              <a:gd name="T47" fmla="*/ 3400 h 8953"/>
              <a:gd name="T48" fmla="*/ 7381 w 14387"/>
              <a:gd name="T49" fmla="*/ 2970 h 8953"/>
              <a:gd name="T50" fmla="*/ 8298 w 14387"/>
              <a:gd name="T51" fmla="*/ 2849 h 8953"/>
              <a:gd name="T52" fmla="*/ 11735 w 14387"/>
              <a:gd name="T53" fmla="*/ 5669 h 8953"/>
              <a:gd name="T54" fmla="*/ 13928 w 14387"/>
              <a:gd name="T55" fmla="*/ 4972 h 8953"/>
              <a:gd name="T56" fmla="*/ 14387 w 14387"/>
              <a:gd name="T57" fmla="*/ 1572 h 8953"/>
              <a:gd name="T58" fmla="*/ 12936 w 14387"/>
              <a:gd name="T59" fmla="*/ 5431 h 8953"/>
              <a:gd name="T60" fmla="*/ 12234 w 14387"/>
              <a:gd name="T61" fmla="*/ 6205 h 8953"/>
              <a:gd name="T62" fmla="*/ 12181 w 14387"/>
              <a:gd name="T63" fmla="*/ 6929 h 8953"/>
              <a:gd name="T64" fmla="*/ 10029 w 14387"/>
              <a:gd name="T65" fmla="*/ 8374 h 8953"/>
              <a:gd name="T66" fmla="*/ 5894 w 14387"/>
              <a:gd name="T67" fmla="*/ 8166 h 8953"/>
              <a:gd name="T68" fmla="*/ 2342 w 14387"/>
              <a:gd name="T69" fmla="*/ 5413 h 8953"/>
              <a:gd name="T70" fmla="*/ 230 w 14387"/>
              <a:gd name="T71" fmla="*/ 4494 h 8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387" h="8953">
                <a:moveTo>
                  <a:pt x="230" y="4036"/>
                </a:moveTo>
                <a:lnTo>
                  <a:pt x="1448" y="4036"/>
                </a:lnTo>
                <a:lnTo>
                  <a:pt x="2636" y="5063"/>
                </a:lnTo>
                <a:lnTo>
                  <a:pt x="6174" y="7804"/>
                </a:lnTo>
                <a:cubicBezTo>
                  <a:pt x="6695" y="8208"/>
                  <a:pt x="7319" y="8428"/>
                  <a:pt x="7952" y="8460"/>
                </a:cubicBezTo>
                <a:cubicBezTo>
                  <a:pt x="8585" y="8492"/>
                  <a:pt x="9228" y="8335"/>
                  <a:pt x="9788" y="7986"/>
                </a:cubicBezTo>
                <a:lnTo>
                  <a:pt x="11676" y="6805"/>
                </a:lnTo>
                <a:cubicBezTo>
                  <a:pt x="11723" y="6776"/>
                  <a:pt x="11761" y="6737"/>
                  <a:pt x="11788" y="6692"/>
                </a:cubicBezTo>
                <a:cubicBezTo>
                  <a:pt x="11816" y="6647"/>
                  <a:pt x="11832" y="6595"/>
                  <a:pt x="11836" y="6540"/>
                </a:cubicBezTo>
                <a:cubicBezTo>
                  <a:pt x="11840" y="6485"/>
                  <a:pt x="11831" y="6431"/>
                  <a:pt x="11811" y="6382"/>
                </a:cubicBezTo>
                <a:cubicBezTo>
                  <a:pt x="11790" y="6333"/>
                  <a:pt x="11758" y="6289"/>
                  <a:pt x="11716" y="6253"/>
                </a:cubicBezTo>
                <a:lnTo>
                  <a:pt x="8321" y="3370"/>
                </a:lnTo>
                <a:cubicBezTo>
                  <a:pt x="8276" y="3332"/>
                  <a:pt x="8224" y="3304"/>
                  <a:pt x="8169" y="3288"/>
                </a:cubicBezTo>
                <a:cubicBezTo>
                  <a:pt x="8113" y="3272"/>
                  <a:pt x="8054" y="3267"/>
                  <a:pt x="7996" y="3275"/>
                </a:cubicBezTo>
                <a:cubicBezTo>
                  <a:pt x="7861" y="3292"/>
                  <a:pt x="7705" y="3326"/>
                  <a:pt x="7567" y="3388"/>
                </a:cubicBezTo>
                <a:cubicBezTo>
                  <a:pt x="7446" y="3442"/>
                  <a:pt x="7339" y="3518"/>
                  <a:pt x="7277" y="3627"/>
                </a:cubicBezTo>
                <a:lnTo>
                  <a:pt x="7277" y="3626"/>
                </a:lnTo>
                <a:cubicBezTo>
                  <a:pt x="7124" y="3894"/>
                  <a:pt x="6808" y="4084"/>
                  <a:pt x="6454" y="4187"/>
                </a:cubicBezTo>
                <a:cubicBezTo>
                  <a:pt x="6084" y="4294"/>
                  <a:pt x="5662" y="4309"/>
                  <a:pt x="5349" y="4215"/>
                </a:cubicBezTo>
                <a:cubicBezTo>
                  <a:pt x="5165" y="4160"/>
                  <a:pt x="5020" y="4069"/>
                  <a:pt x="4921" y="3950"/>
                </a:cubicBezTo>
                <a:cubicBezTo>
                  <a:pt x="4811" y="3819"/>
                  <a:pt x="4759" y="3661"/>
                  <a:pt x="4770" y="3485"/>
                </a:cubicBezTo>
                <a:cubicBezTo>
                  <a:pt x="4788" y="3195"/>
                  <a:pt x="4984" y="2694"/>
                  <a:pt x="5301" y="2167"/>
                </a:cubicBezTo>
                <a:cubicBezTo>
                  <a:pt x="5480" y="1869"/>
                  <a:pt x="5700" y="1559"/>
                  <a:pt x="5949" y="1269"/>
                </a:cubicBezTo>
                <a:lnTo>
                  <a:pt x="459" y="1207"/>
                </a:lnTo>
                <a:lnTo>
                  <a:pt x="459" y="3599"/>
                </a:lnTo>
                <a:lnTo>
                  <a:pt x="0" y="3599"/>
                </a:lnTo>
                <a:lnTo>
                  <a:pt x="0" y="745"/>
                </a:lnTo>
                <a:lnTo>
                  <a:pt x="6370" y="817"/>
                </a:lnTo>
                <a:cubicBezTo>
                  <a:pt x="6579" y="626"/>
                  <a:pt x="6801" y="459"/>
                  <a:pt x="7033" y="330"/>
                </a:cubicBezTo>
                <a:cubicBezTo>
                  <a:pt x="7284" y="191"/>
                  <a:pt x="7545" y="97"/>
                  <a:pt x="7810" y="68"/>
                </a:cubicBezTo>
                <a:cubicBezTo>
                  <a:pt x="8420" y="0"/>
                  <a:pt x="9025" y="125"/>
                  <a:pt x="9561" y="321"/>
                </a:cubicBezTo>
                <a:cubicBezTo>
                  <a:pt x="10477" y="656"/>
                  <a:pt x="11196" y="1205"/>
                  <a:pt x="11367" y="1342"/>
                </a:cubicBezTo>
                <a:lnTo>
                  <a:pt x="13525" y="1342"/>
                </a:lnTo>
                <a:lnTo>
                  <a:pt x="13525" y="1801"/>
                </a:lnTo>
                <a:lnTo>
                  <a:pt x="11204" y="1801"/>
                </a:lnTo>
                <a:lnTo>
                  <a:pt x="11111" y="1723"/>
                </a:lnTo>
                <a:lnTo>
                  <a:pt x="11109" y="1722"/>
                </a:lnTo>
                <a:cubicBezTo>
                  <a:pt x="11098" y="1712"/>
                  <a:pt x="10373" y="1105"/>
                  <a:pt x="9405" y="751"/>
                </a:cubicBezTo>
                <a:cubicBezTo>
                  <a:pt x="8927" y="576"/>
                  <a:pt x="8391" y="464"/>
                  <a:pt x="7860" y="523"/>
                </a:cubicBezTo>
                <a:cubicBezTo>
                  <a:pt x="7658" y="545"/>
                  <a:pt x="7454" y="619"/>
                  <a:pt x="7255" y="730"/>
                </a:cubicBezTo>
                <a:cubicBezTo>
                  <a:pt x="7108" y="811"/>
                  <a:pt x="6964" y="912"/>
                  <a:pt x="6825" y="1028"/>
                </a:cubicBezTo>
                <a:lnTo>
                  <a:pt x="6631" y="1213"/>
                </a:lnTo>
                <a:cubicBezTo>
                  <a:pt x="6261" y="1566"/>
                  <a:pt x="5938" y="1997"/>
                  <a:pt x="5693" y="2403"/>
                </a:cubicBezTo>
                <a:cubicBezTo>
                  <a:pt x="5413" y="2870"/>
                  <a:pt x="5240" y="3290"/>
                  <a:pt x="5227" y="3511"/>
                </a:cubicBezTo>
                <a:cubicBezTo>
                  <a:pt x="5223" y="3568"/>
                  <a:pt x="5239" y="3617"/>
                  <a:pt x="5272" y="3656"/>
                </a:cubicBezTo>
                <a:cubicBezTo>
                  <a:pt x="5314" y="3706"/>
                  <a:pt x="5384" y="3748"/>
                  <a:pt x="5480" y="3776"/>
                </a:cubicBezTo>
                <a:cubicBezTo>
                  <a:pt x="5713" y="3846"/>
                  <a:pt x="6037" y="3832"/>
                  <a:pt x="6327" y="3748"/>
                </a:cubicBezTo>
                <a:cubicBezTo>
                  <a:pt x="6576" y="3676"/>
                  <a:pt x="6791" y="3556"/>
                  <a:pt x="6880" y="3400"/>
                </a:cubicBezTo>
                <a:lnTo>
                  <a:pt x="6880" y="3399"/>
                </a:lnTo>
                <a:cubicBezTo>
                  <a:pt x="6995" y="3196"/>
                  <a:pt x="7179" y="3061"/>
                  <a:pt x="7381" y="2970"/>
                </a:cubicBezTo>
                <a:cubicBezTo>
                  <a:pt x="7565" y="2888"/>
                  <a:pt x="7765" y="2844"/>
                  <a:pt x="7937" y="2821"/>
                </a:cubicBezTo>
                <a:cubicBezTo>
                  <a:pt x="8059" y="2805"/>
                  <a:pt x="8182" y="2815"/>
                  <a:pt x="8298" y="2849"/>
                </a:cubicBezTo>
                <a:cubicBezTo>
                  <a:pt x="8414" y="2883"/>
                  <a:pt x="8523" y="2941"/>
                  <a:pt x="8617" y="3021"/>
                </a:cubicBezTo>
                <a:lnTo>
                  <a:pt x="11735" y="5669"/>
                </a:lnTo>
                <a:lnTo>
                  <a:pt x="12801" y="4972"/>
                </a:lnTo>
                <a:lnTo>
                  <a:pt x="13928" y="4972"/>
                </a:lnTo>
                <a:lnTo>
                  <a:pt x="13928" y="1572"/>
                </a:lnTo>
                <a:lnTo>
                  <a:pt x="14387" y="1572"/>
                </a:lnTo>
                <a:lnTo>
                  <a:pt x="14387" y="5431"/>
                </a:lnTo>
                <a:lnTo>
                  <a:pt x="12936" y="5431"/>
                </a:lnTo>
                <a:lnTo>
                  <a:pt x="12093" y="5983"/>
                </a:lnTo>
                <a:cubicBezTo>
                  <a:pt x="12153" y="6049"/>
                  <a:pt x="12200" y="6124"/>
                  <a:pt x="12234" y="6205"/>
                </a:cubicBezTo>
                <a:cubicBezTo>
                  <a:pt x="12281" y="6319"/>
                  <a:pt x="12302" y="6444"/>
                  <a:pt x="12293" y="6572"/>
                </a:cubicBezTo>
                <a:cubicBezTo>
                  <a:pt x="12284" y="6701"/>
                  <a:pt x="12245" y="6822"/>
                  <a:pt x="12181" y="6929"/>
                </a:cubicBezTo>
                <a:cubicBezTo>
                  <a:pt x="12117" y="7035"/>
                  <a:pt x="12028" y="7126"/>
                  <a:pt x="11918" y="7194"/>
                </a:cubicBezTo>
                <a:lnTo>
                  <a:pt x="10029" y="8374"/>
                </a:lnTo>
                <a:cubicBezTo>
                  <a:pt x="9389" y="8774"/>
                  <a:pt x="8654" y="8953"/>
                  <a:pt x="7930" y="8917"/>
                </a:cubicBezTo>
                <a:cubicBezTo>
                  <a:pt x="7205" y="8880"/>
                  <a:pt x="6491" y="8628"/>
                  <a:pt x="5894" y="8166"/>
                </a:cubicBezTo>
                <a:lnTo>
                  <a:pt x="2352" y="5421"/>
                </a:lnTo>
                <a:lnTo>
                  <a:pt x="2342" y="5413"/>
                </a:lnTo>
                <a:lnTo>
                  <a:pt x="1279" y="4494"/>
                </a:lnTo>
                <a:lnTo>
                  <a:pt x="230" y="4494"/>
                </a:lnTo>
                <a:lnTo>
                  <a:pt x="230" y="4036"/>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0" name="Freeform 392">
            <a:extLst>
              <a:ext uri="{FF2B5EF4-FFF2-40B4-BE49-F238E27FC236}">
                <a16:creationId xmlns:a16="http://schemas.microsoft.com/office/drawing/2014/main" id="{D01A5C21-6C43-477A-93DD-B2A24D19A1AB}"/>
              </a:ext>
            </a:extLst>
          </p:cNvPr>
          <p:cNvSpPr>
            <a:spLocks noChangeAspect="1" noEditPoints="1"/>
          </p:cNvSpPr>
          <p:nvPr/>
        </p:nvSpPr>
        <p:spPr bwMode="auto">
          <a:xfrm>
            <a:off x="5968625" y="2008733"/>
            <a:ext cx="388985" cy="168367"/>
          </a:xfrm>
          <a:custGeom>
            <a:avLst/>
            <a:gdLst>
              <a:gd name="T0" fmla="*/ 0 w 14397"/>
              <a:gd name="T1" fmla="*/ 2866 h 6223"/>
              <a:gd name="T2" fmla="*/ 431 w 14397"/>
              <a:gd name="T3" fmla="*/ 1866 h 6223"/>
              <a:gd name="T4" fmla="*/ 1963 w 14397"/>
              <a:gd name="T5" fmla="*/ 416 h 6223"/>
              <a:gd name="T6" fmla="*/ 3007 w 14397"/>
              <a:gd name="T7" fmla="*/ 0 h 6223"/>
              <a:gd name="T8" fmla="*/ 8857 w 14397"/>
              <a:gd name="T9" fmla="*/ 102 h 6223"/>
              <a:gd name="T10" fmla="*/ 10792 w 14397"/>
              <a:gd name="T11" fmla="*/ 2007 h 6223"/>
              <a:gd name="T12" fmla="*/ 10998 w 14397"/>
              <a:gd name="T13" fmla="*/ 2117 h 6223"/>
              <a:gd name="T14" fmla="*/ 13355 w 14397"/>
              <a:gd name="T15" fmla="*/ 2489 h 6223"/>
              <a:gd name="T16" fmla="*/ 14397 w 14397"/>
              <a:gd name="T17" fmla="*/ 3648 h 6223"/>
              <a:gd name="T18" fmla="*/ 13360 w 14397"/>
              <a:gd name="T19" fmla="*/ 5167 h 6223"/>
              <a:gd name="T20" fmla="*/ 13938 w 14397"/>
              <a:gd name="T21" fmla="*/ 4708 h 6223"/>
              <a:gd name="T22" fmla="*/ 13758 w 14397"/>
              <a:gd name="T23" fmla="*/ 3175 h 6223"/>
              <a:gd name="T24" fmla="*/ 10932 w 14397"/>
              <a:gd name="T25" fmla="*/ 2569 h 6223"/>
              <a:gd name="T26" fmla="*/ 10674 w 14397"/>
              <a:gd name="T27" fmla="*/ 2485 h 6223"/>
              <a:gd name="T28" fmla="*/ 8936 w 14397"/>
              <a:gd name="T29" fmla="*/ 704 h 6223"/>
              <a:gd name="T30" fmla="*/ 8364 w 14397"/>
              <a:gd name="T31" fmla="*/ 459 h 6223"/>
              <a:gd name="T32" fmla="*/ 2613 w 14397"/>
              <a:gd name="T33" fmla="*/ 533 h 6223"/>
              <a:gd name="T34" fmla="*/ 2278 w 14397"/>
              <a:gd name="T35" fmla="*/ 748 h 6223"/>
              <a:gd name="T36" fmla="*/ 533 w 14397"/>
              <a:gd name="T37" fmla="*/ 2503 h 6223"/>
              <a:gd name="T38" fmla="*/ 459 w 14397"/>
              <a:gd name="T39" fmla="*/ 4937 h 6223"/>
              <a:gd name="T40" fmla="*/ 9772 w 14397"/>
              <a:gd name="T41" fmla="*/ 5144 h 6223"/>
              <a:gd name="T42" fmla="*/ 3742 w 14397"/>
              <a:gd name="T43" fmla="*/ 4686 h 6223"/>
              <a:gd name="T44" fmla="*/ 9772 w 14397"/>
              <a:gd name="T45" fmla="*/ 5144 h 6223"/>
              <a:gd name="T46" fmla="*/ 1389 w 14397"/>
              <a:gd name="T47" fmla="*/ 5514 h 6223"/>
              <a:gd name="T48" fmla="*/ 2601 w 14397"/>
              <a:gd name="T49" fmla="*/ 5514 h 6223"/>
              <a:gd name="T50" fmla="*/ 2601 w 14397"/>
              <a:gd name="T51" fmla="*/ 4301 h 6223"/>
              <a:gd name="T52" fmla="*/ 1389 w 14397"/>
              <a:gd name="T53" fmla="*/ 4301 h 6223"/>
              <a:gd name="T54" fmla="*/ 1065 w 14397"/>
              <a:gd name="T55" fmla="*/ 5838 h 6223"/>
              <a:gd name="T56" fmla="*/ 1065 w 14397"/>
              <a:gd name="T57" fmla="*/ 3977 h 6223"/>
              <a:gd name="T58" fmla="*/ 2926 w 14397"/>
              <a:gd name="T59" fmla="*/ 3977 h 6223"/>
              <a:gd name="T60" fmla="*/ 2926 w 14397"/>
              <a:gd name="T61" fmla="*/ 5838 h 6223"/>
              <a:gd name="T62" fmla="*/ 1065 w 14397"/>
              <a:gd name="T63" fmla="*/ 5838 h 6223"/>
              <a:gd name="T64" fmla="*/ 10962 w 14397"/>
              <a:gd name="T65" fmla="*/ 5514 h 6223"/>
              <a:gd name="T66" fmla="*/ 12175 w 14397"/>
              <a:gd name="T67" fmla="*/ 5514 h 6223"/>
              <a:gd name="T68" fmla="*/ 12175 w 14397"/>
              <a:gd name="T69" fmla="*/ 4301 h 6223"/>
              <a:gd name="T70" fmla="*/ 10962 w 14397"/>
              <a:gd name="T71" fmla="*/ 4301 h 6223"/>
              <a:gd name="T72" fmla="*/ 10638 w 14397"/>
              <a:gd name="T73" fmla="*/ 5838 h 6223"/>
              <a:gd name="T74" fmla="*/ 10638 w 14397"/>
              <a:gd name="T75" fmla="*/ 3977 h 6223"/>
              <a:gd name="T76" fmla="*/ 12499 w 14397"/>
              <a:gd name="T77" fmla="*/ 3977 h 6223"/>
              <a:gd name="T78" fmla="*/ 12499 w 14397"/>
              <a:gd name="T79" fmla="*/ 5838 h 6223"/>
              <a:gd name="T80" fmla="*/ 10638 w 14397"/>
              <a:gd name="T81" fmla="*/ 5838 h 6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397" h="6223">
                <a:moveTo>
                  <a:pt x="0" y="4937"/>
                </a:moveTo>
                <a:lnTo>
                  <a:pt x="0" y="2866"/>
                </a:lnTo>
                <a:cubicBezTo>
                  <a:pt x="0" y="2677"/>
                  <a:pt x="39" y="2492"/>
                  <a:pt x="112" y="2322"/>
                </a:cubicBezTo>
                <a:cubicBezTo>
                  <a:pt x="185" y="2152"/>
                  <a:pt x="293" y="1997"/>
                  <a:pt x="431" y="1866"/>
                </a:cubicBezTo>
                <a:lnTo>
                  <a:pt x="1962" y="416"/>
                </a:lnTo>
                <a:lnTo>
                  <a:pt x="1963" y="416"/>
                </a:lnTo>
                <a:cubicBezTo>
                  <a:pt x="2105" y="282"/>
                  <a:pt x="2268" y="179"/>
                  <a:pt x="2445" y="109"/>
                </a:cubicBezTo>
                <a:cubicBezTo>
                  <a:pt x="2624" y="38"/>
                  <a:pt x="2815" y="0"/>
                  <a:pt x="3007" y="0"/>
                </a:cubicBezTo>
                <a:lnTo>
                  <a:pt x="8364" y="0"/>
                </a:lnTo>
                <a:cubicBezTo>
                  <a:pt x="8535" y="0"/>
                  <a:pt x="8703" y="36"/>
                  <a:pt x="8857" y="102"/>
                </a:cubicBezTo>
                <a:cubicBezTo>
                  <a:pt x="9010" y="168"/>
                  <a:pt x="9151" y="266"/>
                  <a:pt x="9269" y="391"/>
                </a:cubicBezTo>
                <a:lnTo>
                  <a:pt x="10792" y="2007"/>
                </a:lnTo>
                <a:cubicBezTo>
                  <a:pt x="10820" y="2037"/>
                  <a:pt x="10852" y="2061"/>
                  <a:pt x="10888" y="2080"/>
                </a:cubicBezTo>
                <a:cubicBezTo>
                  <a:pt x="10922" y="2098"/>
                  <a:pt x="10959" y="2111"/>
                  <a:pt x="10998" y="2117"/>
                </a:cubicBezTo>
                <a:lnTo>
                  <a:pt x="11000" y="2117"/>
                </a:lnTo>
                <a:lnTo>
                  <a:pt x="13355" y="2489"/>
                </a:lnTo>
                <a:cubicBezTo>
                  <a:pt x="13652" y="2520"/>
                  <a:pt x="13912" y="2661"/>
                  <a:pt x="14098" y="2868"/>
                </a:cubicBezTo>
                <a:cubicBezTo>
                  <a:pt x="14285" y="3076"/>
                  <a:pt x="14397" y="3350"/>
                  <a:pt x="14397" y="3648"/>
                </a:cubicBezTo>
                <a:lnTo>
                  <a:pt x="14397" y="5167"/>
                </a:lnTo>
                <a:lnTo>
                  <a:pt x="13360" y="5167"/>
                </a:lnTo>
                <a:lnTo>
                  <a:pt x="13360" y="4708"/>
                </a:lnTo>
                <a:lnTo>
                  <a:pt x="13938" y="4708"/>
                </a:lnTo>
                <a:lnTo>
                  <a:pt x="13938" y="3648"/>
                </a:lnTo>
                <a:cubicBezTo>
                  <a:pt x="13938" y="3466"/>
                  <a:pt x="13870" y="3300"/>
                  <a:pt x="13758" y="3175"/>
                </a:cubicBezTo>
                <a:cubicBezTo>
                  <a:pt x="13645" y="3049"/>
                  <a:pt x="13487" y="2963"/>
                  <a:pt x="13307" y="2944"/>
                </a:cubicBezTo>
                <a:lnTo>
                  <a:pt x="10932" y="2569"/>
                </a:lnTo>
                <a:lnTo>
                  <a:pt x="10932" y="2570"/>
                </a:lnTo>
                <a:cubicBezTo>
                  <a:pt x="10841" y="2556"/>
                  <a:pt x="10754" y="2527"/>
                  <a:pt x="10674" y="2485"/>
                </a:cubicBezTo>
                <a:cubicBezTo>
                  <a:pt x="10594" y="2443"/>
                  <a:pt x="10521" y="2387"/>
                  <a:pt x="10458" y="2321"/>
                </a:cubicBezTo>
                <a:lnTo>
                  <a:pt x="8936" y="704"/>
                </a:lnTo>
                <a:cubicBezTo>
                  <a:pt x="8862" y="626"/>
                  <a:pt x="8774" y="565"/>
                  <a:pt x="8676" y="523"/>
                </a:cubicBezTo>
                <a:cubicBezTo>
                  <a:pt x="8579" y="481"/>
                  <a:pt x="8473" y="459"/>
                  <a:pt x="8364" y="459"/>
                </a:cubicBezTo>
                <a:lnTo>
                  <a:pt x="3007" y="459"/>
                </a:lnTo>
                <a:cubicBezTo>
                  <a:pt x="2870" y="459"/>
                  <a:pt x="2736" y="484"/>
                  <a:pt x="2613" y="533"/>
                </a:cubicBezTo>
                <a:cubicBezTo>
                  <a:pt x="2489" y="582"/>
                  <a:pt x="2375" y="654"/>
                  <a:pt x="2277" y="747"/>
                </a:cubicBezTo>
                <a:lnTo>
                  <a:pt x="2278" y="748"/>
                </a:lnTo>
                <a:lnTo>
                  <a:pt x="745" y="2199"/>
                </a:lnTo>
                <a:cubicBezTo>
                  <a:pt x="654" y="2285"/>
                  <a:pt x="582" y="2389"/>
                  <a:pt x="533" y="2503"/>
                </a:cubicBezTo>
                <a:cubicBezTo>
                  <a:pt x="485" y="2616"/>
                  <a:pt x="459" y="2739"/>
                  <a:pt x="459" y="2866"/>
                </a:cubicBezTo>
                <a:lnTo>
                  <a:pt x="459" y="4937"/>
                </a:lnTo>
                <a:lnTo>
                  <a:pt x="0" y="4937"/>
                </a:lnTo>
                <a:close/>
                <a:moveTo>
                  <a:pt x="9772" y="5144"/>
                </a:moveTo>
                <a:lnTo>
                  <a:pt x="3742" y="5144"/>
                </a:lnTo>
                <a:lnTo>
                  <a:pt x="3742" y="4686"/>
                </a:lnTo>
                <a:lnTo>
                  <a:pt x="9772" y="4686"/>
                </a:lnTo>
                <a:lnTo>
                  <a:pt x="9772" y="5144"/>
                </a:lnTo>
                <a:close/>
                <a:moveTo>
                  <a:pt x="1138" y="4908"/>
                </a:moveTo>
                <a:cubicBezTo>
                  <a:pt x="1138" y="5144"/>
                  <a:pt x="1234" y="5359"/>
                  <a:pt x="1389" y="5514"/>
                </a:cubicBezTo>
                <a:cubicBezTo>
                  <a:pt x="1544" y="5669"/>
                  <a:pt x="1758" y="5765"/>
                  <a:pt x="1995" y="5765"/>
                </a:cubicBezTo>
                <a:cubicBezTo>
                  <a:pt x="2232" y="5765"/>
                  <a:pt x="2446" y="5669"/>
                  <a:pt x="2601" y="5514"/>
                </a:cubicBezTo>
                <a:cubicBezTo>
                  <a:pt x="2757" y="5359"/>
                  <a:pt x="2853" y="5144"/>
                  <a:pt x="2853" y="4908"/>
                </a:cubicBezTo>
                <a:cubicBezTo>
                  <a:pt x="2853" y="4671"/>
                  <a:pt x="2757" y="4456"/>
                  <a:pt x="2601" y="4301"/>
                </a:cubicBezTo>
                <a:cubicBezTo>
                  <a:pt x="2446" y="4146"/>
                  <a:pt x="2232" y="4050"/>
                  <a:pt x="1995" y="4050"/>
                </a:cubicBezTo>
                <a:cubicBezTo>
                  <a:pt x="1758" y="4050"/>
                  <a:pt x="1544" y="4146"/>
                  <a:pt x="1389" y="4301"/>
                </a:cubicBezTo>
                <a:cubicBezTo>
                  <a:pt x="1234" y="4456"/>
                  <a:pt x="1138" y="4671"/>
                  <a:pt x="1138" y="4908"/>
                </a:cubicBezTo>
                <a:close/>
                <a:moveTo>
                  <a:pt x="1065" y="5838"/>
                </a:moveTo>
                <a:cubicBezTo>
                  <a:pt x="826" y="5600"/>
                  <a:pt x="679" y="5271"/>
                  <a:pt x="679" y="4908"/>
                </a:cubicBezTo>
                <a:cubicBezTo>
                  <a:pt x="679" y="4544"/>
                  <a:pt x="826" y="4215"/>
                  <a:pt x="1065" y="3977"/>
                </a:cubicBezTo>
                <a:cubicBezTo>
                  <a:pt x="1303" y="3739"/>
                  <a:pt x="1632" y="3592"/>
                  <a:pt x="1995" y="3592"/>
                </a:cubicBezTo>
                <a:cubicBezTo>
                  <a:pt x="2359" y="3592"/>
                  <a:pt x="2688" y="3739"/>
                  <a:pt x="2926" y="3977"/>
                </a:cubicBezTo>
                <a:cubicBezTo>
                  <a:pt x="3164" y="4215"/>
                  <a:pt x="3311" y="4544"/>
                  <a:pt x="3311" y="4908"/>
                </a:cubicBezTo>
                <a:cubicBezTo>
                  <a:pt x="3311" y="5271"/>
                  <a:pt x="3164" y="5600"/>
                  <a:pt x="2926" y="5838"/>
                </a:cubicBezTo>
                <a:cubicBezTo>
                  <a:pt x="2688" y="6076"/>
                  <a:pt x="2359" y="6223"/>
                  <a:pt x="1995" y="6223"/>
                </a:cubicBezTo>
                <a:cubicBezTo>
                  <a:pt x="1632" y="6223"/>
                  <a:pt x="1303" y="6076"/>
                  <a:pt x="1065" y="5838"/>
                </a:cubicBezTo>
                <a:close/>
                <a:moveTo>
                  <a:pt x="10711" y="4908"/>
                </a:moveTo>
                <a:cubicBezTo>
                  <a:pt x="10711" y="5144"/>
                  <a:pt x="10807" y="5359"/>
                  <a:pt x="10962" y="5514"/>
                </a:cubicBezTo>
                <a:cubicBezTo>
                  <a:pt x="11118" y="5669"/>
                  <a:pt x="11332" y="5765"/>
                  <a:pt x="11569" y="5765"/>
                </a:cubicBezTo>
                <a:cubicBezTo>
                  <a:pt x="11805" y="5765"/>
                  <a:pt x="12020" y="5669"/>
                  <a:pt x="12175" y="5514"/>
                </a:cubicBezTo>
                <a:cubicBezTo>
                  <a:pt x="12330" y="5359"/>
                  <a:pt x="12426" y="5144"/>
                  <a:pt x="12426" y="4908"/>
                </a:cubicBezTo>
                <a:cubicBezTo>
                  <a:pt x="12426" y="4671"/>
                  <a:pt x="12330" y="4456"/>
                  <a:pt x="12175" y="4301"/>
                </a:cubicBezTo>
                <a:cubicBezTo>
                  <a:pt x="12020" y="4146"/>
                  <a:pt x="11805" y="4050"/>
                  <a:pt x="11569" y="4050"/>
                </a:cubicBezTo>
                <a:cubicBezTo>
                  <a:pt x="11332" y="4050"/>
                  <a:pt x="11118" y="4146"/>
                  <a:pt x="10962" y="4301"/>
                </a:cubicBezTo>
                <a:cubicBezTo>
                  <a:pt x="10807" y="4456"/>
                  <a:pt x="10711" y="4671"/>
                  <a:pt x="10711" y="4908"/>
                </a:cubicBezTo>
                <a:close/>
                <a:moveTo>
                  <a:pt x="10638" y="5838"/>
                </a:moveTo>
                <a:cubicBezTo>
                  <a:pt x="10400" y="5600"/>
                  <a:pt x="10253" y="5271"/>
                  <a:pt x="10253" y="4908"/>
                </a:cubicBezTo>
                <a:cubicBezTo>
                  <a:pt x="10253" y="4544"/>
                  <a:pt x="10400" y="4215"/>
                  <a:pt x="10638" y="3977"/>
                </a:cubicBezTo>
                <a:cubicBezTo>
                  <a:pt x="10876" y="3739"/>
                  <a:pt x="11205" y="3592"/>
                  <a:pt x="11569" y="3592"/>
                </a:cubicBezTo>
                <a:cubicBezTo>
                  <a:pt x="11932" y="3592"/>
                  <a:pt x="12261" y="3739"/>
                  <a:pt x="12499" y="3977"/>
                </a:cubicBezTo>
                <a:cubicBezTo>
                  <a:pt x="12737" y="4215"/>
                  <a:pt x="12885" y="4544"/>
                  <a:pt x="12885" y="4908"/>
                </a:cubicBezTo>
                <a:cubicBezTo>
                  <a:pt x="12885" y="5271"/>
                  <a:pt x="12737" y="5600"/>
                  <a:pt x="12499" y="5838"/>
                </a:cubicBezTo>
                <a:cubicBezTo>
                  <a:pt x="12261" y="6076"/>
                  <a:pt x="11932" y="6223"/>
                  <a:pt x="11569" y="6223"/>
                </a:cubicBezTo>
                <a:cubicBezTo>
                  <a:pt x="11205" y="6223"/>
                  <a:pt x="10876" y="6076"/>
                  <a:pt x="10638" y="5838"/>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1" name="Freeform 393">
            <a:extLst>
              <a:ext uri="{FF2B5EF4-FFF2-40B4-BE49-F238E27FC236}">
                <a16:creationId xmlns:a16="http://schemas.microsoft.com/office/drawing/2014/main" id="{3BEB08BD-C1F2-4279-8AF8-7ACA0E6A7A2E}"/>
              </a:ext>
            </a:extLst>
          </p:cNvPr>
          <p:cNvSpPr>
            <a:spLocks noChangeAspect="1" noEditPoints="1"/>
          </p:cNvSpPr>
          <p:nvPr/>
        </p:nvSpPr>
        <p:spPr bwMode="auto">
          <a:xfrm>
            <a:off x="6457759" y="1998573"/>
            <a:ext cx="415110" cy="188687"/>
          </a:xfrm>
          <a:custGeom>
            <a:avLst/>
            <a:gdLst>
              <a:gd name="T0" fmla="*/ 1593 w 15400"/>
              <a:gd name="T1" fmla="*/ 6358 h 7032"/>
              <a:gd name="T2" fmla="*/ 2637 w 15400"/>
              <a:gd name="T3" fmla="*/ 6358 h 7032"/>
              <a:gd name="T4" fmla="*/ 2639 w 15400"/>
              <a:gd name="T5" fmla="*/ 5312 h 7032"/>
              <a:gd name="T6" fmla="*/ 1592 w 15400"/>
              <a:gd name="T7" fmla="*/ 5312 h 7032"/>
              <a:gd name="T8" fmla="*/ 11458 w 15400"/>
              <a:gd name="T9" fmla="*/ 1849 h 7032"/>
              <a:gd name="T10" fmla="*/ 13407 w 15400"/>
              <a:gd name="T11" fmla="*/ 1950 h 7032"/>
              <a:gd name="T12" fmla="*/ 14245 w 15400"/>
              <a:gd name="T13" fmla="*/ 3710 h 7032"/>
              <a:gd name="T14" fmla="*/ 14285 w 15400"/>
              <a:gd name="T15" fmla="*/ 3771 h 7032"/>
              <a:gd name="T16" fmla="*/ 14343 w 15400"/>
              <a:gd name="T17" fmla="*/ 3810 h 7032"/>
              <a:gd name="T18" fmla="*/ 15320 w 15400"/>
              <a:gd name="T19" fmla="*/ 4312 h 7032"/>
              <a:gd name="T20" fmla="*/ 15400 w 15400"/>
              <a:gd name="T21" fmla="*/ 6087 h 7032"/>
              <a:gd name="T22" fmla="*/ 14206 w 15400"/>
              <a:gd name="T23" fmla="*/ 5628 h 7032"/>
              <a:gd name="T24" fmla="*/ 14941 w 15400"/>
              <a:gd name="T25" fmla="*/ 4574 h 7032"/>
              <a:gd name="T26" fmla="*/ 14931 w 15400"/>
              <a:gd name="T27" fmla="*/ 4556 h 7032"/>
              <a:gd name="T28" fmla="*/ 14165 w 15400"/>
              <a:gd name="T29" fmla="*/ 4232 h 7032"/>
              <a:gd name="T30" fmla="*/ 13823 w 15400"/>
              <a:gd name="T31" fmla="*/ 3886 h 7032"/>
              <a:gd name="T32" fmla="*/ 13203 w 15400"/>
              <a:gd name="T33" fmla="*/ 2392 h 7032"/>
              <a:gd name="T34" fmla="*/ 13077 w 15400"/>
              <a:gd name="T35" fmla="*/ 2308 h 7032"/>
              <a:gd name="T36" fmla="*/ 11458 w 15400"/>
              <a:gd name="T37" fmla="*/ 1849 h 7032"/>
              <a:gd name="T38" fmla="*/ 0 w 15400"/>
              <a:gd name="T39" fmla="*/ 695 h 7032"/>
              <a:gd name="T40" fmla="*/ 694 w 15400"/>
              <a:gd name="T41" fmla="*/ 0 h 7032"/>
              <a:gd name="T42" fmla="*/ 10399 w 15400"/>
              <a:gd name="T43" fmla="*/ 204 h 7032"/>
              <a:gd name="T44" fmla="*/ 10602 w 15400"/>
              <a:gd name="T45" fmla="*/ 6060 h 7032"/>
              <a:gd name="T46" fmla="*/ 3976 w 15400"/>
              <a:gd name="T47" fmla="*/ 5602 h 7032"/>
              <a:gd name="T48" fmla="*/ 10144 w 15400"/>
              <a:gd name="T49" fmla="*/ 695 h 7032"/>
              <a:gd name="T50" fmla="*/ 9907 w 15400"/>
              <a:gd name="T51" fmla="*/ 458 h 7032"/>
              <a:gd name="T52" fmla="*/ 528 w 15400"/>
              <a:gd name="T53" fmla="*/ 527 h 7032"/>
              <a:gd name="T54" fmla="*/ 458 w 15400"/>
              <a:gd name="T55" fmla="*/ 5823 h 7032"/>
              <a:gd name="T56" fmla="*/ 11656 w 15400"/>
              <a:gd name="T57" fmla="*/ 5834 h 7032"/>
              <a:gd name="T58" fmla="*/ 12395 w 15400"/>
              <a:gd name="T59" fmla="*/ 6573 h 7032"/>
              <a:gd name="T60" fmla="*/ 13133 w 15400"/>
              <a:gd name="T61" fmla="*/ 5834 h 7032"/>
              <a:gd name="T62" fmla="*/ 12395 w 15400"/>
              <a:gd name="T63" fmla="*/ 5096 h 7032"/>
              <a:gd name="T64" fmla="*/ 11656 w 15400"/>
              <a:gd name="T65" fmla="*/ 5834 h 7032"/>
              <a:gd name="T66" fmla="*/ 11198 w 15400"/>
              <a:gd name="T67" fmla="*/ 5834 h 7032"/>
              <a:gd name="T68" fmla="*/ 12395 w 15400"/>
              <a:gd name="T69" fmla="*/ 4637 h 7032"/>
              <a:gd name="T70" fmla="*/ 13592 w 15400"/>
              <a:gd name="T71" fmla="*/ 5834 h 7032"/>
              <a:gd name="T72" fmla="*/ 12395 w 15400"/>
              <a:gd name="T73" fmla="*/ 7032 h 7032"/>
              <a:gd name="T74" fmla="*/ 1269 w 15400"/>
              <a:gd name="T75" fmla="*/ 6680 h 7032"/>
              <a:gd name="T76" fmla="*/ 1270 w 15400"/>
              <a:gd name="T77" fmla="*/ 4988 h 7032"/>
              <a:gd name="T78" fmla="*/ 2961 w 15400"/>
              <a:gd name="T79" fmla="*/ 4988 h 7032"/>
              <a:gd name="T80" fmla="*/ 2962 w 15400"/>
              <a:gd name="T81" fmla="*/ 6680 h 7032"/>
              <a:gd name="T82" fmla="*/ 1269 w 15400"/>
              <a:gd name="T83" fmla="*/ 6680 h 7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400" h="7032">
                <a:moveTo>
                  <a:pt x="1377" y="5834"/>
                </a:moveTo>
                <a:cubicBezTo>
                  <a:pt x="1377" y="6039"/>
                  <a:pt x="1460" y="6224"/>
                  <a:pt x="1593" y="6358"/>
                </a:cubicBezTo>
                <a:cubicBezTo>
                  <a:pt x="1726" y="6491"/>
                  <a:pt x="1911" y="6573"/>
                  <a:pt x="2115" y="6573"/>
                </a:cubicBezTo>
                <a:cubicBezTo>
                  <a:pt x="2320" y="6573"/>
                  <a:pt x="2504" y="6491"/>
                  <a:pt x="2637" y="6358"/>
                </a:cubicBezTo>
                <a:cubicBezTo>
                  <a:pt x="2771" y="6224"/>
                  <a:pt x="2854" y="6039"/>
                  <a:pt x="2854" y="5834"/>
                </a:cubicBezTo>
                <a:cubicBezTo>
                  <a:pt x="2854" y="5630"/>
                  <a:pt x="2772" y="5445"/>
                  <a:pt x="2639" y="5312"/>
                </a:cubicBezTo>
                <a:cubicBezTo>
                  <a:pt x="2505" y="5179"/>
                  <a:pt x="2320" y="5096"/>
                  <a:pt x="2115" y="5096"/>
                </a:cubicBezTo>
                <a:cubicBezTo>
                  <a:pt x="1911" y="5096"/>
                  <a:pt x="1726" y="5179"/>
                  <a:pt x="1592" y="5312"/>
                </a:cubicBezTo>
                <a:cubicBezTo>
                  <a:pt x="1459" y="5445"/>
                  <a:pt x="1377" y="5630"/>
                  <a:pt x="1377" y="5834"/>
                </a:cubicBezTo>
                <a:close/>
                <a:moveTo>
                  <a:pt x="11458" y="1849"/>
                </a:moveTo>
                <a:lnTo>
                  <a:pt x="13077" y="1849"/>
                </a:lnTo>
                <a:cubicBezTo>
                  <a:pt x="13196" y="1849"/>
                  <a:pt x="13310" y="1886"/>
                  <a:pt x="13407" y="1950"/>
                </a:cubicBezTo>
                <a:cubicBezTo>
                  <a:pt x="13503" y="2014"/>
                  <a:pt x="13580" y="2106"/>
                  <a:pt x="13626" y="2216"/>
                </a:cubicBezTo>
                <a:lnTo>
                  <a:pt x="14245" y="3710"/>
                </a:lnTo>
                <a:lnTo>
                  <a:pt x="14245" y="3711"/>
                </a:lnTo>
                <a:cubicBezTo>
                  <a:pt x="14254" y="3733"/>
                  <a:pt x="14268" y="3754"/>
                  <a:pt x="14285" y="3771"/>
                </a:cubicBezTo>
                <a:cubicBezTo>
                  <a:pt x="14301" y="3787"/>
                  <a:pt x="14320" y="3800"/>
                  <a:pt x="14342" y="3809"/>
                </a:cubicBezTo>
                <a:lnTo>
                  <a:pt x="14343" y="3810"/>
                </a:lnTo>
                <a:lnTo>
                  <a:pt x="15110" y="4135"/>
                </a:lnTo>
                <a:cubicBezTo>
                  <a:pt x="15197" y="4173"/>
                  <a:pt x="15270" y="4235"/>
                  <a:pt x="15320" y="4312"/>
                </a:cubicBezTo>
                <a:cubicBezTo>
                  <a:pt x="15371" y="4389"/>
                  <a:pt x="15400" y="4480"/>
                  <a:pt x="15400" y="4574"/>
                </a:cubicBezTo>
                <a:lnTo>
                  <a:pt x="15400" y="6087"/>
                </a:lnTo>
                <a:lnTo>
                  <a:pt x="14206" y="6087"/>
                </a:lnTo>
                <a:lnTo>
                  <a:pt x="14206" y="5628"/>
                </a:lnTo>
                <a:lnTo>
                  <a:pt x="14941" y="5628"/>
                </a:lnTo>
                <a:lnTo>
                  <a:pt x="14941" y="4574"/>
                </a:lnTo>
                <a:cubicBezTo>
                  <a:pt x="14941" y="4569"/>
                  <a:pt x="14940" y="4565"/>
                  <a:pt x="14939" y="4563"/>
                </a:cubicBezTo>
                <a:cubicBezTo>
                  <a:pt x="14937" y="4560"/>
                  <a:pt x="14934" y="4558"/>
                  <a:pt x="14931" y="4556"/>
                </a:cubicBezTo>
                <a:lnTo>
                  <a:pt x="14165" y="4231"/>
                </a:lnTo>
                <a:lnTo>
                  <a:pt x="14165" y="4232"/>
                </a:lnTo>
                <a:cubicBezTo>
                  <a:pt x="14088" y="4199"/>
                  <a:pt x="14018" y="4151"/>
                  <a:pt x="13959" y="4092"/>
                </a:cubicBezTo>
                <a:cubicBezTo>
                  <a:pt x="13902" y="4033"/>
                  <a:pt x="13855" y="3963"/>
                  <a:pt x="13823" y="3886"/>
                </a:cubicBezTo>
                <a:lnTo>
                  <a:pt x="13822" y="3886"/>
                </a:lnTo>
                <a:lnTo>
                  <a:pt x="13203" y="2392"/>
                </a:lnTo>
                <a:cubicBezTo>
                  <a:pt x="13192" y="2366"/>
                  <a:pt x="13175" y="2345"/>
                  <a:pt x="13152" y="2330"/>
                </a:cubicBezTo>
                <a:cubicBezTo>
                  <a:pt x="13131" y="2316"/>
                  <a:pt x="13105" y="2308"/>
                  <a:pt x="13077" y="2308"/>
                </a:cubicBezTo>
                <a:lnTo>
                  <a:pt x="11458" y="2308"/>
                </a:lnTo>
                <a:lnTo>
                  <a:pt x="11458" y="1849"/>
                </a:lnTo>
                <a:close/>
                <a:moveTo>
                  <a:pt x="0" y="5823"/>
                </a:moveTo>
                <a:lnTo>
                  <a:pt x="0" y="695"/>
                </a:lnTo>
                <a:cubicBezTo>
                  <a:pt x="0" y="504"/>
                  <a:pt x="77" y="330"/>
                  <a:pt x="203" y="204"/>
                </a:cubicBezTo>
                <a:cubicBezTo>
                  <a:pt x="329" y="78"/>
                  <a:pt x="503" y="0"/>
                  <a:pt x="694" y="0"/>
                </a:cubicBezTo>
                <a:lnTo>
                  <a:pt x="9907" y="0"/>
                </a:lnTo>
                <a:cubicBezTo>
                  <a:pt x="10099" y="0"/>
                  <a:pt x="10272" y="78"/>
                  <a:pt x="10399" y="204"/>
                </a:cubicBezTo>
                <a:cubicBezTo>
                  <a:pt x="10524" y="330"/>
                  <a:pt x="10602" y="504"/>
                  <a:pt x="10602" y="695"/>
                </a:cubicBezTo>
                <a:lnTo>
                  <a:pt x="10602" y="6060"/>
                </a:lnTo>
                <a:lnTo>
                  <a:pt x="3976" y="6060"/>
                </a:lnTo>
                <a:lnTo>
                  <a:pt x="3976" y="5602"/>
                </a:lnTo>
                <a:lnTo>
                  <a:pt x="10144" y="5602"/>
                </a:lnTo>
                <a:lnTo>
                  <a:pt x="10144" y="695"/>
                </a:lnTo>
                <a:cubicBezTo>
                  <a:pt x="10144" y="629"/>
                  <a:pt x="10117" y="570"/>
                  <a:pt x="10074" y="527"/>
                </a:cubicBezTo>
                <a:cubicBezTo>
                  <a:pt x="10032" y="485"/>
                  <a:pt x="9973" y="458"/>
                  <a:pt x="9907" y="458"/>
                </a:cubicBezTo>
                <a:lnTo>
                  <a:pt x="694" y="458"/>
                </a:lnTo>
                <a:cubicBezTo>
                  <a:pt x="629" y="458"/>
                  <a:pt x="570" y="485"/>
                  <a:pt x="528" y="527"/>
                </a:cubicBezTo>
                <a:cubicBezTo>
                  <a:pt x="485" y="570"/>
                  <a:pt x="458" y="629"/>
                  <a:pt x="458" y="695"/>
                </a:cubicBezTo>
                <a:lnTo>
                  <a:pt x="458" y="5823"/>
                </a:lnTo>
                <a:lnTo>
                  <a:pt x="0" y="5823"/>
                </a:lnTo>
                <a:close/>
                <a:moveTo>
                  <a:pt x="11656" y="5834"/>
                </a:moveTo>
                <a:cubicBezTo>
                  <a:pt x="11656" y="6039"/>
                  <a:pt x="11739" y="6224"/>
                  <a:pt x="11873" y="6358"/>
                </a:cubicBezTo>
                <a:cubicBezTo>
                  <a:pt x="12006" y="6491"/>
                  <a:pt x="12190" y="6573"/>
                  <a:pt x="12395" y="6573"/>
                </a:cubicBezTo>
                <a:cubicBezTo>
                  <a:pt x="12599" y="6573"/>
                  <a:pt x="12784" y="6491"/>
                  <a:pt x="12917" y="6358"/>
                </a:cubicBezTo>
                <a:cubicBezTo>
                  <a:pt x="13051" y="6224"/>
                  <a:pt x="13133" y="6039"/>
                  <a:pt x="13133" y="5834"/>
                </a:cubicBezTo>
                <a:cubicBezTo>
                  <a:pt x="13133" y="5630"/>
                  <a:pt x="13051" y="5445"/>
                  <a:pt x="12918" y="5312"/>
                </a:cubicBezTo>
                <a:cubicBezTo>
                  <a:pt x="12784" y="5179"/>
                  <a:pt x="12599" y="5096"/>
                  <a:pt x="12395" y="5096"/>
                </a:cubicBezTo>
                <a:cubicBezTo>
                  <a:pt x="12190" y="5096"/>
                  <a:pt x="12005" y="5179"/>
                  <a:pt x="11872" y="5312"/>
                </a:cubicBezTo>
                <a:cubicBezTo>
                  <a:pt x="11739" y="5445"/>
                  <a:pt x="11656" y="5629"/>
                  <a:pt x="11656" y="5834"/>
                </a:cubicBezTo>
                <a:close/>
                <a:moveTo>
                  <a:pt x="11549" y="6680"/>
                </a:moveTo>
                <a:cubicBezTo>
                  <a:pt x="11332" y="6463"/>
                  <a:pt x="11198" y="6164"/>
                  <a:pt x="11198" y="5834"/>
                </a:cubicBezTo>
                <a:cubicBezTo>
                  <a:pt x="11198" y="5504"/>
                  <a:pt x="11332" y="5205"/>
                  <a:pt x="11549" y="4988"/>
                </a:cubicBezTo>
                <a:cubicBezTo>
                  <a:pt x="11766" y="4771"/>
                  <a:pt x="12065" y="4637"/>
                  <a:pt x="12395" y="4637"/>
                </a:cubicBezTo>
                <a:cubicBezTo>
                  <a:pt x="12725" y="4637"/>
                  <a:pt x="13024" y="4771"/>
                  <a:pt x="13240" y="4988"/>
                </a:cubicBezTo>
                <a:cubicBezTo>
                  <a:pt x="13458" y="5205"/>
                  <a:pt x="13592" y="5504"/>
                  <a:pt x="13592" y="5834"/>
                </a:cubicBezTo>
                <a:cubicBezTo>
                  <a:pt x="13592" y="6164"/>
                  <a:pt x="13458" y="6463"/>
                  <a:pt x="13241" y="6680"/>
                </a:cubicBezTo>
                <a:cubicBezTo>
                  <a:pt x="13024" y="6897"/>
                  <a:pt x="12725" y="7032"/>
                  <a:pt x="12395" y="7032"/>
                </a:cubicBezTo>
                <a:cubicBezTo>
                  <a:pt x="12065" y="7032"/>
                  <a:pt x="11766" y="6897"/>
                  <a:pt x="11549" y="6680"/>
                </a:cubicBezTo>
                <a:close/>
                <a:moveTo>
                  <a:pt x="1269" y="6680"/>
                </a:moveTo>
                <a:cubicBezTo>
                  <a:pt x="1052" y="6463"/>
                  <a:pt x="918" y="6164"/>
                  <a:pt x="918" y="5834"/>
                </a:cubicBezTo>
                <a:cubicBezTo>
                  <a:pt x="918" y="5504"/>
                  <a:pt x="1053" y="5205"/>
                  <a:pt x="1270" y="4988"/>
                </a:cubicBezTo>
                <a:cubicBezTo>
                  <a:pt x="1487" y="4771"/>
                  <a:pt x="1786" y="4637"/>
                  <a:pt x="2115" y="4637"/>
                </a:cubicBezTo>
                <a:cubicBezTo>
                  <a:pt x="2445" y="4637"/>
                  <a:pt x="2744" y="4771"/>
                  <a:pt x="2961" y="4988"/>
                </a:cubicBezTo>
                <a:cubicBezTo>
                  <a:pt x="3178" y="5205"/>
                  <a:pt x="3313" y="5504"/>
                  <a:pt x="3313" y="5834"/>
                </a:cubicBezTo>
                <a:cubicBezTo>
                  <a:pt x="3313" y="6164"/>
                  <a:pt x="3178" y="6463"/>
                  <a:pt x="2962" y="6680"/>
                </a:cubicBezTo>
                <a:cubicBezTo>
                  <a:pt x="2745" y="6897"/>
                  <a:pt x="2445" y="7032"/>
                  <a:pt x="2115" y="7032"/>
                </a:cubicBezTo>
                <a:cubicBezTo>
                  <a:pt x="1786" y="7032"/>
                  <a:pt x="1486" y="6897"/>
                  <a:pt x="1269" y="6680"/>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2" name="Freeform 394">
            <a:extLst>
              <a:ext uri="{FF2B5EF4-FFF2-40B4-BE49-F238E27FC236}">
                <a16:creationId xmlns:a16="http://schemas.microsoft.com/office/drawing/2014/main" id="{086379CD-6F50-4352-892C-1B4B3D4FAB39}"/>
              </a:ext>
            </a:extLst>
          </p:cNvPr>
          <p:cNvSpPr>
            <a:spLocks noChangeAspect="1" noEditPoints="1"/>
          </p:cNvSpPr>
          <p:nvPr/>
        </p:nvSpPr>
        <p:spPr bwMode="auto">
          <a:xfrm>
            <a:off x="6981727" y="2004379"/>
            <a:ext cx="384631" cy="178527"/>
          </a:xfrm>
          <a:custGeom>
            <a:avLst/>
            <a:gdLst>
              <a:gd name="T0" fmla="*/ 9026 w 14204"/>
              <a:gd name="T1" fmla="*/ 0 h 6611"/>
              <a:gd name="T2" fmla="*/ 9713 w 14204"/>
              <a:gd name="T3" fmla="*/ 686 h 6611"/>
              <a:gd name="T4" fmla="*/ 3496 w 14204"/>
              <a:gd name="T5" fmla="*/ 5702 h 6611"/>
              <a:gd name="T6" fmla="*/ 9254 w 14204"/>
              <a:gd name="T7" fmla="*/ 5244 h 6611"/>
              <a:gd name="T8" fmla="*/ 9188 w 14204"/>
              <a:gd name="T9" fmla="*/ 525 h 6611"/>
              <a:gd name="T10" fmla="*/ 0 w 14204"/>
              <a:gd name="T11" fmla="*/ 459 h 6611"/>
              <a:gd name="T12" fmla="*/ 10500 w 14204"/>
              <a:gd name="T13" fmla="*/ 1730 h 6611"/>
              <a:gd name="T14" fmla="*/ 12332 w 14204"/>
              <a:gd name="T15" fmla="*/ 1827 h 6611"/>
              <a:gd name="T16" fmla="*/ 12542 w 14204"/>
              <a:gd name="T17" fmla="*/ 2084 h 6611"/>
              <a:gd name="T18" fmla="*/ 13122 w 14204"/>
              <a:gd name="T19" fmla="*/ 3483 h 6611"/>
              <a:gd name="T20" fmla="*/ 13204 w 14204"/>
              <a:gd name="T21" fmla="*/ 3566 h 6611"/>
              <a:gd name="T22" fmla="*/ 13923 w 14204"/>
              <a:gd name="T23" fmla="*/ 3873 h 6611"/>
              <a:gd name="T24" fmla="*/ 14127 w 14204"/>
              <a:gd name="T25" fmla="*/ 4042 h 6611"/>
              <a:gd name="T26" fmla="*/ 14204 w 14204"/>
              <a:gd name="T27" fmla="*/ 5728 h 6611"/>
              <a:gd name="T28" fmla="*/ 13071 w 14204"/>
              <a:gd name="T29" fmla="*/ 5269 h 6611"/>
              <a:gd name="T30" fmla="*/ 13746 w 14204"/>
              <a:gd name="T31" fmla="*/ 4295 h 6611"/>
              <a:gd name="T32" fmla="*/ 13745 w 14204"/>
              <a:gd name="T33" fmla="*/ 4294 h 6611"/>
              <a:gd name="T34" fmla="*/ 13029 w 14204"/>
              <a:gd name="T35" fmla="*/ 3989 h 6611"/>
              <a:gd name="T36" fmla="*/ 12700 w 14204"/>
              <a:gd name="T37" fmla="*/ 3658 h 6611"/>
              <a:gd name="T38" fmla="*/ 12120 w 14204"/>
              <a:gd name="T39" fmla="*/ 2259 h 6611"/>
              <a:gd name="T40" fmla="*/ 12078 w 14204"/>
              <a:gd name="T41" fmla="*/ 2207 h 6611"/>
              <a:gd name="T42" fmla="*/ 10500 w 14204"/>
              <a:gd name="T43" fmla="*/ 2189 h 6611"/>
              <a:gd name="T44" fmla="*/ 13746 w 14204"/>
              <a:gd name="T45" fmla="*/ 4295 h 6611"/>
              <a:gd name="T46" fmla="*/ 19 w 14204"/>
              <a:gd name="T47" fmla="*/ 3499 h 6611"/>
              <a:gd name="T48" fmla="*/ 3500 w 14204"/>
              <a:gd name="T49" fmla="*/ 3958 h 6611"/>
              <a:gd name="T50" fmla="*/ 19 w 14204"/>
              <a:gd name="T51" fmla="*/ 3499 h 6611"/>
              <a:gd name="T52" fmla="*/ 3575 w 14204"/>
              <a:gd name="T53" fmla="*/ 1741 h 6611"/>
              <a:gd name="T54" fmla="*/ 1750 w 14204"/>
              <a:gd name="T55" fmla="*/ 2199 h 6611"/>
              <a:gd name="T56" fmla="*/ 10700 w 14204"/>
              <a:gd name="T57" fmla="*/ 5476 h 6611"/>
              <a:gd name="T58" fmla="*/ 11376 w 14204"/>
              <a:gd name="T59" fmla="*/ 6153 h 6611"/>
              <a:gd name="T60" fmla="*/ 12053 w 14204"/>
              <a:gd name="T61" fmla="*/ 5476 h 6611"/>
              <a:gd name="T62" fmla="*/ 11376 w 14204"/>
              <a:gd name="T63" fmla="*/ 4799 h 6611"/>
              <a:gd name="T64" fmla="*/ 10700 w 14204"/>
              <a:gd name="T65" fmla="*/ 5476 h 6611"/>
              <a:gd name="T66" fmla="*/ 10241 w 14204"/>
              <a:gd name="T67" fmla="*/ 5476 h 6611"/>
              <a:gd name="T68" fmla="*/ 11376 w 14204"/>
              <a:gd name="T69" fmla="*/ 4341 h 6611"/>
              <a:gd name="T70" fmla="*/ 12512 w 14204"/>
              <a:gd name="T71" fmla="*/ 5476 h 6611"/>
              <a:gd name="T72" fmla="*/ 11376 w 14204"/>
              <a:gd name="T73" fmla="*/ 6611 h 6611"/>
              <a:gd name="T74" fmla="*/ 1077 w 14204"/>
              <a:gd name="T75" fmla="*/ 5476 h 6611"/>
              <a:gd name="T76" fmla="*/ 1753 w 14204"/>
              <a:gd name="T77" fmla="*/ 6153 h 6611"/>
              <a:gd name="T78" fmla="*/ 2430 w 14204"/>
              <a:gd name="T79" fmla="*/ 5476 h 6611"/>
              <a:gd name="T80" fmla="*/ 1753 w 14204"/>
              <a:gd name="T81" fmla="*/ 4799 h 6611"/>
              <a:gd name="T82" fmla="*/ 1077 w 14204"/>
              <a:gd name="T83" fmla="*/ 5476 h 6611"/>
              <a:gd name="T84" fmla="*/ 618 w 14204"/>
              <a:gd name="T85" fmla="*/ 5476 h 6611"/>
              <a:gd name="T86" fmla="*/ 1753 w 14204"/>
              <a:gd name="T87" fmla="*/ 4341 h 6611"/>
              <a:gd name="T88" fmla="*/ 2889 w 14204"/>
              <a:gd name="T89" fmla="*/ 5476 h 6611"/>
              <a:gd name="T90" fmla="*/ 1753 w 14204"/>
              <a:gd name="T91" fmla="*/ 6611 h 6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204" h="6611">
                <a:moveTo>
                  <a:pt x="0" y="0"/>
                </a:moveTo>
                <a:lnTo>
                  <a:pt x="9026" y="0"/>
                </a:lnTo>
                <a:cubicBezTo>
                  <a:pt x="9215" y="0"/>
                  <a:pt x="9386" y="77"/>
                  <a:pt x="9511" y="201"/>
                </a:cubicBezTo>
                <a:cubicBezTo>
                  <a:pt x="9636" y="326"/>
                  <a:pt x="9713" y="497"/>
                  <a:pt x="9713" y="686"/>
                </a:cubicBezTo>
                <a:lnTo>
                  <a:pt x="9713" y="5702"/>
                </a:lnTo>
                <a:lnTo>
                  <a:pt x="3496" y="5702"/>
                </a:lnTo>
                <a:lnTo>
                  <a:pt x="3496" y="5244"/>
                </a:lnTo>
                <a:lnTo>
                  <a:pt x="9254" y="5244"/>
                </a:lnTo>
                <a:lnTo>
                  <a:pt x="9254" y="686"/>
                </a:lnTo>
                <a:cubicBezTo>
                  <a:pt x="9254" y="623"/>
                  <a:pt x="9229" y="566"/>
                  <a:pt x="9188" y="525"/>
                </a:cubicBezTo>
                <a:cubicBezTo>
                  <a:pt x="9147" y="484"/>
                  <a:pt x="9090" y="459"/>
                  <a:pt x="9026" y="459"/>
                </a:cubicBezTo>
                <a:lnTo>
                  <a:pt x="0" y="459"/>
                </a:lnTo>
                <a:lnTo>
                  <a:pt x="0" y="0"/>
                </a:lnTo>
                <a:close/>
                <a:moveTo>
                  <a:pt x="10500" y="1730"/>
                </a:moveTo>
                <a:lnTo>
                  <a:pt x="12015" y="1730"/>
                </a:lnTo>
                <a:cubicBezTo>
                  <a:pt x="12130" y="1730"/>
                  <a:pt x="12240" y="1765"/>
                  <a:pt x="12332" y="1827"/>
                </a:cubicBezTo>
                <a:cubicBezTo>
                  <a:pt x="12424" y="1889"/>
                  <a:pt x="12498" y="1977"/>
                  <a:pt x="12542" y="2084"/>
                </a:cubicBezTo>
                <a:lnTo>
                  <a:pt x="12542" y="2084"/>
                </a:lnTo>
                <a:lnTo>
                  <a:pt x="13122" y="3482"/>
                </a:lnTo>
                <a:lnTo>
                  <a:pt x="13122" y="3483"/>
                </a:lnTo>
                <a:cubicBezTo>
                  <a:pt x="13130" y="3502"/>
                  <a:pt x="13141" y="3519"/>
                  <a:pt x="13155" y="3533"/>
                </a:cubicBezTo>
                <a:cubicBezTo>
                  <a:pt x="13169" y="3547"/>
                  <a:pt x="13186" y="3558"/>
                  <a:pt x="13204" y="3566"/>
                </a:cubicBezTo>
                <a:lnTo>
                  <a:pt x="13206" y="3567"/>
                </a:lnTo>
                <a:lnTo>
                  <a:pt x="13923" y="3873"/>
                </a:lnTo>
                <a:lnTo>
                  <a:pt x="13923" y="3872"/>
                </a:lnTo>
                <a:cubicBezTo>
                  <a:pt x="14008" y="3908"/>
                  <a:pt x="14078" y="3968"/>
                  <a:pt x="14127" y="4042"/>
                </a:cubicBezTo>
                <a:cubicBezTo>
                  <a:pt x="14176" y="4116"/>
                  <a:pt x="14204" y="4204"/>
                  <a:pt x="14204" y="4295"/>
                </a:cubicBezTo>
                <a:lnTo>
                  <a:pt x="14204" y="5728"/>
                </a:lnTo>
                <a:lnTo>
                  <a:pt x="13071" y="5728"/>
                </a:lnTo>
                <a:lnTo>
                  <a:pt x="13071" y="5269"/>
                </a:lnTo>
                <a:lnTo>
                  <a:pt x="13746" y="5269"/>
                </a:lnTo>
                <a:lnTo>
                  <a:pt x="13746" y="4295"/>
                </a:lnTo>
                <a:lnTo>
                  <a:pt x="13746" y="4295"/>
                </a:lnTo>
                <a:lnTo>
                  <a:pt x="13745" y="4294"/>
                </a:lnTo>
                <a:lnTo>
                  <a:pt x="13029" y="3989"/>
                </a:lnTo>
                <a:lnTo>
                  <a:pt x="13029" y="3989"/>
                </a:lnTo>
                <a:cubicBezTo>
                  <a:pt x="12954" y="3958"/>
                  <a:pt x="12887" y="3912"/>
                  <a:pt x="12831" y="3856"/>
                </a:cubicBezTo>
                <a:cubicBezTo>
                  <a:pt x="12775" y="3800"/>
                  <a:pt x="12731" y="3733"/>
                  <a:pt x="12700" y="3658"/>
                </a:cubicBezTo>
                <a:lnTo>
                  <a:pt x="12699" y="3658"/>
                </a:lnTo>
                <a:lnTo>
                  <a:pt x="12120" y="2259"/>
                </a:lnTo>
                <a:lnTo>
                  <a:pt x="12120" y="2258"/>
                </a:lnTo>
                <a:cubicBezTo>
                  <a:pt x="12111" y="2237"/>
                  <a:pt x="12096" y="2219"/>
                  <a:pt x="12078" y="2207"/>
                </a:cubicBezTo>
                <a:cubicBezTo>
                  <a:pt x="12060" y="2195"/>
                  <a:pt x="12039" y="2189"/>
                  <a:pt x="12015" y="2189"/>
                </a:cubicBezTo>
                <a:lnTo>
                  <a:pt x="10500" y="2189"/>
                </a:lnTo>
                <a:lnTo>
                  <a:pt x="10500" y="1730"/>
                </a:lnTo>
                <a:close/>
                <a:moveTo>
                  <a:pt x="13746" y="4295"/>
                </a:moveTo>
                <a:lnTo>
                  <a:pt x="13746" y="4295"/>
                </a:lnTo>
                <a:close/>
                <a:moveTo>
                  <a:pt x="19" y="3499"/>
                </a:moveTo>
                <a:lnTo>
                  <a:pt x="3500" y="3499"/>
                </a:lnTo>
                <a:lnTo>
                  <a:pt x="3500" y="3958"/>
                </a:lnTo>
                <a:lnTo>
                  <a:pt x="19" y="3958"/>
                </a:lnTo>
                <a:lnTo>
                  <a:pt x="19" y="3499"/>
                </a:lnTo>
                <a:close/>
                <a:moveTo>
                  <a:pt x="1750" y="1741"/>
                </a:moveTo>
                <a:lnTo>
                  <a:pt x="3575" y="1741"/>
                </a:lnTo>
                <a:lnTo>
                  <a:pt x="3575" y="2199"/>
                </a:lnTo>
                <a:lnTo>
                  <a:pt x="1750" y="2199"/>
                </a:lnTo>
                <a:lnTo>
                  <a:pt x="1750" y="1741"/>
                </a:lnTo>
                <a:close/>
                <a:moveTo>
                  <a:pt x="10700" y="5476"/>
                </a:moveTo>
                <a:cubicBezTo>
                  <a:pt x="10700" y="5663"/>
                  <a:pt x="10776" y="5832"/>
                  <a:pt x="10898" y="5955"/>
                </a:cubicBezTo>
                <a:cubicBezTo>
                  <a:pt x="11020" y="6077"/>
                  <a:pt x="11190" y="6153"/>
                  <a:pt x="11376" y="6153"/>
                </a:cubicBezTo>
                <a:cubicBezTo>
                  <a:pt x="11563" y="6153"/>
                  <a:pt x="11732" y="6077"/>
                  <a:pt x="11855" y="5955"/>
                </a:cubicBezTo>
                <a:cubicBezTo>
                  <a:pt x="11977" y="5832"/>
                  <a:pt x="12053" y="5663"/>
                  <a:pt x="12053" y="5476"/>
                </a:cubicBezTo>
                <a:cubicBezTo>
                  <a:pt x="12053" y="5289"/>
                  <a:pt x="11977" y="5120"/>
                  <a:pt x="11855" y="4998"/>
                </a:cubicBezTo>
                <a:cubicBezTo>
                  <a:pt x="11732" y="4875"/>
                  <a:pt x="11563" y="4799"/>
                  <a:pt x="11376" y="4799"/>
                </a:cubicBezTo>
                <a:cubicBezTo>
                  <a:pt x="11190" y="4799"/>
                  <a:pt x="11020" y="4875"/>
                  <a:pt x="10898" y="4998"/>
                </a:cubicBezTo>
                <a:cubicBezTo>
                  <a:pt x="10776" y="5120"/>
                  <a:pt x="10700" y="5289"/>
                  <a:pt x="10700" y="5476"/>
                </a:cubicBezTo>
                <a:close/>
                <a:moveTo>
                  <a:pt x="10574" y="6279"/>
                </a:moveTo>
                <a:cubicBezTo>
                  <a:pt x="10368" y="6073"/>
                  <a:pt x="10241" y="5789"/>
                  <a:pt x="10241" y="5476"/>
                </a:cubicBezTo>
                <a:cubicBezTo>
                  <a:pt x="10241" y="5163"/>
                  <a:pt x="10368" y="4879"/>
                  <a:pt x="10574" y="4673"/>
                </a:cubicBezTo>
                <a:cubicBezTo>
                  <a:pt x="10779" y="4468"/>
                  <a:pt x="11063" y="4341"/>
                  <a:pt x="11376" y="4341"/>
                </a:cubicBezTo>
                <a:cubicBezTo>
                  <a:pt x="11690" y="4341"/>
                  <a:pt x="11974" y="4468"/>
                  <a:pt x="12179" y="4673"/>
                </a:cubicBezTo>
                <a:cubicBezTo>
                  <a:pt x="12385" y="4879"/>
                  <a:pt x="12512" y="5163"/>
                  <a:pt x="12512" y="5476"/>
                </a:cubicBezTo>
                <a:cubicBezTo>
                  <a:pt x="12512" y="5789"/>
                  <a:pt x="12385" y="6073"/>
                  <a:pt x="12179" y="6279"/>
                </a:cubicBezTo>
                <a:cubicBezTo>
                  <a:pt x="11974" y="6484"/>
                  <a:pt x="11690" y="6611"/>
                  <a:pt x="11376" y="6611"/>
                </a:cubicBezTo>
                <a:cubicBezTo>
                  <a:pt x="11063" y="6611"/>
                  <a:pt x="10779" y="6484"/>
                  <a:pt x="10574" y="6279"/>
                </a:cubicBezTo>
                <a:close/>
                <a:moveTo>
                  <a:pt x="1077" y="5476"/>
                </a:moveTo>
                <a:cubicBezTo>
                  <a:pt x="1077" y="5663"/>
                  <a:pt x="1152" y="5832"/>
                  <a:pt x="1275" y="5955"/>
                </a:cubicBezTo>
                <a:cubicBezTo>
                  <a:pt x="1397" y="6077"/>
                  <a:pt x="1567" y="6153"/>
                  <a:pt x="1753" y="6153"/>
                </a:cubicBezTo>
                <a:cubicBezTo>
                  <a:pt x="1940" y="6153"/>
                  <a:pt x="2109" y="6077"/>
                  <a:pt x="2232" y="5955"/>
                </a:cubicBezTo>
                <a:cubicBezTo>
                  <a:pt x="2354" y="5832"/>
                  <a:pt x="2430" y="5663"/>
                  <a:pt x="2430" y="5476"/>
                </a:cubicBezTo>
                <a:cubicBezTo>
                  <a:pt x="2430" y="5289"/>
                  <a:pt x="2354" y="5120"/>
                  <a:pt x="2232" y="4998"/>
                </a:cubicBezTo>
                <a:cubicBezTo>
                  <a:pt x="2109" y="4875"/>
                  <a:pt x="1940" y="4799"/>
                  <a:pt x="1753" y="4799"/>
                </a:cubicBezTo>
                <a:cubicBezTo>
                  <a:pt x="1567" y="4799"/>
                  <a:pt x="1397" y="4875"/>
                  <a:pt x="1275" y="4998"/>
                </a:cubicBezTo>
                <a:cubicBezTo>
                  <a:pt x="1152" y="5120"/>
                  <a:pt x="1077" y="5289"/>
                  <a:pt x="1077" y="5476"/>
                </a:cubicBezTo>
                <a:close/>
                <a:moveTo>
                  <a:pt x="951" y="6279"/>
                </a:moveTo>
                <a:cubicBezTo>
                  <a:pt x="745" y="6073"/>
                  <a:pt x="618" y="5789"/>
                  <a:pt x="618" y="5476"/>
                </a:cubicBezTo>
                <a:cubicBezTo>
                  <a:pt x="618" y="5163"/>
                  <a:pt x="745" y="4879"/>
                  <a:pt x="951" y="4673"/>
                </a:cubicBezTo>
                <a:cubicBezTo>
                  <a:pt x="1156" y="4468"/>
                  <a:pt x="1440" y="4341"/>
                  <a:pt x="1753" y="4341"/>
                </a:cubicBezTo>
                <a:cubicBezTo>
                  <a:pt x="2067" y="4341"/>
                  <a:pt x="2351" y="4468"/>
                  <a:pt x="2556" y="4673"/>
                </a:cubicBezTo>
                <a:cubicBezTo>
                  <a:pt x="2761" y="4879"/>
                  <a:pt x="2889" y="5163"/>
                  <a:pt x="2889" y="5476"/>
                </a:cubicBezTo>
                <a:cubicBezTo>
                  <a:pt x="2889" y="5789"/>
                  <a:pt x="2761" y="6073"/>
                  <a:pt x="2556" y="6279"/>
                </a:cubicBezTo>
                <a:cubicBezTo>
                  <a:pt x="2351" y="6484"/>
                  <a:pt x="2067" y="6611"/>
                  <a:pt x="1753" y="6611"/>
                </a:cubicBezTo>
                <a:cubicBezTo>
                  <a:pt x="1440" y="6611"/>
                  <a:pt x="1156" y="6484"/>
                  <a:pt x="951" y="6279"/>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 name="Freeform 395">
            <a:extLst>
              <a:ext uri="{FF2B5EF4-FFF2-40B4-BE49-F238E27FC236}">
                <a16:creationId xmlns:a16="http://schemas.microsoft.com/office/drawing/2014/main" id="{4A7540B0-ACFE-4998-8E98-3E6D2D32A280}"/>
              </a:ext>
            </a:extLst>
          </p:cNvPr>
          <p:cNvSpPr>
            <a:spLocks noChangeAspect="1" noEditPoints="1"/>
          </p:cNvSpPr>
          <p:nvPr/>
        </p:nvSpPr>
        <p:spPr bwMode="auto">
          <a:xfrm>
            <a:off x="7517307" y="1949224"/>
            <a:ext cx="301899" cy="294642"/>
          </a:xfrm>
          <a:custGeom>
            <a:avLst/>
            <a:gdLst>
              <a:gd name="T0" fmla="*/ 1209 w 11169"/>
              <a:gd name="T1" fmla="*/ 10912 h 10912"/>
              <a:gd name="T2" fmla="*/ 458 w 11169"/>
              <a:gd name="T3" fmla="*/ 9703 h 10912"/>
              <a:gd name="T4" fmla="*/ 10710 w 11169"/>
              <a:gd name="T5" fmla="*/ 9703 h 10912"/>
              <a:gd name="T6" fmla="*/ 8237 w 11169"/>
              <a:gd name="T7" fmla="*/ 8670 h 10912"/>
              <a:gd name="T8" fmla="*/ 8695 w 11169"/>
              <a:gd name="T9" fmla="*/ 7566 h 10912"/>
              <a:gd name="T10" fmla="*/ 8237 w 11169"/>
              <a:gd name="T11" fmla="*/ 7834 h 10912"/>
              <a:gd name="T12" fmla="*/ 8371 w 11169"/>
              <a:gd name="T13" fmla="*/ 8157 h 10912"/>
              <a:gd name="T14" fmla="*/ 5798 w 11169"/>
              <a:gd name="T15" fmla="*/ 8023 h 10912"/>
              <a:gd name="T16" fmla="*/ 6579 w 11169"/>
              <a:gd name="T17" fmla="*/ 8157 h 10912"/>
              <a:gd name="T18" fmla="*/ 6257 w 11169"/>
              <a:gd name="T19" fmla="*/ 8023 h 10912"/>
              <a:gd name="T20" fmla="*/ 5110 w 11169"/>
              <a:gd name="T21" fmla="*/ 8480 h 10912"/>
              <a:gd name="T22" fmla="*/ 4653 w 11169"/>
              <a:gd name="T23" fmla="*/ 7375 h 10912"/>
              <a:gd name="T24" fmla="*/ 4787 w 11169"/>
              <a:gd name="T25" fmla="*/ 7889 h 10912"/>
              <a:gd name="T26" fmla="*/ 4653 w 11169"/>
              <a:gd name="T27" fmla="*/ 8211 h 10912"/>
              <a:gd name="T28" fmla="*/ 2404 w 11169"/>
              <a:gd name="T29" fmla="*/ 8480 h 10912"/>
              <a:gd name="T30" fmla="*/ 3508 w 11169"/>
              <a:gd name="T31" fmla="*/ 8023 h 10912"/>
              <a:gd name="T32" fmla="*/ 2727 w 11169"/>
              <a:gd name="T33" fmla="*/ 7889 h 10912"/>
              <a:gd name="T34" fmla="*/ 8884 w 11169"/>
              <a:gd name="T35" fmla="*/ 6282 h 10912"/>
              <a:gd name="T36" fmla="*/ 7780 w 11169"/>
              <a:gd name="T37" fmla="*/ 5825 h 10912"/>
              <a:gd name="T38" fmla="*/ 8426 w 11169"/>
              <a:gd name="T39" fmla="*/ 6282 h 10912"/>
              <a:gd name="T40" fmla="*/ 8103 w 11169"/>
              <a:gd name="T41" fmla="*/ 6415 h 10912"/>
              <a:gd name="T42" fmla="*/ 6445 w 11169"/>
              <a:gd name="T43" fmla="*/ 6929 h 10912"/>
              <a:gd name="T44" fmla="*/ 6903 w 11169"/>
              <a:gd name="T45" fmla="*/ 5825 h 10912"/>
              <a:gd name="T46" fmla="*/ 6445 w 11169"/>
              <a:gd name="T47" fmla="*/ 6094 h 10912"/>
              <a:gd name="T48" fmla="*/ 6578 w 11169"/>
              <a:gd name="T49" fmla="*/ 6416 h 10912"/>
              <a:gd name="T50" fmla="*/ 4006 w 11169"/>
              <a:gd name="T51" fmla="*/ 6282 h 10912"/>
              <a:gd name="T52" fmla="*/ 4787 w 11169"/>
              <a:gd name="T53" fmla="*/ 6415 h 10912"/>
              <a:gd name="T54" fmla="*/ 4465 w 11169"/>
              <a:gd name="T55" fmla="*/ 6282 h 10912"/>
              <a:gd name="T56" fmla="*/ 3319 w 11169"/>
              <a:gd name="T57" fmla="*/ 6739 h 10912"/>
              <a:gd name="T58" fmla="*/ 2861 w 11169"/>
              <a:gd name="T59" fmla="*/ 5635 h 10912"/>
              <a:gd name="T60" fmla="*/ 2995 w 11169"/>
              <a:gd name="T61" fmla="*/ 6148 h 10912"/>
              <a:gd name="T62" fmla="*/ 2861 w 11169"/>
              <a:gd name="T63" fmla="*/ 6471 h 10912"/>
              <a:gd name="T64" fmla="*/ 7780 w 11169"/>
              <a:gd name="T65" fmla="*/ 4998 h 10912"/>
              <a:gd name="T66" fmla="*/ 8884 w 11169"/>
              <a:gd name="T67" fmla="*/ 4540 h 10912"/>
              <a:gd name="T68" fmla="*/ 8103 w 11169"/>
              <a:gd name="T69" fmla="*/ 4407 h 10912"/>
              <a:gd name="T70" fmla="*/ 7092 w 11169"/>
              <a:gd name="T71" fmla="*/ 4540 h 10912"/>
              <a:gd name="T72" fmla="*/ 5988 w 11169"/>
              <a:gd name="T73" fmla="*/ 4084 h 10912"/>
              <a:gd name="T74" fmla="*/ 6634 w 11169"/>
              <a:gd name="T75" fmla="*/ 4540 h 10912"/>
              <a:gd name="T76" fmla="*/ 6312 w 11169"/>
              <a:gd name="T77" fmla="*/ 4675 h 10912"/>
              <a:gd name="T78" fmla="*/ 4653 w 11169"/>
              <a:gd name="T79" fmla="*/ 5188 h 10912"/>
              <a:gd name="T80" fmla="*/ 5110 w 11169"/>
              <a:gd name="T81" fmla="*/ 4083 h 10912"/>
              <a:gd name="T82" fmla="*/ 4653 w 11169"/>
              <a:gd name="T83" fmla="*/ 4352 h 10912"/>
              <a:gd name="T84" fmla="*/ 4788 w 11169"/>
              <a:gd name="T85" fmla="*/ 4674 h 10912"/>
              <a:gd name="T86" fmla="*/ 2214 w 11169"/>
              <a:gd name="T87" fmla="*/ 4540 h 10912"/>
              <a:gd name="T88" fmla="*/ 2995 w 11169"/>
              <a:gd name="T89" fmla="*/ 4675 h 10912"/>
              <a:gd name="T90" fmla="*/ 2673 w 11169"/>
              <a:gd name="T91" fmla="*/ 4540 h 10912"/>
              <a:gd name="T92" fmla="*/ 8487 w 11169"/>
              <a:gd name="T93" fmla="*/ 1789 h 10912"/>
              <a:gd name="T94" fmla="*/ 3119 w 11169"/>
              <a:gd name="T95" fmla="*/ 1783 h 10912"/>
              <a:gd name="T96" fmla="*/ 9960 w 11169"/>
              <a:gd name="T97" fmla="*/ 648 h 10912"/>
              <a:gd name="T98" fmla="*/ 0 w 11169"/>
              <a:gd name="T99" fmla="*/ 2789 h 10912"/>
              <a:gd name="T100" fmla="*/ 2025 w 11169"/>
              <a:gd name="T101" fmla="*/ 1107 h 10912"/>
              <a:gd name="T102" fmla="*/ 10710 w 11169"/>
              <a:gd name="T103" fmla="*/ 2450 h 10912"/>
              <a:gd name="T104" fmla="*/ 9140 w 11169"/>
              <a:gd name="T105" fmla="*/ 648 h 10912"/>
              <a:gd name="T106" fmla="*/ 3807 w 11169"/>
              <a:gd name="T107" fmla="*/ 648 h 10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169" h="10912">
                <a:moveTo>
                  <a:pt x="11169" y="3518"/>
                </a:moveTo>
                <a:lnTo>
                  <a:pt x="11169" y="9703"/>
                </a:lnTo>
                <a:cubicBezTo>
                  <a:pt x="11169" y="10036"/>
                  <a:pt x="11033" y="10339"/>
                  <a:pt x="10813" y="10558"/>
                </a:cubicBezTo>
                <a:cubicBezTo>
                  <a:pt x="10595" y="10776"/>
                  <a:pt x="10293" y="10912"/>
                  <a:pt x="9960" y="10912"/>
                </a:cubicBezTo>
                <a:lnTo>
                  <a:pt x="1209" y="10912"/>
                </a:lnTo>
                <a:cubicBezTo>
                  <a:pt x="875" y="10912"/>
                  <a:pt x="573" y="10776"/>
                  <a:pt x="355" y="10558"/>
                </a:cubicBezTo>
                <a:cubicBezTo>
                  <a:pt x="135" y="10339"/>
                  <a:pt x="0" y="10036"/>
                  <a:pt x="0" y="9703"/>
                </a:cubicBezTo>
                <a:lnTo>
                  <a:pt x="0" y="3518"/>
                </a:lnTo>
                <a:lnTo>
                  <a:pt x="458" y="3518"/>
                </a:lnTo>
                <a:lnTo>
                  <a:pt x="458" y="9703"/>
                </a:lnTo>
                <a:cubicBezTo>
                  <a:pt x="458" y="9911"/>
                  <a:pt x="542" y="10098"/>
                  <a:pt x="677" y="10234"/>
                </a:cubicBezTo>
                <a:cubicBezTo>
                  <a:pt x="813" y="10369"/>
                  <a:pt x="1001" y="10453"/>
                  <a:pt x="1209" y="10453"/>
                </a:cubicBezTo>
                <a:lnTo>
                  <a:pt x="9960" y="10453"/>
                </a:lnTo>
                <a:cubicBezTo>
                  <a:pt x="10167" y="10453"/>
                  <a:pt x="10355" y="10369"/>
                  <a:pt x="10491" y="10234"/>
                </a:cubicBezTo>
                <a:cubicBezTo>
                  <a:pt x="10626" y="10098"/>
                  <a:pt x="10710" y="9911"/>
                  <a:pt x="10710" y="9703"/>
                </a:cubicBezTo>
                <a:lnTo>
                  <a:pt x="10710" y="3518"/>
                </a:lnTo>
                <a:lnTo>
                  <a:pt x="11169" y="3518"/>
                </a:lnTo>
                <a:close/>
                <a:moveTo>
                  <a:pt x="8884" y="8023"/>
                </a:moveTo>
                <a:cubicBezTo>
                  <a:pt x="8884" y="8201"/>
                  <a:pt x="8812" y="8362"/>
                  <a:pt x="8695" y="8479"/>
                </a:cubicBezTo>
                <a:cubicBezTo>
                  <a:pt x="8577" y="8597"/>
                  <a:pt x="8415" y="8670"/>
                  <a:pt x="8237" y="8670"/>
                </a:cubicBezTo>
                <a:cubicBezTo>
                  <a:pt x="8059" y="8670"/>
                  <a:pt x="7898" y="8598"/>
                  <a:pt x="7780" y="8480"/>
                </a:cubicBezTo>
                <a:cubicBezTo>
                  <a:pt x="7663" y="8363"/>
                  <a:pt x="7590" y="8201"/>
                  <a:pt x="7590" y="8023"/>
                </a:cubicBezTo>
                <a:cubicBezTo>
                  <a:pt x="7590" y="7845"/>
                  <a:pt x="7663" y="7683"/>
                  <a:pt x="7781" y="7565"/>
                </a:cubicBezTo>
                <a:cubicBezTo>
                  <a:pt x="7898" y="7448"/>
                  <a:pt x="8059" y="7375"/>
                  <a:pt x="8237" y="7375"/>
                </a:cubicBezTo>
                <a:cubicBezTo>
                  <a:pt x="8415" y="7375"/>
                  <a:pt x="8577" y="7448"/>
                  <a:pt x="8695" y="7566"/>
                </a:cubicBezTo>
                <a:cubicBezTo>
                  <a:pt x="8812" y="7683"/>
                  <a:pt x="8884" y="7845"/>
                  <a:pt x="8884" y="8023"/>
                </a:cubicBezTo>
                <a:close/>
                <a:moveTo>
                  <a:pt x="8371" y="8157"/>
                </a:moveTo>
                <a:cubicBezTo>
                  <a:pt x="8405" y="8123"/>
                  <a:pt x="8426" y="8076"/>
                  <a:pt x="8426" y="8023"/>
                </a:cubicBezTo>
                <a:cubicBezTo>
                  <a:pt x="8426" y="7970"/>
                  <a:pt x="8404" y="7923"/>
                  <a:pt x="8370" y="7888"/>
                </a:cubicBezTo>
                <a:cubicBezTo>
                  <a:pt x="8337" y="7855"/>
                  <a:pt x="8290" y="7834"/>
                  <a:pt x="8237" y="7834"/>
                </a:cubicBezTo>
                <a:cubicBezTo>
                  <a:pt x="8185" y="7834"/>
                  <a:pt x="8137" y="7855"/>
                  <a:pt x="8103" y="7889"/>
                </a:cubicBezTo>
                <a:cubicBezTo>
                  <a:pt x="8069" y="7923"/>
                  <a:pt x="8049" y="7970"/>
                  <a:pt x="8049" y="8023"/>
                </a:cubicBezTo>
                <a:cubicBezTo>
                  <a:pt x="8049" y="8075"/>
                  <a:pt x="8069" y="8123"/>
                  <a:pt x="8103" y="8156"/>
                </a:cubicBezTo>
                <a:cubicBezTo>
                  <a:pt x="8137" y="8190"/>
                  <a:pt x="8185" y="8211"/>
                  <a:pt x="8237" y="8211"/>
                </a:cubicBezTo>
                <a:cubicBezTo>
                  <a:pt x="8290" y="8211"/>
                  <a:pt x="8337" y="8191"/>
                  <a:pt x="8371" y="8157"/>
                </a:cubicBezTo>
                <a:close/>
                <a:moveTo>
                  <a:pt x="7092" y="8023"/>
                </a:moveTo>
                <a:cubicBezTo>
                  <a:pt x="7092" y="8201"/>
                  <a:pt x="7020" y="8362"/>
                  <a:pt x="6903" y="8479"/>
                </a:cubicBezTo>
                <a:cubicBezTo>
                  <a:pt x="6785" y="8597"/>
                  <a:pt x="6623" y="8670"/>
                  <a:pt x="6445" y="8670"/>
                </a:cubicBezTo>
                <a:cubicBezTo>
                  <a:pt x="6267" y="8670"/>
                  <a:pt x="6105" y="8597"/>
                  <a:pt x="5988" y="8479"/>
                </a:cubicBezTo>
                <a:cubicBezTo>
                  <a:pt x="5871" y="8362"/>
                  <a:pt x="5798" y="8201"/>
                  <a:pt x="5798" y="8023"/>
                </a:cubicBezTo>
                <a:cubicBezTo>
                  <a:pt x="5798" y="7845"/>
                  <a:pt x="5871" y="7683"/>
                  <a:pt x="5988" y="7566"/>
                </a:cubicBezTo>
                <a:cubicBezTo>
                  <a:pt x="6105" y="7448"/>
                  <a:pt x="6267" y="7375"/>
                  <a:pt x="6445" y="7375"/>
                </a:cubicBezTo>
                <a:cubicBezTo>
                  <a:pt x="6623" y="7375"/>
                  <a:pt x="6785" y="7448"/>
                  <a:pt x="6902" y="7566"/>
                </a:cubicBezTo>
                <a:cubicBezTo>
                  <a:pt x="7020" y="7683"/>
                  <a:pt x="7092" y="7845"/>
                  <a:pt x="7092" y="8023"/>
                </a:cubicBezTo>
                <a:close/>
                <a:moveTo>
                  <a:pt x="6579" y="8157"/>
                </a:moveTo>
                <a:cubicBezTo>
                  <a:pt x="6613" y="8123"/>
                  <a:pt x="6634" y="8076"/>
                  <a:pt x="6634" y="8023"/>
                </a:cubicBezTo>
                <a:cubicBezTo>
                  <a:pt x="6634" y="7970"/>
                  <a:pt x="6612" y="7923"/>
                  <a:pt x="6578" y="7888"/>
                </a:cubicBezTo>
                <a:cubicBezTo>
                  <a:pt x="6545" y="7855"/>
                  <a:pt x="6498" y="7834"/>
                  <a:pt x="6445" y="7834"/>
                </a:cubicBezTo>
                <a:cubicBezTo>
                  <a:pt x="6393" y="7834"/>
                  <a:pt x="6346" y="7855"/>
                  <a:pt x="6312" y="7888"/>
                </a:cubicBezTo>
                <a:cubicBezTo>
                  <a:pt x="6278" y="7923"/>
                  <a:pt x="6257" y="7970"/>
                  <a:pt x="6257" y="8023"/>
                </a:cubicBezTo>
                <a:cubicBezTo>
                  <a:pt x="6257" y="8076"/>
                  <a:pt x="6278" y="8123"/>
                  <a:pt x="6312" y="8157"/>
                </a:cubicBezTo>
                <a:cubicBezTo>
                  <a:pt x="6345" y="8191"/>
                  <a:pt x="6392" y="8211"/>
                  <a:pt x="6445" y="8211"/>
                </a:cubicBezTo>
                <a:cubicBezTo>
                  <a:pt x="6498" y="8211"/>
                  <a:pt x="6545" y="8191"/>
                  <a:pt x="6579" y="8157"/>
                </a:cubicBezTo>
                <a:close/>
                <a:moveTo>
                  <a:pt x="5300" y="8023"/>
                </a:moveTo>
                <a:cubicBezTo>
                  <a:pt x="5300" y="8201"/>
                  <a:pt x="5228" y="8363"/>
                  <a:pt x="5110" y="8480"/>
                </a:cubicBezTo>
                <a:cubicBezTo>
                  <a:pt x="4993" y="8598"/>
                  <a:pt x="4831" y="8670"/>
                  <a:pt x="4653" y="8670"/>
                </a:cubicBezTo>
                <a:cubicBezTo>
                  <a:pt x="4475" y="8670"/>
                  <a:pt x="4313" y="8597"/>
                  <a:pt x="4195" y="8479"/>
                </a:cubicBezTo>
                <a:cubicBezTo>
                  <a:pt x="4078" y="8362"/>
                  <a:pt x="4006" y="8201"/>
                  <a:pt x="4006" y="8023"/>
                </a:cubicBezTo>
                <a:cubicBezTo>
                  <a:pt x="4006" y="7845"/>
                  <a:pt x="4079" y="7683"/>
                  <a:pt x="4196" y="7566"/>
                </a:cubicBezTo>
                <a:cubicBezTo>
                  <a:pt x="4313" y="7448"/>
                  <a:pt x="4475" y="7375"/>
                  <a:pt x="4653" y="7375"/>
                </a:cubicBezTo>
                <a:cubicBezTo>
                  <a:pt x="4831" y="7375"/>
                  <a:pt x="4993" y="7448"/>
                  <a:pt x="5110" y="7565"/>
                </a:cubicBezTo>
                <a:cubicBezTo>
                  <a:pt x="5228" y="7683"/>
                  <a:pt x="5300" y="7845"/>
                  <a:pt x="5300" y="8023"/>
                </a:cubicBezTo>
                <a:close/>
                <a:moveTo>
                  <a:pt x="4788" y="8156"/>
                </a:moveTo>
                <a:cubicBezTo>
                  <a:pt x="4821" y="8123"/>
                  <a:pt x="4842" y="8075"/>
                  <a:pt x="4842" y="8023"/>
                </a:cubicBezTo>
                <a:cubicBezTo>
                  <a:pt x="4842" y="7970"/>
                  <a:pt x="4821" y="7923"/>
                  <a:pt x="4787" y="7889"/>
                </a:cubicBezTo>
                <a:cubicBezTo>
                  <a:pt x="4753" y="7855"/>
                  <a:pt x="4706" y="7834"/>
                  <a:pt x="4653" y="7834"/>
                </a:cubicBezTo>
                <a:cubicBezTo>
                  <a:pt x="4601" y="7834"/>
                  <a:pt x="4554" y="7855"/>
                  <a:pt x="4520" y="7888"/>
                </a:cubicBezTo>
                <a:cubicBezTo>
                  <a:pt x="4486" y="7923"/>
                  <a:pt x="4465" y="7970"/>
                  <a:pt x="4465" y="8023"/>
                </a:cubicBezTo>
                <a:cubicBezTo>
                  <a:pt x="4465" y="8076"/>
                  <a:pt x="4486" y="8123"/>
                  <a:pt x="4520" y="8157"/>
                </a:cubicBezTo>
                <a:cubicBezTo>
                  <a:pt x="4553" y="8191"/>
                  <a:pt x="4600" y="8211"/>
                  <a:pt x="4653" y="8211"/>
                </a:cubicBezTo>
                <a:cubicBezTo>
                  <a:pt x="4706" y="8211"/>
                  <a:pt x="4753" y="8190"/>
                  <a:pt x="4788" y="8156"/>
                </a:cubicBezTo>
                <a:close/>
                <a:moveTo>
                  <a:pt x="3508" y="8023"/>
                </a:moveTo>
                <a:cubicBezTo>
                  <a:pt x="3508" y="8201"/>
                  <a:pt x="3436" y="8362"/>
                  <a:pt x="3319" y="8479"/>
                </a:cubicBezTo>
                <a:cubicBezTo>
                  <a:pt x="3201" y="8597"/>
                  <a:pt x="3039" y="8670"/>
                  <a:pt x="2861" y="8670"/>
                </a:cubicBezTo>
                <a:cubicBezTo>
                  <a:pt x="2683" y="8670"/>
                  <a:pt x="2522" y="8598"/>
                  <a:pt x="2404" y="8480"/>
                </a:cubicBezTo>
                <a:cubicBezTo>
                  <a:pt x="2287" y="8363"/>
                  <a:pt x="2214" y="8201"/>
                  <a:pt x="2214" y="8023"/>
                </a:cubicBezTo>
                <a:cubicBezTo>
                  <a:pt x="2214" y="7845"/>
                  <a:pt x="2287" y="7683"/>
                  <a:pt x="2405" y="7565"/>
                </a:cubicBezTo>
                <a:cubicBezTo>
                  <a:pt x="2522" y="7448"/>
                  <a:pt x="2683" y="7375"/>
                  <a:pt x="2861" y="7375"/>
                </a:cubicBezTo>
                <a:cubicBezTo>
                  <a:pt x="3039" y="7375"/>
                  <a:pt x="3201" y="7448"/>
                  <a:pt x="3319" y="7566"/>
                </a:cubicBezTo>
                <a:cubicBezTo>
                  <a:pt x="3436" y="7683"/>
                  <a:pt x="3508" y="7845"/>
                  <a:pt x="3508" y="8023"/>
                </a:cubicBezTo>
                <a:close/>
                <a:moveTo>
                  <a:pt x="2995" y="8157"/>
                </a:moveTo>
                <a:cubicBezTo>
                  <a:pt x="3029" y="8123"/>
                  <a:pt x="3050" y="8076"/>
                  <a:pt x="3050" y="8023"/>
                </a:cubicBezTo>
                <a:cubicBezTo>
                  <a:pt x="3050" y="7970"/>
                  <a:pt x="3029" y="7923"/>
                  <a:pt x="2994" y="7888"/>
                </a:cubicBezTo>
                <a:cubicBezTo>
                  <a:pt x="2961" y="7855"/>
                  <a:pt x="2914" y="7834"/>
                  <a:pt x="2861" y="7834"/>
                </a:cubicBezTo>
                <a:cubicBezTo>
                  <a:pt x="2809" y="7834"/>
                  <a:pt x="2761" y="7855"/>
                  <a:pt x="2727" y="7889"/>
                </a:cubicBezTo>
                <a:cubicBezTo>
                  <a:pt x="2693" y="7923"/>
                  <a:pt x="2673" y="7970"/>
                  <a:pt x="2673" y="8023"/>
                </a:cubicBezTo>
                <a:cubicBezTo>
                  <a:pt x="2673" y="8076"/>
                  <a:pt x="2693" y="8123"/>
                  <a:pt x="2727" y="8156"/>
                </a:cubicBezTo>
                <a:cubicBezTo>
                  <a:pt x="2761" y="8190"/>
                  <a:pt x="2808" y="8211"/>
                  <a:pt x="2861" y="8211"/>
                </a:cubicBezTo>
                <a:cubicBezTo>
                  <a:pt x="2914" y="8211"/>
                  <a:pt x="2961" y="8191"/>
                  <a:pt x="2995" y="8157"/>
                </a:cubicBezTo>
                <a:close/>
                <a:moveTo>
                  <a:pt x="8884" y="6282"/>
                </a:moveTo>
                <a:cubicBezTo>
                  <a:pt x="8884" y="6460"/>
                  <a:pt x="8812" y="6622"/>
                  <a:pt x="8695" y="6739"/>
                </a:cubicBezTo>
                <a:cubicBezTo>
                  <a:pt x="8577" y="6856"/>
                  <a:pt x="8415" y="6929"/>
                  <a:pt x="8237" y="6929"/>
                </a:cubicBezTo>
                <a:cubicBezTo>
                  <a:pt x="8059" y="6929"/>
                  <a:pt x="7898" y="6857"/>
                  <a:pt x="7781" y="6740"/>
                </a:cubicBezTo>
                <a:cubicBezTo>
                  <a:pt x="7663" y="6622"/>
                  <a:pt x="7590" y="6460"/>
                  <a:pt x="7590" y="6282"/>
                </a:cubicBezTo>
                <a:cubicBezTo>
                  <a:pt x="7590" y="6104"/>
                  <a:pt x="7663" y="5942"/>
                  <a:pt x="7780" y="5825"/>
                </a:cubicBezTo>
                <a:cubicBezTo>
                  <a:pt x="7898" y="5707"/>
                  <a:pt x="8059" y="5635"/>
                  <a:pt x="8237" y="5635"/>
                </a:cubicBezTo>
                <a:cubicBezTo>
                  <a:pt x="8415" y="5635"/>
                  <a:pt x="8577" y="5708"/>
                  <a:pt x="8695" y="5825"/>
                </a:cubicBezTo>
                <a:cubicBezTo>
                  <a:pt x="8812" y="5942"/>
                  <a:pt x="8884" y="6104"/>
                  <a:pt x="8884" y="6282"/>
                </a:cubicBezTo>
                <a:close/>
                <a:moveTo>
                  <a:pt x="8370" y="6416"/>
                </a:moveTo>
                <a:cubicBezTo>
                  <a:pt x="8404" y="6382"/>
                  <a:pt x="8426" y="6335"/>
                  <a:pt x="8426" y="6282"/>
                </a:cubicBezTo>
                <a:cubicBezTo>
                  <a:pt x="8426" y="6229"/>
                  <a:pt x="8405" y="6182"/>
                  <a:pt x="8371" y="6148"/>
                </a:cubicBezTo>
                <a:cubicBezTo>
                  <a:pt x="8337" y="6114"/>
                  <a:pt x="8290" y="6094"/>
                  <a:pt x="8237" y="6094"/>
                </a:cubicBezTo>
                <a:cubicBezTo>
                  <a:pt x="8185" y="6094"/>
                  <a:pt x="8137" y="6115"/>
                  <a:pt x="8103" y="6149"/>
                </a:cubicBezTo>
                <a:cubicBezTo>
                  <a:pt x="8069" y="6182"/>
                  <a:pt x="8049" y="6229"/>
                  <a:pt x="8049" y="6282"/>
                </a:cubicBezTo>
                <a:cubicBezTo>
                  <a:pt x="8049" y="6335"/>
                  <a:pt x="8069" y="6382"/>
                  <a:pt x="8103" y="6415"/>
                </a:cubicBezTo>
                <a:cubicBezTo>
                  <a:pt x="8137" y="6450"/>
                  <a:pt x="8185" y="6471"/>
                  <a:pt x="8237" y="6471"/>
                </a:cubicBezTo>
                <a:cubicBezTo>
                  <a:pt x="8290" y="6471"/>
                  <a:pt x="8337" y="6450"/>
                  <a:pt x="8370" y="6416"/>
                </a:cubicBezTo>
                <a:close/>
                <a:moveTo>
                  <a:pt x="7092" y="6282"/>
                </a:moveTo>
                <a:cubicBezTo>
                  <a:pt x="7092" y="6460"/>
                  <a:pt x="7020" y="6622"/>
                  <a:pt x="6902" y="6739"/>
                </a:cubicBezTo>
                <a:cubicBezTo>
                  <a:pt x="6785" y="6856"/>
                  <a:pt x="6623" y="6929"/>
                  <a:pt x="6445" y="6929"/>
                </a:cubicBezTo>
                <a:cubicBezTo>
                  <a:pt x="6267" y="6929"/>
                  <a:pt x="6105" y="6856"/>
                  <a:pt x="5988" y="6739"/>
                </a:cubicBezTo>
                <a:cubicBezTo>
                  <a:pt x="5871" y="6622"/>
                  <a:pt x="5798" y="6460"/>
                  <a:pt x="5798" y="6282"/>
                </a:cubicBezTo>
                <a:cubicBezTo>
                  <a:pt x="5798" y="6104"/>
                  <a:pt x="5871" y="5942"/>
                  <a:pt x="5988" y="5825"/>
                </a:cubicBezTo>
                <a:cubicBezTo>
                  <a:pt x="6105" y="5708"/>
                  <a:pt x="6267" y="5635"/>
                  <a:pt x="6445" y="5635"/>
                </a:cubicBezTo>
                <a:cubicBezTo>
                  <a:pt x="6623" y="5635"/>
                  <a:pt x="6785" y="5708"/>
                  <a:pt x="6903" y="5825"/>
                </a:cubicBezTo>
                <a:cubicBezTo>
                  <a:pt x="7020" y="5942"/>
                  <a:pt x="7092" y="6104"/>
                  <a:pt x="7092" y="6282"/>
                </a:cubicBezTo>
                <a:close/>
                <a:moveTo>
                  <a:pt x="6578" y="6416"/>
                </a:moveTo>
                <a:cubicBezTo>
                  <a:pt x="6612" y="6382"/>
                  <a:pt x="6634" y="6335"/>
                  <a:pt x="6634" y="6282"/>
                </a:cubicBezTo>
                <a:cubicBezTo>
                  <a:pt x="6634" y="6229"/>
                  <a:pt x="6613" y="6182"/>
                  <a:pt x="6579" y="6148"/>
                </a:cubicBezTo>
                <a:cubicBezTo>
                  <a:pt x="6545" y="6114"/>
                  <a:pt x="6498" y="6094"/>
                  <a:pt x="6445" y="6094"/>
                </a:cubicBezTo>
                <a:cubicBezTo>
                  <a:pt x="6392" y="6094"/>
                  <a:pt x="6345" y="6114"/>
                  <a:pt x="6312" y="6148"/>
                </a:cubicBezTo>
                <a:cubicBezTo>
                  <a:pt x="6278" y="6182"/>
                  <a:pt x="6257" y="6229"/>
                  <a:pt x="6257" y="6282"/>
                </a:cubicBezTo>
                <a:cubicBezTo>
                  <a:pt x="6257" y="6335"/>
                  <a:pt x="6278" y="6382"/>
                  <a:pt x="6312" y="6416"/>
                </a:cubicBezTo>
                <a:cubicBezTo>
                  <a:pt x="6346" y="6450"/>
                  <a:pt x="6393" y="6471"/>
                  <a:pt x="6445" y="6471"/>
                </a:cubicBezTo>
                <a:cubicBezTo>
                  <a:pt x="6498" y="6471"/>
                  <a:pt x="6545" y="6450"/>
                  <a:pt x="6578" y="6416"/>
                </a:cubicBezTo>
                <a:close/>
                <a:moveTo>
                  <a:pt x="5300" y="6282"/>
                </a:moveTo>
                <a:cubicBezTo>
                  <a:pt x="5300" y="6460"/>
                  <a:pt x="5228" y="6622"/>
                  <a:pt x="5110" y="6740"/>
                </a:cubicBezTo>
                <a:cubicBezTo>
                  <a:pt x="4993" y="6857"/>
                  <a:pt x="4831" y="6929"/>
                  <a:pt x="4653" y="6929"/>
                </a:cubicBezTo>
                <a:cubicBezTo>
                  <a:pt x="4475" y="6929"/>
                  <a:pt x="4313" y="6856"/>
                  <a:pt x="4196" y="6739"/>
                </a:cubicBezTo>
                <a:cubicBezTo>
                  <a:pt x="4079" y="6622"/>
                  <a:pt x="4006" y="6460"/>
                  <a:pt x="4006" y="6282"/>
                </a:cubicBezTo>
                <a:cubicBezTo>
                  <a:pt x="4006" y="6104"/>
                  <a:pt x="4078" y="5942"/>
                  <a:pt x="4195" y="5825"/>
                </a:cubicBezTo>
                <a:cubicBezTo>
                  <a:pt x="4313" y="5708"/>
                  <a:pt x="4475" y="5635"/>
                  <a:pt x="4653" y="5635"/>
                </a:cubicBezTo>
                <a:cubicBezTo>
                  <a:pt x="4831" y="5635"/>
                  <a:pt x="4993" y="5707"/>
                  <a:pt x="5110" y="5825"/>
                </a:cubicBezTo>
                <a:cubicBezTo>
                  <a:pt x="5228" y="5942"/>
                  <a:pt x="5300" y="6104"/>
                  <a:pt x="5300" y="6282"/>
                </a:cubicBezTo>
                <a:close/>
                <a:moveTo>
                  <a:pt x="4787" y="6415"/>
                </a:moveTo>
                <a:cubicBezTo>
                  <a:pt x="4821" y="6382"/>
                  <a:pt x="4842" y="6335"/>
                  <a:pt x="4842" y="6282"/>
                </a:cubicBezTo>
                <a:cubicBezTo>
                  <a:pt x="4842" y="6229"/>
                  <a:pt x="4821" y="6182"/>
                  <a:pt x="4788" y="6149"/>
                </a:cubicBezTo>
                <a:cubicBezTo>
                  <a:pt x="4753" y="6115"/>
                  <a:pt x="4706" y="6094"/>
                  <a:pt x="4653" y="6094"/>
                </a:cubicBezTo>
                <a:cubicBezTo>
                  <a:pt x="4600" y="6094"/>
                  <a:pt x="4553" y="6114"/>
                  <a:pt x="4520" y="6148"/>
                </a:cubicBezTo>
                <a:cubicBezTo>
                  <a:pt x="4486" y="6182"/>
                  <a:pt x="4465" y="6229"/>
                  <a:pt x="4465" y="6282"/>
                </a:cubicBezTo>
                <a:cubicBezTo>
                  <a:pt x="4465" y="6335"/>
                  <a:pt x="4486" y="6382"/>
                  <a:pt x="4520" y="6416"/>
                </a:cubicBezTo>
                <a:cubicBezTo>
                  <a:pt x="4554" y="6450"/>
                  <a:pt x="4601" y="6471"/>
                  <a:pt x="4653" y="6471"/>
                </a:cubicBezTo>
                <a:cubicBezTo>
                  <a:pt x="4706" y="6471"/>
                  <a:pt x="4753" y="6450"/>
                  <a:pt x="4787" y="6415"/>
                </a:cubicBezTo>
                <a:close/>
                <a:moveTo>
                  <a:pt x="3508" y="6282"/>
                </a:moveTo>
                <a:cubicBezTo>
                  <a:pt x="3508" y="6460"/>
                  <a:pt x="3436" y="6622"/>
                  <a:pt x="3319" y="6739"/>
                </a:cubicBezTo>
                <a:cubicBezTo>
                  <a:pt x="3201" y="6856"/>
                  <a:pt x="3039" y="6929"/>
                  <a:pt x="2861" y="6929"/>
                </a:cubicBezTo>
                <a:cubicBezTo>
                  <a:pt x="2683" y="6929"/>
                  <a:pt x="2522" y="6857"/>
                  <a:pt x="2405" y="6740"/>
                </a:cubicBezTo>
                <a:cubicBezTo>
                  <a:pt x="2287" y="6622"/>
                  <a:pt x="2214" y="6460"/>
                  <a:pt x="2214" y="6282"/>
                </a:cubicBezTo>
                <a:cubicBezTo>
                  <a:pt x="2214" y="6104"/>
                  <a:pt x="2287" y="5942"/>
                  <a:pt x="2404" y="5824"/>
                </a:cubicBezTo>
                <a:cubicBezTo>
                  <a:pt x="2522" y="5707"/>
                  <a:pt x="2683" y="5635"/>
                  <a:pt x="2861" y="5635"/>
                </a:cubicBezTo>
                <a:cubicBezTo>
                  <a:pt x="3039" y="5635"/>
                  <a:pt x="3201" y="5708"/>
                  <a:pt x="3319" y="5825"/>
                </a:cubicBezTo>
                <a:cubicBezTo>
                  <a:pt x="3436" y="5942"/>
                  <a:pt x="3508" y="6104"/>
                  <a:pt x="3508" y="6282"/>
                </a:cubicBezTo>
                <a:close/>
                <a:moveTo>
                  <a:pt x="2994" y="6416"/>
                </a:moveTo>
                <a:cubicBezTo>
                  <a:pt x="3029" y="6382"/>
                  <a:pt x="3050" y="6335"/>
                  <a:pt x="3050" y="6282"/>
                </a:cubicBezTo>
                <a:cubicBezTo>
                  <a:pt x="3050" y="6229"/>
                  <a:pt x="3029" y="6182"/>
                  <a:pt x="2995" y="6148"/>
                </a:cubicBezTo>
                <a:cubicBezTo>
                  <a:pt x="2961" y="6114"/>
                  <a:pt x="2914" y="6094"/>
                  <a:pt x="2861" y="6094"/>
                </a:cubicBezTo>
                <a:cubicBezTo>
                  <a:pt x="2808" y="6094"/>
                  <a:pt x="2761" y="6115"/>
                  <a:pt x="2727" y="6149"/>
                </a:cubicBezTo>
                <a:cubicBezTo>
                  <a:pt x="2693" y="6182"/>
                  <a:pt x="2673" y="6229"/>
                  <a:pt x="2673" y="6282"/>
                </a:cubicBezTo>
                <a:cubicBezTo>
                  <a:pt x="2673" y="6335"/>
                  <a:pt x="2693" y="6382"/>
                  <a:pt x="2727" y="6416"/>
                </a:cubicBezTo>
                <a:cubicBezTo>
                  <a:pt x="2761" y="6450"/>
                  <a:pt x="2809" y="6471"/>
                  <a:pt x="2861" y="6471"/>
                </a:cubicBezTo>
                <a:cubicBezTo>
                  <a:pt x="2914" y="6471"/>
                  <a:pt x="2961" y="6450"/>
                  <a:pt x="2994" y="6416"/>
                </a:cubicBezTo>
                <a:close/>
                <a:moveTo>
                  <a:pt x="8884" y="4540"/>
                </a:moveTo>
                <a:cubicBezTo>
                  <a:pt x="8884" y="4719"/>
                  <a:pt x="8812" y="4880"/>
                  <a:pt x="8695" y="4997"/>
                </a:cubicBezTo>
                <a:cubicBezTo>
                  <a:pt x="8577" y="5115"/>
                  <a:pt x="8415" y="5188"/>
                  <a:pt x="8237" y="5188"/>
                </a:cubicBezTo>
                <a:cubicBezTo>
                  <a:pt x="8059" y="5188"/>
                  <a:pt x="7898" y="5115"/>
                  <a:pt x="7780" y="4998"/>
                </a:cubicBezTo>
                <a:cubicBezTo>
                  <a:pt x="7663" y="4880"/>
                  <a:pt x="7590" y="4719"/>
                  <a:pt x="7590" y="4540"/>
                </a:cubicBezTo>
                <a:cubicBezTo>
                  <a:pt x="7590" y="4363"/>
                  <a:pt x="7663" y="4201"/>
                  <a:pt x="7781" y="4083"/>
                </a:cubicBezTo>
                <a:cubicBezTo>
                  <a:pt x="7898" y="3966"/>
                  <a:pt x="8059" y="3893"/>
                  <a:pt x="8237" y="3893"/>
                </a:cubicBezTo>
                <a:cubicBezTo>
                  <a:pt x="8415" y="3893"/>
                  <a:pt x="8577" y="3966"/>
                  <a:pt x="8695" y="4084"/>
                </a:cubicBezTo>
                <a:cubicBezTo>
                  <a:pt x="8812" y="4201"/>
                  <a:pt x="8884" y="4363"/>
                  <a:pt x="8884" y="4540"/>
                </a:cubicBezTo>
                <a:close/>
                <a:moveTo>
                  <a:pt x="8371" y="4675"/>
                </a:moveTo>
                <a:cubicBezTo>
                  <a:pt x="8405" y="4641"/>
                  <a:pt x="8426" y="4593"/>
                  <a:pt x="8426" y="4540"/>
                </a:cubicBezTo>
                <a:cubicBezTo>
                  <a:pt x="8426" y="4488"/>
                  <a:pt x="8404" y="4440"/>
                  <a:pt x="8370" y="4406"/>
                </a:cubicBezTo>
                <a:cubicBezTo>
                  <a:pt x="8337" y="4373"/>
                  <a:pt x="8290" y="4352"/>
                  <a:pt x="8237" y="4352"/>
                </a:cubicBezTo>
                <a:cubicBezTo>
                  <a:pt x="8185" y="4352"/>
                  <a:pt x="8137" y="4373"/>
                  <a:pt x="8103" y="4407"/>
                </a:cubicBezTo>
                <a:cubicBezTo>
                  <a:pt x="8069" y="4441"/>
                  <a:pt x="8049" y="4488"/>
                  <a:pt x="8049" y="4540"/>
                </a:cubicBezTo>
                <a:cubicBezTo>
                  <a:pt x="8049" y="4593"/>
                  <a:pt x="8069" y="4640"/>
                  <a:pt x="8103" y="4674"/>
                </a:cubicBezTo>
                <a:cubicBezTo>
                  <a:pt x="8137" y="4708"/>
                  <a:pt x="8185" y="4729"/>
                  <a:pt x="8237" y="4729"/>
                </a:cubicBezTo>
                <a:cubicBezTo>
                  <a:pt x="8290" y="4729"/>
                  <a:pt x="8337" y="4708"/>
                  <a:pt x="8371" y="4675"/>
                </a:cubicBezTo>
                <a:close/>
                <a:moveTo>
                  <a:pt x="7092" y="4540"/>
                </a:moveTo>
                <a:cubicBezTo>
                  <a:pt x="7092" y="4719"/>
                  <a:pt x="7020" y="4880"/>
                  <a:pt x="6903" y="4997"/>
                </a:cubicBezTo>
                <a:cubicBezTo>
                  <a:pt x="6785" y="5115"/>
                  <a:pt x="6623" y="5188"/>
                  <a:pt x="6445" y="5188"/>
                </a:cubicBezTo>
                <a:cubicBezTo>
                  <a:pt x="6267" y="5188"/>
                  <a:pt x="6105" y="5115"/>
                  <a:pt x="5988" y="4997"/>
                </a:cubicBezTo>
                <a:cubicBezTo>
                  <a:pt x="5871" y="4880"/>
                  <a:pt x="5798" y="4719"/>
                  <a:pt x="5798" y="4540"/>
                </a:cubicBezTo>
                <a:cubicBezTo>
                  <a:pt x="5798" y="4363"/>
                  <a:pt x="5871" y="4201"/>
                  <a:pt x="5988" y="4084"/>
                </a:cubicBezTo>
                <a:cubicBezTo>
                  <a:pt x="6105" y="3966"/>
                  <a:pt x="6267" y="3893"/>
                  <a:pt x="6445" y="3893"/>
                </a:cubicBezTo>
                <a:cubicBezTo>
                  <a:pt x="6623" y="3893"/>
                  <a:pt x="6785" y="3966"/>
                  <a:pt x="6902" y="4084"/>
                </a:cubicBezTo>
                <a:cubicBezTo>
                  <a:pt x="7020" y="4201"/>
                  <a:pt x="7092" y="4363"/>
                  <a:pt x="7092" y="4540"/>
                </a:cubicBezTo>
                <a:close/>
                <a:moveTo>
                  <a:pt x="6579" y="4675"/>
                </a:moveTo>
                <a:cubicBezTo>
                  <a:pt x="6613" y="4641"/>
                  <a:pt x="6634" y="4593"/>
                  <a:pt x="6634" y="4540"/>
                </a:cubicBezTo>
                <a:cubicBezTo>
                  <a:pt x="6634" y="4488"/>
                  <a:pt x="6612" y="4440"/>
                  <a:pt x="6578" y="4406"/>
                </a:cubicBezTo>
                <a:cubicBezTo>
                  <a:pt x="6545" y="4373"/>
                  <a:pt x="6498" y="4352"/>
                  <a:pt x="6445" y="4352"/>
                </a:cubicBezTo>
                <a:cubicBezTo>
                  <a:pt x="6393" y="4352"/>
                  <a:pt x="6346" y="4373"/>
                  <a:pt x="6312" y="4406"/>
                </a:cubicBezTo>
                <a:cubicBezTo>
                  <a:pt x="6278" y="4440"/>
                  <a:pt x="6257" y="4488"/>
                  <a:pt x="6257" y="4540"/>
                </a:cubicBezTo>
                <a:cubicBezTo>
                  <a:pt x="6257" y="4593"/>
                  <a:pt x="6278" y="4641"/>
                  <a:pt x="6312" y="4675"/>
                </a:cubicBezTo>
                <a:cubicBezTo>
                  <a:pt x="6345" y="4708"/>
                  <a:pt x="6392" y="4729"/>
                  <a:pt x="6445" y="4729"/>
                </a:cubicBezTo>
                <a:cubicBezTo>
                  <a:pt x="6498" y="4729"/>
                  <a:pt x="6545" y="4708"/>
                  <a:pt x="6579" y="4675"/>
                </a:cubicBezTo>
                <a:close/>
                <a:moveTo>
                  <a:pt x="5300" y="4540"/>
                </a:moveTo>
                <a:cubicBezTo>
                  <a:pt x="5300" y="4719"/>
                  <a:pt x="5228" y="4880"/>
                  <a:pt x="5110" y="4998"/>
                </a:cubicBezTo>
                <a:cubicBezTo>
                  <a:pt x="4993" y="5115"/>
                  <a:pt x="4831" y="5188"/>
                  <a:pt x="4653" y="5188"/>
                </a:cubicBezTo>
                <a:cubicBezTo>
                  <a:pt x="4475" y="5188"/>
                  <a:pt x="4313" y="5115"/>
                  <a:pt x="4195" y="4997"/>
                </a:cubicBezTo>
                <a:cubicBezTo>
                  <a:pt x="4078" y="4880"/>
                  <a:pt x="4006" y="4719"/>
                  <a:pt x="4006" y="4540"/>
                </a:cubicBezTo>
                <a:cubicBezTo>
                  <a:pt x="4006" y="4363"/>
                  <a:pt x="4079" y="4201"/>
                  <a:pt x="4196" y="4084"/>
                </a:cubicBezTo>
                <a:cubicBezTo>
                  <a:pt x="4313" y="3966"/>
                  <a:pt x="4475" y="3893"/>
                  <a:pt x="4653" y="3893"/>
                </a:cubicBezTo>
                <a:cubicBezTo>
                  <a:pt x="4831" y="3893"/>
                  <a:pt x="4993" y="3966"/>
                  <a:pt x="5110" y="4083"/>
                </a:cubicBezTo>
                <a:cubicBezTo>
                  <a:pt x="5228" y="4201"/>
                  <a:pt x="5300" y="4363"/>
                  <a:pt x="5300" y="4540"/>
                </a:cubicBezTo>
                <a:close/>
                <a:moveTo>
                  <a:pt x="4788" y="4674"/>
                </a:moveTo>
                <a:cubicBezTo>
                  <a:pt x="4821" y="4640"/>
                  <a:pt x="4842" y="4593"/>
                  <a:pt x="4842" y="4540"/>
                </a:cubicBezTo>
                <a:cubicBezTo>
                  <a:pt x="4842" y="4488"/>
                  <a:pt x="4821" y="4441"/>
                  <a:pt x="4787" y="4407"/>
                </a:cubicBezTo>
                <a:cubicBezTo>
                  <a:pt x="4753" y="4373"/>
                  <a:pt x="4706" y="4352"/>
                  <a:pt x="4653" y="4352"/>
                </a:cubicBezTo>
                <a:cubicBezTo>
                  <a:pt x="4601" y="4352"/>
                  <a:pt x="4554" y="4373"/>
                  <a:pt x="4520" y="4406"/>
                </a:cubicBezTo>
                <a:cubicBezTo>
                  <a:pt x="4486" y="4440"/>
                  <a:pt x="4465" y="4488"/>
                  <a:pt x="4465" y="4540"/>
                </a:cubicBezTo>
                <a:cubicBezTo>
                  <a:pt x="4465" y="4593"/>
                  <a:pt x="4486" y="4641"/>
                  <a:pt x="4520" y="4675"/>
                </a:cubicBezTo>
                <a:cubicBezTo>
                  <a:pt x="4553" y="4708"/>
                  <a:pt x="4600" y="4729"/>
                  <a:pt x="4653" y="4729"/>
                </a:cubicBezTo>
                <a:cubicBezTo>
                  <a:pt x="4706" y="4729"/>
                  <a:pt x="4753" y="4708"/>
                  <a:pt x="4788" y="4674"/>
                </a:cubicBezTo>
                <a:close/>
                <a:moveTo>
                  <a:pt x="3508" y="4540"/>
                </a:moveTo>
                <a:cubicBezTo>
                  <a:pt x="3508" y="4719"/>
                  <a:pt x="3436" y="4880"/>
                  <a:pt x="3319" y="4997"/>
                </a:cubicBezTo>
                <a:cubicBezTo>
                  <a:pt x="3201" y="5115"/>
                  <a:pt x="3039" y="5188"/>
                  <a:pt x="2861" y="5188"/>
                </a:cubicBezTo>
                <a:cubicBezTo>
                  <a:pt x="2683" y="5188"/>
                  <a:pt x="2522" y="5115"/>
                  <a:pt x="2404" y="4998"/>
                </a:cubicBezTo>
                <a:cubicBezTo>
                  <a:pt x="2287" y="4880"/>
                  <a:pt x="2214" y="4719"/>
                  <a:pt x="2214" y="4540"/>
                </a:cubicBezTo>
                <a:cubicBezTo>
                  <a:pt x="2214" y="4363"/>
                  <a:pt x="2287" y="4201"/>
                  <a:pt x="2405" y="4083"/>
                </a:cubicBezTo>
                <a:cubicBezTo>
                  <a:pt x="2522" y="3966"/>
                  <a:pt x="2683" y="3893"/>
                  <a:pt x="2861" y="3893"/>
                </a:cubicBezTo>
                <a:cubicBezTo>
                  <a:pt x="3039" y="3893"/>
                  <a:pt x="3201" y="3966"/>
                  <a:pt x="3319" y="4084"/>
                </a:cubicBezTo>
                <a:cubicBezTo>
                  <a:pt x="3436" y="4201"/>
                  <a:pt x="3508" y="4363"/>
                  <a:pt x="3508" y="4540"/>
                </a:cubicBezTo>
                <a:close/>
                <a:moveTo>
                  <a:pt x="2995" y="4675"/>
                </a:moveTo>
                <a:cubicBezTo>
                  <a:pt x="3029" y="4641"/>
                  <a:pt x="3050" y="4593"/>
                  <a:pt x="3050" y="4540"/>
                </a:cubicBezTo>
                <a:cubicBezTo>
                  <a:pt x="3050" y="4488"/>
                  <a:pt x="3028" y="4440"/>
                  <a:pt x="2994" y="4406"/>
                </a:cubicBezTo>
                <a:cubicBezTo>
                  <a:pt x="2961" y="4373"/>
                  <a:pt x="2914" y="4352"/>
                  <a:pt x="2861" y="4352"/>
                </a:cubicBezTo>
                <a:cubicBezTo>
                  <a:pt x="2809" y="4352"/>
                  <a:pt x="2761" y="4373"/>
                  <a:pt x="2727" y="4407"/>
                </a:cubicBezTo>
                <a:cubicBezTo>
                  <a:pt x="2693" y="4441"/>
                  <a:pt x="2673" y="4488"/>
                  <a:pt x="2673" y="4540"/>
                </a:cubicBezTo>
                <a:cubicBezTo>
                  <a:pt x="2673" y="4593"/>
                  <a:pt x="2693" y="4640"/>
                  <a:pt x="2727" y="4674"/>
                </a:cubicBezTo>
                <a:cubicBezTo>
                  <a:pt x="2761" y="4708"/>
                  <a:pt x="2808" y="4729"/>
                  <a:pt x="2861" y="4729"/>
                </a:cubicBezTo>
                <a:cubicBezTo>
                  <a:pt x="2914" y="4729"/>
                  <a:pt x="2961" y="4708"/>
                  <a:pt x="2995" y="4675"/>
                </a:cubicBezTo>
                <a:close/>
                <a:moveTo>
                  <a:pt x="8487" y="7"/>
                </a:moveTo>
                <a:lnTo>
                  <a:pt x="8487" y="1789"/>
                </a:lnTo>
                <a:lnTo>
                  <a:pt x="8029" y="1789"/>
                </a:lnTo>
                <a:lnTo>
                  <a:pt x="8029" y="7"/>
                </a:lnTo>
                <a:lnTo>
                  <a:pt x="8487" y="7"/>
                </a:lnTo>
                <a:close/>
                <a:moveTo>
                  <a:pt x="3119" y="0"/>
                </a:moveTo>
                <a:lnTo>
                  <a:pt x="3119" y="1783"/>
                </a:lnTo>
                <a:lnTo>
                  <a:pt x="2660" y="1783"/>
                </a:lnTo>
                <a:lnTo>
                  <a:pt x="2660" y="0"/>
                </a:lnTo>
                <a:lnTo>
                  <a:pt x="3119" y="0"/>
                </a:lnTo>
                <a:close/>
                <a:moveTo>
                  <a:pt x="9140" y="648"/>
                </a:moveTo>
                <a:lnTo>
                  <a:pt x="9960" y="648"/>
                </a:lnTo>
                <a:cubicBezTo>
                  <a:pt x="10293" y="648"/>
                  <a:pt x="10595" y="784"/>
                  <a:pt x="10815" y="1003"/>
                </a:cubicBezTo>
                <a:cubicBezTo>
                  <a:pt x="11033" y="1222"/>
                  <a:pt x="11169" y="1525"/>
                  <a:pt x="11169" y="1858"/>
                </a:cubicBezTo>
                <a:lnTo>
                  <a:pt x="11169" y="2908"/>
                </a:lnTo>
                <a:lnTo>
                  <a:pt x="183" y="2908"/>
                </a:lnTo>
                <a:lnTo>
                  <a:pt x="0" y="2789"/>
                </a:lnTo>
                <a:lnTo>
                  <a:pt x="0" y="1858"/>
                </a:lnTo>
                <a:cubicBezTo>
                  <a:pt x="0" y="1524"/>
                  <a:pt x="135" y="1222"/>
                  <a:pt x="354" y="1003"/>
                </a:cubicBezTo>
                <a:cubicBezTo>
                  <a:pt x="573" y="784"/>
                  <a:pt x="875" y="648"/>
                  <a:pt x="1209" y="648"/>
                </a:cubicBezTo>
                <a:lnTo>
                  <a:pt x="2025" y="648"/>
                </a:lnTo>
                <a:lnTo>
                  <a:pt x="2025" y="1107"/>
                </a:lnTo>
                <a:lnTo>
                  <a:pt x="1209" y="1107"/>
                </a:lnTo>
                <a:cubicBezTo>
                  <a:pt x="1001" y="1107"/>
                  <a:pt x="813" y="1190"/>
                  <a:pt x="678" y="1326"/>
                </a:cubicBezTo>
                <a:cubicBezTo>
                  <a:pt x="542" y="1462"/>
                  <a:pt x="458" y="1650"/>
                  <a:pt x="458" y="1858"/>
                </a:cubicBezTo>
                <a:lnTo>
                  <a:pt x="458" y="2450"/>
                </a:lnTo>
                <a:lnTo>
                  <a:pt x="10710" y="2450"/>
                </a:lnTo>
                <a:lnTo>
                  <a:pt x="10710" y="1858"/>
                </a:lnTo>
                <a:cubicBezTo>
                  <a:pt x="10710" y="1650"/>
                  <a:pt x="10626" y="1462"/>
                  <a:pt x="10490" y="1326"/>
                </a:cubicBezTo>
                <a:cubicBezTo>
                  <a:pt x="10355" y="1190"/>
                  <a:pt x="10167" y="1107"/>
                  <a:pt x="9960" y="1107"/>
                </a:cubicBezTo>
                <a:lnTo>
                  <a:pt x="9140" y="1107"/>
                </a:lnTo>
                <a:lnTo>
                  <a:pt x="9140" y="648"/>
                </a:lnTo>
                <a:close/>
                <a:moveTo>
                  <a:pt x="3807" y="648"/>
                </a:moveTo>
                <a:lnTo>
                  <a:pt x="7371" y="648"/>
                </a:lnTo>
                <a:lnTo>
                  <a:pt x="7371" y="1107"/>
                </a:lnTo>
                <a:lnTo>
                  <a:pt x="3807" y="1107"/>
                </a:lnTo>
                <a:lnTo>
                  <a:pt x="3807" y="648"/>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4" name="Freeform 396">
            <a:extLst>
              <a:ext uri="{FF2B5EF4-FFF2-40B4-BE49-F238E27FC236}">
                <a16:creationId xmlns:a16="http://schemas.microsoft.com/office/drawing/2014/main" id="{CD76EB8C-C8E9-411B-B03C-1CA3F69FD218}"/>
              </a:ext>
            </a:extLst>
          </p:cNvPr>
          <p:cNvSpPr>
            <a:spLocks noChangeAspect="1" noEditPoints="1"/>
          </p:cNvSpPr>
          <p:nvPr/>
        </p:nvSpPr>
        <p:spPr bwMode="auto">
          <a:xfrm>
            <a:off x="8051435" y="1926001"/>
            <a:ext cx="227876" cy="333830"/>
          </a:xfrm>
          <a:custGeom>
            <a:avLst/>
            <a:gdLst>
              <a:gd name="T0" fmla="*/ 459 w 8425"/>
              <a:gd name="T1" fmla="*/ 11655 h 12388"/>
              <a:gd name="T2" fmla="*/ 757 w 8425"/>
              <a:gd name="T3" fmla="*/ 11929 h 12388"/>
              <a:gd name="T4" fmla="*/ 7884 w 8425"/>
              <a:gd name="T5" fmla="*/ 11845 h 12388"/>
              <a:gd name="T6" fmla="*/ 7966 w 8425"/>
              <a:gd name="T7" fmla="*/ 10199 h 12388"/>
              <a:gd name="T8" fmla="*/ 8425 w 8425"/>
              <a:gd name="T9" fmla="*/ 11655 h 12388"/>
              <a:gd name="T10" fmla="*/ 7668 w 8425"/>
              <a:gd name="T11" fmla="*/ 12388 h 12388"/>
              <a:gd name="T12" fmla="*/ 226 w 8425"/>
              <a:gd name="T13" fmla="*/ 12177 h 12388"/>
              <a:gd name="T14" fmla="*/ 0 w 8425"/>
              <a:gd name="T15" fmla="*/ 3246 h 12388"/>
              <a:gd name="T16" fmla="*/ 3670 w 8425"/>
              <a:gd name="T17" fmla="*/ 3869 h 12388"/>
              <a:gd name="T18" fmla="*/ 6076 w 8425"/>
              <a:gd name="T19" fmla="*/ 6923 h 12388"/>
              <a:gd name="T20" fmla="*/ 3670 w 8425"/>
              <a:gd name="T21" fmla="*/ 3869 h 12388"/>
              <a:gd name="T22" fmla="*/ 4659 w 8425"/>
              <a:gd name="T23" fmla="*/ 7445 h 12388"/>
              <a:gd name="T24" fmla="*/ 2491 w 8425"/>
              <a:gd name="T25" fmla="*/ 5925 h 12388"/>
              <a:gd name="T26" fmla="*/ 2150 w 8425"/>
              <a:gd name="T27" fmla="*/ 3585 h 12388"/>
              <a:gd name="T28" fmla="*/ 6468 w 8425"/>
              <a:gd name="T29" fmla="*/ 8552 h 12388"/>
              <a:gd name="T30" fmla="*/ 2150 w 8425"/>
              <a:gd name="T31" fmla="*/ 3585 h 12388"/>
              <a:gd name="T32" fmla="*/ 4702 w 8425"/>
              <a:gd name="T33" fmla="*/ 11481 h 12388"/>
              <a:gd name="T34" fmla="*/ 3674 w 8425"/>
              <a:gd name="T35" fmla="*/ 11481 h 12388"/>
              <a:gd name="T36" fmla="*/ 3675 w 8425"/>
              <a:gd name="T37" fmla="*/ 10454 h 12388"/>
              <a:gd name="T38" fmla="*/ 4701 w 8425"/>
              <a:gd name="T39" fmla="*/ 10454 h 12388"/>
              <a:gd name="T40" fmla="*/ 4377 w 8425"/>
              <a:gd name="T41" fmla="*/ 11158 h 12388"/>
              <a:gd name="T42" fmla="*/ 4378 w 8425"/>
              <a:gd name="T43" fmla="*/ 10778 h 12388"/>
              <a:gd name="T44" fmla="*/ 3997 w 8425"/>
              <a:gd name="T45" fmla="*/ 10778 h 12388"/>
              <a:gd name="T46" fmla="*/ 3998 w 8425"/>
              <a:gd name="T47" fmla="*/ 11158 h 12388"/>
              <a:gd name="T48" fmla="*/ 4377 w 8425"/>
              <a:gd name="T49" fmla="*/ 11158 h 12388"/>
              <a:gd name="T50" fmla="*/ 4171 w 8425"/>
              <a:gd name="T51" fmla="*/ 1049 h 12388"/>
              <a:gd name="T52" fmla="*/ 3128 w 8425"/>
              <a:gd name="T53" fmla="*/ 1508 h 12388"/>
              <a:gd name="T54" fmla="*/ 5358 w 8425"/>
              <a:gd name="T55" fmla="*/ 1280 h 12388"/>
              <a:gd name="T56" fmla="*/ 4970 w 8425"/>
              <a:gd name="T57" fmla="*/ 1660 h 12388"/>
              <a:gd name="T58" fmla="*/ 4582 w 8425"/>
              <a:gd name="T59" fmla="*/ 1280 h 12388"/>
              <a:gd name="T60" fmla="*/ 4970 w 8425"/>
              <a:gd name="T61" fmla="*/ 899 h 12388"/>
              <a:gd name="T62" fmla="*/ 5358 w 8425"/>
              <a:gd name="T63" fmla="*/ 1280 h 12388"/>
              <a:gd name="T64" fmla="*/ 4981 w 8425"/>
              <a:gd name="T65" fmla="*/ 1280 h 12388"/>
              <a:gd name="T66" fmla="*/ 5017 w 8425"/>
              <a:gd name="T67" fmla="*/ 1240 h 12388"/>
              <a:gd name="T68" fmla="*/ 4970 w 8425"/>
              <a:gd name="T69" fmla="*/ 1269 h 12388"/>
              <a:gd name="T70" fmla="*/ 5012 w 8425"/>
              <a:gd name="T71" fmla="*/ 1223 h 12388"/>
              <a:gd name="T72" fmla="*/ 4970 w 8425"/>
              <a:gd name="T73" fmla="*/ 1269 h 12388"/>
              <a:gd name="T74" fmla="*/ 4923 w 8425"/>
              <a:gd name="T75" fmla="*/ 1240 h 12388"/>
              <a:gd name="T76" fmla="*/ 4970 w 8425"/>
              <a:gd name="T77" fmla="*/ 1269 h 12388"/>
              <a:gd name="T78" fmla="*/ 4978 w 8425"/>
              <a:gd name="T79" fmla="*/ 1280 h 12388"/>
              <a:gd name="T80" fmla="*/ 4970 w 8425"/>
              <a:gd name="T81" fmla="*/ 1280 h 12388"/>
              <a:gd name="T82" fmla="*/ 4970 w 8425"/>
              <a:gd name="T83" fmla="*/ 1289 h 12388"/>
              <a:gd name="T84" fmla="*/ 4927 w 8425"/>
              <a:gd name="T85" fmla="*/ 1335 h 12388"/>
              <a:gd name="T86" fmla="*/ 4970 w 8425"/>
              <a:gd name="T87" fmla="*/ 1289 h 12388"/>
              <a:gd name="T88" fmla="*/ 5018 w 8425"/>
              <a:gd name="T89" fmla="*/ 1319 h 12388"/>
              <a:gd name="T90" fmla="*/ 4980 w 8425"/>
              <a:gd name="T91" fmla="*/ 1279 h 12388"/>
              <a:gd name="T92" fmla="*/ 4981 w 8425"/>
              <a:gd name="T93" fmla="*/ 1280 h 12388"/>
              <a:gd name="T94" fmla="*/ 7966 w 8425"/>
              <a:gd name="T95" fmla="*/ 731 h 12388"/>
              <a:gd name="T96" fmla="*/ 7668 w 8425"/>
              <a:gd name="T97" fmla="*/ 459 h 12388"/>
              <a:gd name="T98" fmla="*/ 541 w 8425"/>
              <a:gd name="T99" fmla="*/ 542 h 12388"/>
              <a:gd name="T100" fmla="*/ 459 w 8425"/>
              <a:gd name="T101" fmla="*/ 2212 h 12388"/>
              <a:gd name="T102" fmla="*/ 0 w 8425"/>
              <a:gd name="T103" fmla="*/ 731 h 12388"/>
              <a:gd name="T104" fmla="*/ 757 w 8425"/>
              <a:gd name="T105" fmla="*/ 0 h 12388"/>
              <a:gd name="T106" fmla="*/ 8199 w 8425"/>
              <a:gd name="T107" fmla="*/ 210 h 12388"/>
              <a:gd name="T108" fmla="*/ 8425 w 8425"/>
              <a:gd name="T109" fmla="*/ 9299 h 12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425" h="12388">
                <a:moveTo>
                  <a:pt x="459" y="3246"/>
                </a:moveTo>
                <a:lnTo>
                  <a:pt x="459" y="11655"/>
                </a:lnTo>
                <a:cubicBezTo>
                  <a:pt x="459" y="11729"/>
                  <a:pt x="490" y="11797"/>
                  <a:pt x="541" y="11845"/>
                </a:cubicBezTo>
                <a:cubicBezTo>
                  <a:pt x="596" y="11897"/>
                  <a:pt x="672" y="11929"/>
                  <a:pt x="757" y="11929"/>
                </a:cubicBezTo>
                <a:lnTo>
                  <a:pt x="7668" y="11929"/>
                </a:lnTo>
                <a:cubicBezTo>
                  <a:pt x="7753" y="11929"/>
                  <a:pt x="7829" y="11897"/>
                  <a:pt x="7884" y="11845"/>
                </a:cubicBezTo>
                <a:cubicBezTo>
                  <a:pt x="7935" y="11797"/>
                  <a:pt x="7966" y="11729"/>
                  <a:pt x="7966" y="11655"/>
                </a:cubicBezTo>
                <a:lnTo>
                  <a:pt x="7966" y="10199"/>
                </a:lnTo>
                <a:lnTo>
                  <a:pt x="8425" y="10199"/>
                </a:lnTo>
                <a:lnTo>
                  <a:pt x="8425" y="11655"/>
                </a:lnTo>
                <a:cubicBezTo>
                  <a:pt x="8425" y="11859"/>
                  <a:pt x="8339" y="12044"/>
                  <a:pt x="8199" y="12177"/>
                </a:cubicBezTo>
                <a:cubicBezTo>
                  <a:pt x="8062" y="12307"/>
                  <a:pt x="7875" y="12388"/>
                  <a:pt x="7668" y="12388"/>
                </a:cubicBezTo>
                <a:lnTo>
                  <a:pt x="757" y="12388"/>
                </a:lnTo>
                <a:cubicBezTo>
                  <a:pt x="550" y="12388"/>
                  <a:pt x="363" y="12307"/>
                  <a:pt x="226" y="12177"/>
                </a:cubicBezTo>
                <a:cubicBezTo>
                  <a:pt x="86" y="12044"/>
                  <a:pt x="0" y="11859"/>
                  <a:pt x="0" y="11655"/>
                </a:cubicBezTo>
                <a:lnTo>
                  <a:pt x="0" y="3246"/>
                </a:lnTo>
                <a:lnTo>
                  <a:pt x="459" y="3246"/>
                </a:lnTo>
                <a:close/>
                <a:moveTo>
                  <a:pt x="3670" y="3869"/>
                </a:moveTo>
                <a:lnTo>
                  <a:pt x="6401" y="6599"/>
                </a:lnTo>
                <a:lnTo>
                  <a:pt x="6076" y="6923"/>
                </a:lnTo>
                <a:lnTo>
                  <a:pt x="3346" y="4193"/>
                </a:lnTo>
                <a:lnTo>
                  <a:pt x="3670" y="3869"/>
                </a:lnTo>
                <a:close/>
                <a:moveTo>
                  <a:pt x="2813" y="5600"/>
                </a:moveTo>
                <a:lnTo>
                  <a:pt x="4659" y="7445"/>
                </a:lnTo>
                <a:lnTo>
                  <a:pt x="4336" y="7770"/>
                </a:lnTo>
                <a:lnTo>
                  <a:pt x="2491" y="5925"/>
                </a:lnTo>
                <a:lnTo>
                  <a:pt x="2813" y="5600"/>
                </a:lnTo>
                <a:close/>
                <a:moveTo>
                  <a:pt x="2150" y="3585"/>
                </a:moveTo>
                <a:lnTo>
                  <a:pt x="6793" y="8227"/>
                </a:lnTo>
                <a:lnTo>
                  <a:pt x="6468" y="8552"/>
                </a:lnTo>
                <a:lnTo>
                  <a:pt x="1826" y="3910"/>
                </a:lnTo>
                <a:lnTo>
                  <a:pt x="2150" y="3585"/>
                </a:lnTo>
                <a:close/>
                <a:moveTo>
                  <a:pt x="4915" y="10967"/>
                </a:moveTo>
                <a:cubicBezTo>
                  <a:pt x="4915" y="11167"/>
                  <a:pt x="4833" y="11349"/>
                  <a:pt x="4702" y="11481"/>
                </a:cubicBezTo>
                <a:cubicBezTo>
                  <a:pt x="4570" y="11613"/>
                  <a:pt x="4388" y="11695"/>
                  <a:pt x="4188" y="11695"/>
                </a:cubicBezTo>
                <a:cubicBezTo>
                  <a:pt x="3988" y="11695"/>
                  <a:pt x="3806" y="11613"/>
                  <a:pt x="3674" y="11481"/>
                </a:cubicBezTo>
                <a:cubicBezTo>
                  <a:pt x="3542" y="11349"/>
                  <a:pt x="3461" y="11167"/>
                  <a:pt x="3461" y="10967"/>
                </a:cubicBezTo>
                <a:cubicBezTo>
                  <a:pt x="3461" y="10767"/>
                  <a:pt x="3542" y="10586"/>
                  <a:pt x="3675" y="10454"/>
                </a:cubicBezTo>
                <a:cubicBezTo>
                  <a:pt x="3806" y="10322"/>
                  <a:pt x="3988" y="10241"/>
                  <a:pt x="4188" y="10241"/>
                </a:cubicBezTo>
                <a:cubicBezTo>
                  <a:pt x="4388" y="10241"/>
                  <a:pt x="4569" y="10322"/>
                  <a:pt x="4701" y="10454"/>
                </a:cubicBezTo>
                <a:cubicBezTo>
                  <a:pt x="4833" y="10586"/>
                  <a:pt x="4915" y="10767"/>
                  <a:pt x="4915" y="10967"/>
                </a:cubicBezTo>
                <a:close/>
                <a:moveTo>
                  <a:pt x="4377" y="11158"/>
                </a:moveTo>
                <a:cubicBezTo>
                  <a:pt x="4426" y="11110"/>
                  <a:pt x="4456" y="11042"/>
                  <a:pt x="4456" y="10967"/>
                </a:cubicBezTo>
                <a:cubicBezTo>
                  <a:pt x="4456" y="10893"/>
                  <a:pt x="4426" y="10826"/>
                  <a:pt x="4378" y="10778"/>
                </a:cubicBezTo>
                <a:cubicBezTo>
                  <a:pt x="4330" y="10730"/>
                  <a:pt x="4262" y="10700"/>
                  <a:pt x="4188" y="10700"/>
                </a:cubicBezTo>
                <a:cubicBezTo>
                  <a:pt x="4113" y="10700"/>
                  <a:pt x="4045" y="10730"/>
                  <a:pt x="3997" y="10778"/>
                </a:cubicBezTo>
                <a:cubicBezTo>
                  <a:pt x="3949" y="10826"/>
                  <a:pt x="3919" y="10893"/>
                  <a:pt x="3919" y="10967"/>
                </a:cubicBezTo>
                <a:cubicBezTo>
                  <a:pt x="3919" y="11042"/>
                  <a:pt x="3949" y="11110"/>
                  <a:pt x="3998" y="11158"/>
                </a:cubicBezTo>
                <a:cubicBezTo>
                  <a:pt x="4046" y="11207"/>
                  <a:pt x="4113" y="11237"/>
                  <a:pt x="4188" y="11237"/>
                </a:cubicBezTo>
                <a:cubicBezTo>
                  <a:pt x="4262" y="11237"/>
                  <a:pt x="4329" y="11207"/>
                  <a:pt x="4377" y="11158"/>
                </a:cubicBezTo>
                <a:close/>
                <a:moveTo>
                  <a:pt x="3128" y="1049"/>
                </a:moveTo>
                <a:lnTo>
                  <a:pt x="4171" y="1049"/>
                </a:lnTo>
                <a:lnTo>
                  <a:pt x="4171" y="1508"/>
                </a:lnTo>
                <a:lnTo>
                  <a:pt x="3128" y="1508"/>
                </a:lnTo>
                <a:lnTo>
                  <a:pt x="3128" y="1049"/>
                </a:lnTo>
                <a:close/>
                <a:moveTo>
                  <a:pt x="5358" y="1280"/>
                </a:moveTo>
                <a:cubicBezTo>
                  <a:pt x="5358" y="1387"/>
                  <a:pt x="5313" y="1483"/>
                  <a:pt x="5240" y="1553"/>
                </a:cubicBezTo>
                <a:cubicBezTo>
                  <a:pt x="5170" y="1619"/>
                  <a:pt x="5074" y="1660"/>
                  <a:pt x="4970" y="1660"/>
                </a:cubicBezTo>
                <a:cubicBezTo>
                  <a:pt x="4866" y="1660"/>
                  <a:pt x="4770" y="1619"/>
                  <a:pt x="4700" y="1552"/>
                </a:cubicBezTo>
                <a:cubicBezTo>
                  <a:pt x="4627" y="1483"/>
                  <a:pt x="4582" y="1387"/>
                  <a:pt x="4582" y="1280"/>
                </a:cubicBezTo>
                <a:cubicBezTo>
                  <a:pt x="4582" y="1174"/>
                  <a:pt x="4627" y="1077"/>
                  <a:pt x="4699" y="1008"/>
                </a:cubicBezTo>
                <a:cubicBezTo>
                  <a:pt x="4769" y="940"/>
                  <a:pt x="4865" y="899"/>
                  <a:pt x="4970" y="899"/>
                </a:cubicBezTo>
                <a:cubicBezTo>
                  <a:pt x="5075" y="899"/>
                  <a:pt x="5170" y="940"/>
                  <a:pt x="5240" y="1008"/>
                </a:cubicBezTo>
                <a:cubicBezTo>
                  <a:pt x="5313" y="1077"/>
                  <a:pt x="5358" y="1174"/>
                  <a:pt x="5358" y="1280"/>
                </a:cubicBezTo>
                <a:close/>
                <a:moveTo>
                  <a:pt x="5018" y="1319"/>
                </a:moveTo>
                <a:lnTo>
                  <a:pt x="4981" y="1280"/>
                </a:lnTo>
                <a:lnTo>
                  <a:pt x="5035" y="1280"/>
                </a:lnTo>
                <a:cubicBezTo>
                  <a:pt x="5030" y="1273"/>
                  <a:pt x="5022" y="1255"/>
                  <a:pt x="5017" y="1240"/>
                </a:cubicBezTo>
                <a:lnTo>
                  <a:pt x="4980" y="1279"/>
                </a:lnTo>
                <a:lnTo>
                  <a:pt x="4970" y="1269"/>
                </a:lnTo>
                <a:lnTo>
                  <a:pt x="5012" y="1224"/>
                </a:lnTo>
                <a:lnTo>
                  <a:pt x="5012" y="1223"/>
                </a:lnTo>
                <a:cubicBezTo>
                  <a:pt x="5001" y="1221"/>
                  <a:pt x="4977" y="1211"/>
                  <a:pt x="4970" y="1205"/>
                </a:cubicBezTo>
                <a:lnTo>
                  <a:pt x="4970" y="1269"/>
                </a:lnTo>
                <a:lnTo>
                  <a:pt x="4928" y="1225"/>
                </a:lnTo>
                <a:cubicBezTo>
                  <a:pt x="4927" y="1228"/>
                  <a:pt x="4925" y="1234"/>
                  <a:pt x="4923" y="1240"/>
                </a:cubicBezTo>
                <a:lnTo>
                  <a:pt x="4960" y="1279"/>
                </a:lnTo>
                <a:lnTo>
                  <a:pt x="4970" y="1269"/>
                </a:lnTo>
                <a:lnTo>
                  <a:pt x="4970" y="1280"/>
                </a:lnTo>
                <a:lnTo>
                  <a:pt x="4978" y="1280"/>
                </a:lnTo>
                <a:lnTo>
                  <a:pt x="4970" y="1289"/>
                </a:lnTo>
                <a:lnTo>
                  <a:pt x="4970" y="1280"/>
                </a:lnTo>
                <a:lnTo>
                  <a:pt x="4961" y="1280"/>
                </a:lnTo>
                <a:lnTo>
                  <a:pt x="4970" y="1289"/>
                </a:lnTo>
                <a:lnTo>
                  <a:pt x="4926" y="1334"/>
                </a:lnTo>
                <a:lnTo>
                  <a:pt x="4927" y="1335"/>
                </a:lnTo>
                <a:cubicBezTo>
                  <a:pt x="4937" y="1337"/>
                  <a:pt x="4962" y="1348"/>
                  <a:pt x="4970" y="1354"/>
                </a:cubicBezTo>
                <a:lnTo>
                  <a:pt x="4970" y="1289"/>
                </a:lnTo>
                <a:lnTo>
                  <a:pt x="5013" y="1334"/>
                </a:lnTo>
                <a:cubicBezTo>
                  <a:pt x="5014" y="1331"/>
                  <a:pt x="5015" y="1325"/>
                  <a:pt x="5018" y="1319"/>
                </a:cubicBezTo>
                <a:close/>
                <a:moveTo>
                  <a:pt x="4981" y="1280"/>
                </a:moveTo>
                <a:lnTo>
                  <a:pt x="4980" y="1279"/>
                </a:lnTo>
                <a:lnTo>
                  <a:pt x="4978" y="1280"/>
                </a:lnTo>
                <a:lnTo>
                  <a:pt x="4981" y="1280"/>
                </a:lnTo>
                <a:close/>
                <a:moveTo>
                  <a:pt x="7966" y="9299"/>
                </a:moveTo>
                <a:lnTo>
                  <a:pt x="7966" y="731"/>
                </a:lnTo>
                <a:cubicBezTo>
                  <a:pt x="7966" y="657"/>
                  <a:pt x="7935" y="590"/>
                  <a:pt x="7884" y="542"/>
                </a:cubicBezTo>
                <a:cubicBezTo>
                  <a:pt x="7830" y="490"/>
                  <a:pt x="7753" y="459"/>
                  <a:pt x="7668" y="459"/>
                </a:cubicBezTo>
                <a:lnTo>
                  <a:pt x="757" y="459"/>
                </a:lnTo>
                <a:cubicBezTo>
                  <a:pt x="671" y="459"/>
                  <a:pt x="595" y="490"/>
                  <a:pt x="541" y="542"/>
                </a:cubicBezTo>
                <a:cubicBezTo>
                  <a:pt x="490" y="590"/>
                  <a:pt x="459" y="657"/>
                  <a:pt x="459" y="731"/>
                </a:cubicBezTo>
                <a:lnTo>
                  <a:pt x="459" y="2212"/>
                </a:lnTo>
                <a:lnTo>
                  <a:pt x="0" y="2212"/>
                </a:lnTo>
                <a:lnTo>
                  <a:pt x="0" y="731"/>
                </a:lnTo>
                <a:cubicBezTo>
                  <a:pt x="0" y="527"/>
                  <a:pt x="86" y="343"/>
                  <a:pt x="226" y="210"/>
                </a:cubicBezTo>
                <a:cubicBezTo>
                  <a:pt x="363" y="80"/>
                  <a:pt x="550" y="0"/>
                  <a:pt x="757" y="0"/>
                </a:cubicBezTo>
                <a:lnTo>
                  <a:pt x="7668" y="0"/>
                </a:lnTo>
                <a:cubicBezTo>
                  <a:pt x="7874" y="0"/>
                  <a:pt x="8062" y="80"/>
                  <a:pt x="8199" y="210"/>
                </a:cubicBezTo>
                <a:cubicBezTo>
                  <a:pt x="8339" y="343"/>
                  <a:pt x="8425" y="527"/>
                  <a:pt x="8425" y="731"/>
                </a:cubicBezTo>
                <a:lnTo>
                  <a:pt x="8425" y="9299"/>
                </a:lnTo>
                <a:lnTo>
                  <a:pt x="7966" y="9299"/>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5" name="Freeform 397">
            <a:extLst>
              <a:ext uri="{FF2B5EF4-FFF2-40B4-BE49-F238E27FC236}">
                <a16:creationId xmlns:a16="http://schemas.microsoft.com/office/drawing/2014/main" id="{A4E51C24-5732-4FF5-8FF5-7BAA26F03D23}"/>
              </a:ext>
            </a:extLst>
          </p:cNvPr>
          <p:cNvSpPr>
            <a:spLocks noChangeAspect="1" noEditPoints="1"/>
          </p:cNvSpPr>
          <p:nvPr/>
        </p:nvSpPr>
        <p:spPr bwMode="auto">
          <a:xfrm>
            <a:off x="6507108" y="2447067"/>
            <a:ext cx="316413" cy="314962"/>
          </a:xfrm>
          <a:custGeom>
            <a:avLst/>
            <a:gdLst>
              <a:gd name="T0" fmla="*/ 7932 w 11712"/>
              <a:gd name="T1" fmla="*/ 11305 h 11683"/>
              <a:gd name="T2" fmla="*/ 1716 w 11712"/>
              <a:gd name="T3" fmla="*/ 9972 h 11683"/>
              <a:gd name="T4" fmla="*/ 386 w 11712"/>
              <a:gd name="T5" fmla="*/ 3754 h 11683"/>
              <a:gd name="T6" fmla="*/ 1838 w 11712"/>
              <a:gd name="T7" fmla="*/ 2247 h 11683"/>
              <a:gd name="T8" fmla="*/ 458 w 11712"/>
              <a:gd name="T9" fmla="*/ 5842 h 11683"/>
              <a:gd name="T10" fmla="*/ 5856 w 11712"/>
              <a:gd name="T11" fmla="*/ 11225 h 11683"/>
              <a:gd name="T12" fmla="*/ 9438 w 11712"/>
              <a:gd name="T13" fmla="*/ 9869 h 11683"/>
              <a:gd name="T14" fmla="*/ 6078 w 11712"/>
              <a:gd name="T15" fmla="*/ 2088 h 11683"/>
              <a:gd name="T16" fmla="*/ 6538 w 11712"/>
              <a:gd name="T17" fmla="*/ 2716 h 11683"/>
              <a:gd name="T18" fmla="*/ 7144 w 11712"/>
              <a:gd name="T19" fmla="*/ 2984 h 11683"/>
              <a:gd name="T20" fmla="*/ 7958 w 11712"/>
              <a:gd name="T21" fmla="*/ 4349 h 11683"/>
              <a:gd name="T22" fmla="*/ 7499 w 11712"/>
              <a:gd name="T23" fmla="*/ 4964 h 11683"/>
              <a:gd name="T24" fmla="*/ 7347 w 11712"/>
              <a:gd name="T25" fmla="*/ 3817 h 11683"/>
              <a:gd name="T26" fmla="*/ 6899 w 11712"/>
              <a:gd name="T27" fmla="*/ 3370 h 11683"/>
              <a:gd name="T28" fmla="*/ 6078 w 11712"/>
              <a:gd name="T29" fmla="*/ 3093 h 11683"/>
              <a:gd name="T30" fmla="*/ 6356 w 11712"/>
              <a:gd name="T31" fmla="*/ 8520 h 11683"/>
              <a:gd name="T32" fmla="*/ 7324 w 11712"/>
              <a:gd name="T33" fmla="*/ 7884 h 11683"/>
              <a:gd name="T34" fmla="*/ 7500 w 11712"/>
              <a:gd name="T35" fmla="*/ 6969 h 11683"/>
              <a:gd name="T36" fmla="*/ 6781 w 11712"/>
              <a:gd name="T37" fmla="*/ 6076 h 11683"/>
              <a:gd name="T38" fmla="*/ 7655 w 11712"/>
              <a:gd name="T39" fmla="*/ 5999 h 11683"/>
              <a:gd name="T40" fmla="*/ 7958 w 11712"/>
              <a:gd name="T41" fmla="*/ 7330 h 11683"/>
              <a:gd name="T42" fmla="*/ 7026 w 11712"/>
              <a:gd name="T43" fmla="*/ 8746 h 11683"/>
              <a:gd name="T44" fmla="*/ 6078 w 11712"/>
              <a:gd name="T45" fmla="*/ 9029 h 11683"/>
              <a:gd name="T46" fmla="*/ 5619 w 11712"/>
              <a:gd name="T47" fmla="*/ 9573 h 11683"/>
              <a:gd name="T48" fmla="*/ 5194 w 11712"/>
              <a:gd name="T49" fmla="*/ 8949 h 11683"/>
              <a:gd name="T50" fmla="*/ 4593 w 11712"/>
              <a:gd name="T51" fmla="*/ 8688 h 11683"/>
              <a:gd name="T52" fmla="*/ 3760 w 11712"/>
              <a:gd name="T53" fmla="*/ 7330 h 11683"/>
              <a:gd name="T54" fmla="*/ 4219 w 11712"/>
              <a:gd name="T55" fmla="*/ 6618 h 11683"/>
              <a:gd name="T56" fmla="*/ 4374 w 11712"/>
              <a:gd name="T57" fmla="*/ 7850 h 11683"/>
              <a:gd name="T58" fmla="*/ 4836 w 11712"/>
              <a:gd name="T59" fmla="*/ 8300 h 11683"/>
              <a:gd name="T60" fmla="*/ 5619 w 11712"/>
              <a:gd name="T61" fmla="*/ 8566 h 11683"/>
              <a:gd name="T62" fmla="*/ 5295 w 11712"/>
              <a:gd name="T63" fmla="*/ 3161 h 11683"/>
              <a:gd name="T64" fmla="*/ 4802 w 11712"/>
              <a:gd name="T65" fmla="*/ 3386 h 11683"/>
              <a:gd name="T66" fmla="*/ 4227 w 11712"/>
              <a:gd name="T67" fmla="*/ 4349 h 11683"/>
              <a:gd name="T68" fmla="*/ 4436 w 11712"/>
              <a:gd name="T69" fmla="*/ 5387 h 11683"/>
              <a:gd name="T70" fmla="*/ 4930 w 11712"/>
              <a:gd name="T71" fmla="*/ 6076 h 11683"/>
              <a:gd name="T72" fmla="*/ 3768 w 11712"/>
              <a:gd name="T73" fmla="*/ 4774 h 11683"/>
              <a:gd name="T74" fmla="*/ 3977 w 11712"/>
              <a:gd name="T75" fmla="*/ 3597 h 11683"/>
              <a:gd name="T76" fmla="*/ 5170 w 11712"/>
              <a:gd name="T77" fmla="*/ 2722 h 11683"/>
              <a:gd name="T78" fmla="*/ 5619 w 11712"/>
              <a:gd name="T79" fmla="*/ 2636 h 11683"/>
              <a:gd name="T80" fmla="*/ 6078 w 11712"/>
              <a:gd name="T81" fmla="*/ 2088 h 11683"/>
              <a:gd name="T82" fmla="*/ 3764 w 11712"/>
              <a:gd name="T83" fmla="*/ 384 h 11683"/>
              <a:gd name="T84" fmla="*/ 9995 w 11712"/>
              <a:gd name="T85" fmla="*/ 1711 h 11683"/>
              <a:gd name="T86" fmla="*/ 11330 w 11712"/>
              <a:gd name="T87" fmla="*/ 7919 h 11683"/>
              <a:gd name="T88" fmla="*/ 9889 w 11712"/>
              <a:gd name="T89" fmla="*/ 9421 h 11683"/>
              <a:gd name="T90" fmla="*/ 11253 w 11712"/>
              <a:gd name="T91" fmla="*/ 5842 h 11683"/>
              <a:gd name="T92" fmla="*/ 5856 w 11712"/>
              <a:gd name="T93" fmla="*/ 459 h 11683"/>
              <a:gd name="T94" fmla="*/ 2251 w 11712"/>
              <a:gd name="T95" fmla="*/ 1834 h 11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712" h="11683">
                <a:moveTo>
                  <a:pt x="9741" y="10212"/>
                </a:moveTo>
                <a:cubicBezTo>
                  <a:pt x="9214" y="10678"/>
                  <a:pt x="8602" y="11051"/>
                  <a:pt x="7932" y="11305"/>
                </a:cubicBezTo>
                <a:cubicBezTo>
                  <a:pt x="7286" y="11549"/>
                  <a:pt x="6586" y="11683"/>
                  <a:pt x="5856" y="11683"/>
                </a:cubicBezTo>
                <a:cubicBezTo>
                  <a:pt x="4239" y="11683"/>
                  <a:pt x="2775" y="11030"/>
                  <a:pt x="1716" y="9972"/>
                </a:cubicBezTo>
                <a:cubicBezTo>
                  <a:pt x="655" y="8915"/>
                  <a:pt x="0" y="7455"/>
                  <a:pt x="0" y="5842"/>
                </a:cubicBezTo>
                <a:cubicBezTo>
                  <a:pt x="0" y="5108"/>
                  <a:pt x="136" y="4404"/>
                  <a:pt x="386" y="3754"/>
                </a:cubicBezTo>
                <a:cubicBezTo>
                  <a:pt x="645" y="3080"/>
                  <a:pt x="1024" y="2467"/>
                  <a:pt x="1498" y="1941"/>
                </a:cubicBezTo>
                <a:lnTo>
                  <a:pt x="1838" y="2247"/>
                </a:lnTo>
                <a:cubicBezTo>
                  <a:pt x="1400" y="2734"/>
                  <a:pt x="1050" y="3299"/>
                  <a:pt x="812" y="3917"/>
                </a:cubicBezTo>
                <a:cubicBezTo>
                  <a:pt x="584" y="4513"/>
                  <a:pt x="458" y="5162"/>
                  <a:pt x="458" y="5842"/>
                </a:cubicBezTo>
                <a:cubicBezTo>
                  <a:pt x="458" y="7329"/>
                  <a:pt x="1062" y="8675"/>
                  <a:pt x="2038" y="9648"/>
                </a:cubicBezTo>
                <a:cubicBezTo>
                  <a:pt x="3015" y="10622"/>
                  <a:pt x="4364" y="11225"/>
                  <a:pt x="5856" y="11225"/>
                </a:cubicBezTo>
                <a:cubicBezTo>
                  <a:pt x="6531" y="11225"/>
                  <a:pt x="7177" y="11101"/>
                  <a:pt x="7771" y="10876"/>
                </a:cubicBezTo>
                <a:cubicBezTo>
                  <a:pt x="8389" y="10642"/>
                  <a:pt x="8953" y="10299"/>
                  <a:pt x="9438" y="9869"/>
                </a:cubicBezTo>
                <a:lnTo>
                  <a:pt x="9741" y="10212"/>
                </a:lnTo>
                <a:close/>
                <a:moveTo>
                  <a:pt x="6078" y="2088"/>
                </a:moveTo>
                <a:lnTo>
                  <a:pt x="6078" y="2633"/>
                </a:lnTo>
                <a:cubicBezTo>
                  <a:pt x="6236" y="2647"/>
                  <a:pt x="6390" y="2675"/>
                  <a:pt x="6538" y="2716"/>
                </a:cubicBezTo>
                <a:cubicBezTo>
                  <a:pt x="6758" y="2778"/>
                  <a:pt x="6963" y="2869"/>
                  <a:pt x="7144" y="2985"/>
                </a:cubicBezTo>
                <a:lnTo>
                  <a:pt x="7144" y="2984"/>
                </a:lnTo>
                <a:cubicBezTo>
                  <a:pt x="7393" y="3142"/>
                  <a:pt x="7598" y="3346"/>
                  <a:pt x="7740" y="3581"/>
                </a:cubicBezTo>
                <a:cubicBezTo>
                  <a:pt x="7880" y="3812"/>
                  <a:pt x="7958" y="4073"/>
                  <a:pt x="7958" y="4349"/>
                </a:cubicBezTo>
                <a:lnTo>
                  <a:pt x="7958" y="4964"/>
                </a:lnTo>
                <a:lnTo>
                  <a:pt x="7499" y="4964"/>
                </a:lnTo>
                <a:lnTo>
                  <a:pt x="7499" y="4349"/>
                </a:lnTo>
                <a:cubicBezTo>
                  <a:pt x="7499" y="4159"/>
                  <a:pt x="7445" y="3979"/>
                  <a:pt x="7347" y="3817"/>
                </a:cubicBezTo>
                <a:cubicBezTo>
                  <a:pt x="7243" y="3644"/>
                  <a:pt x="7088" y="3491"/>
                  <a:pt x="6899" y="3371"/>
                </a:cubicBezTo>
                <a:lnTo>
                  <a:pt x="6899" y="3370"/>
                </a:lnTo>
                <a:cubicBezTo>
                  <a:pt x="6756" y="3279"/>
                  <a:pt x="6593" y="3206"/>
                  <a:pt x="6416" y="3157"/>
                </a:cubicBezTo>
                <a:cubicBezTo>
                  <a:pt x="6308" y="3127"/>
                  <a:pt x="6195" y="3105"/>
                  <a:pt x="6078" y="3093"/>
                </a:cubicBezTo>
                <a:lnTo>
                  <a:pt x="6078" y="8568"/>
                </a:lnTo>
                <a:cubicBezTo>
                  <a:pt x="6174" y="8558"/>
                  <a:pt x="6267" y="8542"/>
                  <a:pt x="6356" y="8520"/>
                </a:cubicBezTo>
                <a:cubicBezTo>
                  <a:pt x="6518" y="8479"/>
                  <a:pt x="6669" y="8419"/>
                  <a:pt x="6805" y="8344"/>
                </a:cubicBezTo>
                <a:cubicBezTo>
                  <a:pt x="7021" y="8225"/>
                  <a:pt x="7201" y="8067"/>
                  <a:pt x="7324" y="7884"/>
                </a:cubicBezTo>
                <a:cubicBezTo>
                  <a:pt x="7436" y="7717"/>
                  <a:pt x="7500" y="7529"/>
                  <a:pt x="7500" y="7330"/>
                </a:cubicBezTo>
                <a:lnTo>
                  <a:pt x="7500" y="6969"/>
                </a:lnTo>
                <a:cubicBezTo>
                  <a:pt x="7500" y="6657"/>
                  <a:pt x="7426" y="6437"/>
                  <a:pt x="7306" y="6295"/>
                </a:cubicBezTo>
                <a:cubicBezTo>
                  <a:pt x="7178" y="6144"/>
                  <a:pt x="6990" y="6076"/>
                  <a:pt x="6781" y="6076"/>
                </a:cubicBezTo>
                <a:lnTo>
                  <a:pt x="6781" y="5617"/>
                </a:lnTo>
                <a:cubicBezTo>
                  <a:pt x="7120" y="5617"/>
                  <a:pt x="7433" y="5736"/>
                  <a:pt x="7655" y="5999"/>
                </a:cubicBezTo>
                <a:cubicBezTo>
                  <a:pt x="7843" y="6221"/>
                  <a:pt x="7958" y="6541"/>
                  <a:pt x="7958" y="6969"/>
                </a:cubicBezTo>
                <a:lnTo>
                  <a:pt x="7958" y="7330"/>
                </a:lnTo>
                <a:cubicBezTo>
                  <a:pt x="7958" y="7622"/>
                  <a:pt x="7865" y="7897"/>
                  <a:pt x="7704" y="8138"/>
                </a:cubicBezTo>
                <a:cubicBezTo>
                  <a:pt x="7540" y="8383"/>
                  <a:pt x="7305" y="8592"/>
                  <a:pt x="7026" y="8746"/>
                </a:cubicBezTo>
                <a:cubicBezTo>
                  <a:pt x="6856" y="8839"/>
                  <a:pt x="6668" y="8914"/>
                  <a:pt x="6467" y="8964"/>
                </a:cubicBezTo>
                <a:cubicBezTo>
                  <a:pt x="6342" y="8995"/>
                  <a:pt x="6211" y="9017"/>
                  <a:pt x="6078" y="9029"/>
                </a:cubicBezTo>
                <a:lnTo>
                  <a:pt x="6078" y="9573"/>
                </a:lnTo>
                <a:lnTo>
                  <a:pt x="5619" y="9573"/>
                </a:lnTo>
                <a:lnTo>
                  <a:pt x="5619" y="9027"/>
                </a:lnTo>
                <a:cubicBezTo>
                  <a:pt x="5473" y="9013"/>
                  <a:pt x="5331" y="8986"/>
                  <a:pt x="5194" y="8949"/>
                </a:cubicBezTo>
                <a:cubicBezTo>
                  <a:pt x="4974" y="8888"/>
                  <a:pt x="4772" y="8800"/>
                  <a:pt x="4594" y="8688"/>
                </a:cubicBezTo>
                <a:lnTo>
                  <a:pt x="4593" y="8688"/>
                </a:lnTo>
                <a:cubicBezTo>
                  <a:pt x="4342" y="8530"/>
                  <a:pt x="4132" y="8326"/>
                  <a:pt x="3985" y="8092"/>
                </a:cubicBezTo>
                <a:cubicBezTo>
                  <a:pt x="3842" y="7862"/>
                  <a:pt x="3760" y="7604"/>
                  <a:pt x="3760" y="7330"/>
                </a:cubicBezTo>
                <a:lnTo>
                  <a:pt x="3760" y="6618"/>
                </a:lnTo>
                <a:lnTo>
                  <a:pt x="4219" y="6618"/>
                </a:lnTo>
                <a:lnTo>
                  <a:pt x="4219" y="7330"/>
                </a:lnTo>
                <a:cubicBezTo>
                  <a:pt x="4219" y="7515"/>
                  <a:pt x="4276" y="7691"/>
                  <a:pt x="4374" y="7850"/>
                </a:cubicBezTo>
                <a:cubicBezTo>
                  <a:pt x="4483" y="8025"/>
                  <a:pt x="4643" y="8179"/>
                  <a:pt x="4836" y="8300"/>
                </a:cubicBezTo>
                <a:lnTo>
                  <a:pt x="4836" y="8300"/>
                </a:lnTo>
                <a:cubicBezTo>
                  <a:pt x="4979" y="8389"/>
                  <a:pt x="5141" y="8460"/>
                  <a:pt x="5314" y="8508"/>
                </a:cubicBezTo>
                <a:cubicBezTo>
                  <a:pt x="5411" y="8535"/>
                  <a:pt x="5513" y="8555"/>
                  <a:pt x="5619" y="8566"/>
                </a:cubicBezTo>
                <a:lnTo>
                  <a:pt x="5619" y="3097"/>
                </a:lnTo>
                <a:cubicBezTo>
                  <a:pt x="5507" y="3110"/>
                  <a:pt x="5399" y="3132"/>
                  <a:pt x="5295" y="3161"/>
                </a:cubicBezTo>
                <a:lnTo>
                  <a:pt x="5295" y="3161"/>
                </a:lnTo>
                <a:cubicBezTo>
                  <a:pt x="5115" y="3213"/>
                  <a:pt x="4948" y="3289"/>
                  <a:pt x="4802" y="3386"/>
                </a:cubicBezTo>
                <a:cubicBezTo>
                  <a:pt x="4619" y="3507"/>
                  <a:pt x="4471" y="3658"/>
                  <a:pt x="4372" y="3828"/>
                </a:cubicBezTo>
                <a:cubicBezTo>
                  <a:pt x="4279" y="3986"/>
                  <a:pt x="4227" y="4163"/>
                  <a:pt x="4227" y="4349"/>
                </a:cubicBezTo>
                <a:lnTo>
                  <a:pt x="4227" y="4774"/>
                </a:lnTo>
                <a:cubicBezTo>
                  <a:pt x="4227" y="5026"/>
                  <a:pt x="4306" y="5238"/>
                  <a:pt x="4436" y="5387"/>
                </a:cubicBezTo>
                <a:cubicBezTo>
                  <a:pt x="4562" y="5532"/>
                  <a:pt x="4737" y="5617"/>
                  <a:pt x="4930" y="5617"/>
                </a:cubicBezTo>
                <a:lnTo>
                  <a:pt x="4930" y="6076"/>
                </a:lnTo>
                <a:cubicBezTo>
                  <a:pt x="4600" y="6076"/>
                  <a:pt x="4303" y="5932"/>
                  <a:pt x="4090" y="5688"/>
                </a:cubicBezTo>
                <a:cubicBezTo>
                  <a:pt x="3891" y="5459"/>
                  <a:pt x="3768" y="5142"/>
                  <a:pt x="3768" y="4774"/>
                </a:cubicBezTo>
                <a:lnTo>
                  <a:pt x="3768" y="4349"/>
                </a:lnTo>
                <a:cubicBezTo>
                  <a:pt x="3768" y="4080"/>
                  <a:pt x="3843" y="3825"/>
                  <a:pt x="3977" y="3597"/>
                </a:cubicBezTo>
                <a:cubicBezTo>
                  <a:pt x="4114" y="3365"/>
                  <a:pt x="4310" y="3163"/>
                  <a:pt x="4550" y="3004"/>
                </a:cubicBezTo>
                <a:cubicBezTo>
                  <a:pt x="4732" y="2884"/>
                  <a:pt x="4941" y="2787"/>
                  <a:pt x="5170" y="2722"/>
                </a:cubicBezTo>
                <a:lnTo>
                  <a:pt x="5170" y="2721"/>
                </a:lnTo>
                <a:cubicBezTo>
                  <a:pt x="5313" y="2679"/>
                  <a:pt x="5464" y="2651"/>
                  <a:pt x="5619" y="2636"/>
                </a:cubicBezTo>
                <a:lnTo>
                  <a:pt x="5619" y="2088"/>
                </a:lnTo>
                <a:lnTo>
                  <a:pt x="6078" y="2088"/>
                </a:lnTo>
                <a:close/>
                <a:moveTo>
                  <a:pt x="1947" y="1494"/>
                </a:moveTo>
                <a:cubicBezTo>
                  <a:pt x="2476" y="1020"/>
                  <a:pt x="3091" y="642"/>
                  <a:pt x="3764" y="384"/>
                </a:cubicBezTo>
                <a:cubicBezTo>
                  <a:pt x="4414" y="136"/>
                  <a:pt x="5119" y="0"/>
                  <a:pt x="5856" y="0"/>
                </a:cubicBezTo>
                <a:cubicBezTo>
                  <a:pt x="7472" y="0"/>
                  <a:pt x="8936" y="654"/>
                  <a:pt x="9995" y="1711"/>
                </a:cubicBezTo>
                <a:cubicBezTo>
                  <a:pt x="11056" y="2769"/>
                  <a:pt x="11712" y="4229"/>
                  <a:pt x="11712" y="5842"/>
                </a:cubicBezTo>
                <a:cubicBezTo>
                  <a:pt x="11712" y="6573"/>
                  <a:pt x="11577" y="7273"/>
                  <a:pt x="11330" y="7919"/>
                </a:cubicBezTo>
                <a:cubicBezTo>
                  <a:pt x="11075" y="8588"/>
                  <a:pt x="10699" y="9199"/>
                  <a:pt x="10229" y="9726"/>
                </a:cubicBezTo>
                <a:lnTo>
                  <a:pt x="9889" y="9421"/>
                </a:lnTo>
                <a:cubicBezTo>
                  <a:pt x="10320" y="8938"/>
                  <a:pt x="10666" y="8375"/>
                  <a:pt x="10902" y="7756"/>
                </a:cubicBezTo>
                <a:cubicBezTo>
                  <a:pt x="11129" y="7162"/>
                  <a:pt x="11253" y="6517"/>
                  <a:pt x="11253" y="5842"/>
                </a:cubicBezTo>
                <a:cubicBezTo>
                  <a:pt x="11253" y="4355"/>
                  <a:pt x="10649" y="3009"/>
                  <a:pt x="9673" y="2035"/>
                </a:cubicBezTo>
                <a:cubicBezTo>
                  <a:pt x="8696" y="1061"/>
                  <a:pt x="7347" y="459"/>
                  <a:pt x="5856" y="459"/>
                </a:cubicBezTo>
                <a:cubicBezTo>
                  <a:pt x="5176" y="459"/>
                  <a:pt x="4526" y="584"/>
                  <a:pt x="3927" y="813"/>
                </a:cubicBezTo>
                <a:cubicBezTo>
                  <a:pt x="3304" y="1050"/>
                  <a:pt x="2738" y="1399"/>
                  <a:pt x="2251" y="1834"/>
                </a:cubicBezTo>
                <a:lnTo>
                  <a:pt x="1947" y="1494"/>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6" name="Freeform 398">
            <a:extLst>
              <a:ext uri="{FF2B5EF4-FFF2-40B4-BE49-F238E27FC236}">
                <a16:creationId xmlns:a16="http://schemas.microsoft.com/office/drawing/2014/main" id="{7CAAC24D-457F-4F55-AEB9-F9614B860CBE}"/>
              </a:ext>
            </a:extLst>
          </p:cNvPr>
          <p:cNvSpPr>
            <a:spLocks noChangeAspect="1" noEditPoints="1"/>
          </p:cNvSpPr>
          <p:nvPr/>
        </p:nvSpPr>
        <p:spPr bwMode="auto">
          <a:xfrm>
            <a:off x="7010756" y="2470290"/>
            <a:ext cx="320768" cy="268516"/>
          </a:xfrm>
          <a:custGeom>
            <a:avLst/>
            <a:gdLst>
              <a:gd name="T0" fmla="*/ 11203 w 11914"/>
              <a:gd name="T1" fmla="*/ 9535 h 9993"/>
              <a:gd name="T2" fmla="*/ 11456 w 11914"/>
              <a:gd name="T3" fmla="*/ 9258 h 9993"/>
              <a:gd name="T4" fmla="*/ 11378 w 11914"/>
              <a:gd name="T5" fmla="*/ 535 h 9993"/>
              <a:gd name="T6" fmla="*/ 9758 w 11914"/>
              <a:gd name="T7" fmla="*/ 459 h 9993"/>
              <a:gd name="T8" fmla="*/ 11203 w 11914"/>
              <a:gd name="T9" fmla="*/ 0 h 9993"/>
              <a:gd name="T10" fmla="*/ 11914 w 11914"/>
              <a:gd name="T11" fmla="*/ 735 h 9993"/>
              <a:gd name="T12" fmla="*/ 11710 w 11914"/>
              <a:gd name="T13" fmla="*/ 9774 h 9993"/>
              <a:gd name="T14" fmla="*/ 3183 w 11914"/>
              <a:gd name="T15" fmla="*/ 9993 h 9993"/>
              <a:gd name="T16" fmla="*/ 5504 w 11914"/>
              <a:gd name="T17" fmla="*/ 2712 h 9993"/>
              <a:gd name="T18" fmla="*/ 8047 w 11914"/>
              <a:gd name="T19" fmla="*/ 5901 h 9993"/>
              <a:gd name="T20" fmla="*/ 5504 w 11914"/>
              <a:gd name="T21" fmla="*/ 2712 h 9993"/>
              <a:gd name="T22" fmla="*/ 6543 w 11914"/>
              <a:gd name="T23" fmla="*/ 6467 h 9993"/>
              <a:gd name="T24" fmla="*/ 4282 w 11914"/>
              <a:gd name="T25" fmla="*/ 4852 h 9993"/>
              <a:gd name="T26" fmla="*/ 3368 w 11914"/>
              <a:gd name="T27" fmla="*/ 1873 h 9993"/>
              <a:gd name="T28" fmla="*/ 8914 w 11914"/>
              <a:gd name="T29" fmla="*/ 8068 h 9993"/>
              <a:gd name="T30" fmla="*/ 3368 w 11914"/>
              <a:gd name="T31" fmla="*/ 1873 h 9993"/>
              <a:gd name="T32" fmla="*/ 11006 w 11914"/>
              <a:gd name="T33" fmla="*/ 4498 h 9993"/>
              <a:gd name="T34" fmla="*/ 11006 w 11914"/>
              <a:gd name="T35" fmla="*/ 5498 h 9993"/>
              <a:gd name="T36" fmla="*/ 10006 w 11914"/>
              <a:gd name="T37" fmla="*/ 5497 h 9993"/>
              <a:gd name="T38" fmla="*/ 10006 w 11914"/>
              <a:gd name="T39" fmla="*/ 4499 h 9993"/>
              <a:gd name="T40" fmla="*/ 10681 w 11914"/>
              <a:gd name="T41" fmla="*/ 4823 h 9993"/>
              <a:gd name="T42" fmla="*/ 10331 w 11914"/>
              <a:gd name="T43" fmla="*/ 4822 h 9993"/>
              <a:gd name="T44" fmla="*/ 10330 w 11914"/>
              <a:gd name="T45" fmla="*/ 5175 h 9993"/>
              <a:gd name="T46" fmla="*/ 10682 w 11914"/>
              <a:gd name="T47" fmla="*/ 5174 h 9993"/>
              <a:gd name="T48" fmla="*/ 10681 w 11914"/>
              <a:gd name="T49" fmla="*/ 4823 h 9993"/>
              <a:gd name="T50" fmla="*/ 1007 w 11914"/>
              <a:gd name="T51" fmla="*/ 5000 h 9993"/>
              <a:gd name="T52" fmla="*/ 1466 w 11914"/>
              <a:gd name="T53" fmla="*/ 6015 h 9993"/>
              <a:gd name="T54" fmla="*/ 1237 w 11914"/>
              <a:gd name="T55" fmla="*/ 3658 h 9993"/>
              <a:gd name="T56" fmla="*/ 1671 w 11914"/>
              <a:gd name="T57" fmla="*/ 4040 h 9993"/>
              <a:gd name="T58" fmla="*/ 1237 w 11914"/>
              <a:gd name="T59" fmla="*/ 4421 h 9993"/>
              <a:gd name="T60" fmla="*/ 863 w 11914"/>
              <a:gd name="T61" fmla="*/ 4040 h 9993"/>
              <a:gd name="T62" fmla="*/ 1237 w 11914"/>
              <a:gd name="T63" fmla="*/ 3658 h 9993"/>
              <a:gd name="T64" fmla="*/ 1305 w 11914"/>
              <a:gd name="T65" fmla="*/ 4040 h 9993"/>
              <a:gd name="T66" fmla="*/ 1281 w 11914"/>
              <a:gd name="T67" fmla="*/ 4008 h 9993"/>
              <a:gd name="T68" fmla="*/ 1261 w 11914"/>
              <a:gd name="T69" fmla="*/ 3981 h 9993"/>
              <a:gd name="T70" fmla="*/ 1248 w 11914"/>
              <a:gd name="T71" fmla="*/ 4040 h 9993"/>
              <a:gd name="T72" fmla="*/ 1305 w 11914"/>
              <a:gd name="T73" fmla="*/ 4040 h 9993"/>
              <a:gd name="T74" fmla="*/ 1296 w 11914"/>
              <a:gd name="T75" fmla="*/ 4086 h 9993"/>
              <a:gd name="T76" fmla="*/ 1312 w 11914"/>
              <a:gd name="T77" fmla="*/ 4049 h 9993"/>
              <a:gd name="T78" fmla="*/ 1305 w 11914"/>
              <a:gd name="T79" fmla="*/ 4040 h 9993"/>
              <a:gd name="T80" fmla="*/ 1312 w 11914"/>
              <a:gd name="T81" fmla="*/ 4031 h 9993"/>
              <a:gd name="T82" fmla="*/ 1237 w 11914"/>
              <a:gd name="T83" fmla="*/ 4040 h 9993"/>
              <a:gd name="T84" fmla="*/ 1230 w 11914"/>
              <a:gd name="T85" fmla="*/ 4057 h 9993"/>
              <a:gd name="T86" fmla="*/ 1237 w 11914"/>
              <a:gd name="T87" fmla="*/ 4040 h 9993"/>
              <a:gd name="T88" fmla="*/ 1248 w 11914"/>
              <a:gd name="T89" fmla="*/ 4040 h 9993"/>
              <a:gd name="T90" fmla="*/ 1237 w 11914"/>
              <a:gd name="T91" fmla="*/ 4030 h 9993"/>
              <a:gd name="T92" fmla="*/ 1230 w 11914"/>
              <a:gd name="T93" fmla="*/ 4023 h 9993"/>
              <a:gd name="T94" fmla="*/ 8803 w 11914"/>
              <a:gd name="T95" fmla="*/ 459 h 9993"/>
              <a:gd name="T96" fmla="*/ 536 w 11914"/>
              <a:gd name="T97" fmla="*/ 535 h 9993"/>
              <a:gd name="T98" fmla="*/ 459 w 11914"/>
              <a:gd name="T99" fmla="*/ 9258 h 9993"/>
              <a:gd name="T100" fmla="*/ 712 w 11914"/>
              <a:gd name="T101" fmla="*/ 9535 h 9993"/>
              <a:gd name="T102" fmla="*/ 2136 w 11914"/>
              <a:gd name="T103" fmla="*/ 9993 h 9993"/>
              <a:gd name="T104" fmla="*/ 205 w 11914"/>
              <a:gd name="T105" fmla="*/ 9774 h 9993"/>
              <a:gd name="T106" fmla="*/ 0 w 11914"/>
              <a:gd name="T107" fmla="*/ 735 h 9993"/>
              <a:gd name="T108" fmla="*/ 712 w 11914"/>
              <a:gd name="T109" fmla="*/ 0 h 9993"/>
              <a:gd name="T110" fmla="*/ 8803 w 11914"/>
              <a:gd name="T111" fmla="*/ 459 h 9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914" h="9993">
                <a:moveTo>
                  <a:pt x="3183" y="9535"/>
                </a:moveTo>
                <a:lnTo>
                  <a:pt x="11203" y="9535"/>
                </a:lnTo>
                <a:cubicBezTo>
                  <a:pt x="11271" y="9535"/>
                  <a:pt x="11333" y="9506"/>
                  <a:pt x="11378" y="9458"/>
                </a:cubicBezTo>
                <a:cubicBezTo>
                  <a:pt x="11426" y="9408"/>
                  <a:pt x="11456" y="9337"/>
                  <a:pt x="11456" y="9258"/>
                </a:cubicBezTo>
                <a:lnTo>
                  <a:pt x="11456" y="735"/>
                </a:lnTo>
                <a:cubicBezTo>
                  <a:pt x="11456" y="656"/>
                  <a:pt x="11426" y="586"/>
                  <a:pt x="11378" y="535"/>
                </a:cubicBezTo>
                <a:cubicBezTo>
                  <a:pt x="11333" y="488"/>
                  <a:pt x="11271" y="459"/>
                  <a:pt x="11203" y="459"/>
                </a:cubicBezTo>
                <a:lnTo>
                  <a:pt x="9758" y="459"/>
                </a:lnTo>
                <a:lnTo>
                  <a:pt x="9758" y="0"/>
                </a:lnTo>
                <a:lnTo>
                  <a:pt x="11203" y="0"/>
                </a:lnTo>
                <a:cubicBezTo>
                  <a:pt x="11401" y="0"/>
                  <a:pt x="11580" y="84"/>
                  <a:pt x="11710" y="220"/>
                </a:cubicBezTo>
                <a:cubicBezTo>
                  <a:pt x="11836" y="353"/>
                  <a:pt x="11914" y="535"/>
                  <a:pt x="11914" y="735"/>
                </a:cubicBezTo>
                <a:lnTo>
                  <a:pt x="11914" y="9258"/>
                </a:lnTo>
                <a:cubicBezTo>
                  <a:pt x="11914" y="9458"/>
                  <a:pt x="11836" y="9641"/>
                  <a:pt x="11710" y="9774"/>
                </a:cubicBezTo>
                <a:cubicBezTo>
                  <a:pt x="11580" y="9909"/>
                  <a:pt x="11401" y="9993"/>
                  <a:pt x="11203" y="9993"/>
                </a:cubicBezTo>
                <a:lnTo>
                  <a:pt x="3183" y="9993"/>
                </a:lnTo>
                <a:lnTo>
                  <a:pt x="3183" y="9535"/>
                </a:lnTo>
                <a:close/>
                <a:moveTo>
                  <a:pt x="5504" y="2712"/>
                </a:moveTo>
                <a:lnTo>
                  <a:pt x="8369" y="5576"/>
                </a:lnTo>
                <a:lnTo>
                  <a:pt x="8047" y="5901"/>
                </a:lnTo>
                <a:lnTo>
                  <a:pt x="5181" y="3036"/>
                </a:lnTo>
                <a:lnTo>
                  <a:pt x="5504" y="2712"/>
                </a:lnTo>
                <a:close/>
                <a:moveTo>
                  <a:pt x="4606" y="4529"/>
                </a:moveTo>
                <a:lnTo>
                  <a:pt x="6543" y="6467"/>
                </a:lnTo>
                <a:lnTo>
                  <a:pt x="6219" y="6789"/>
                </a:lnTo>
                <a:lnTo>
                  <a:pt x="4282" y="4852"/>
                </a:lnTo>
                <a:lnTo>
                  <a:pt x="4606" y="4529"/>
                </a:lnTo>
                <a:close/>
                <a:moveTo>
                  <a:pt x="3368" y="1873"/>
                </a:moveTo>
                <a:lnTo>
                  <a:pt x="9239" y="7744"/>
                </a:lnTo>
                <a:lnTo>
                  <a:pt x="8914" y="8068"/>
                </a:lnTo>
                <a:lnTo>
                  <a:pt x="3044" y="2197"/>
                </a:lnTo>
                <a:lnTo>
                  <a:pt x="3368" y="1873"/>
                </a:lnTo>
                <a:close/>
                <a:moveTo>
                  <a:pt x="10506" y="4291"/>
                </a:moveTo>
                <a:cubicBezTo>
                  <a:pt x="10701" y="4291"/>
                  <a:pt x="10878" y="4371"/>
                  <a:pt x="11006" y="4498"/>
                </a:cubicBezTo>
                <a:cubicBezTo>
                  <a:pt x="11134" y="4627"/>
                  <a:pt x="11213" y="4803"/>
                  <a:pt x="11213" y="4998"/>
                </a:cubicBezTo>
                <a:cubicBezTo>
                  <a:pt x="11213" y="5194"/>
                  <a:pt x="11134" y="5370"/>
                  <a:pt x="11006" y="5498"/>
                </a:cubicBezTo>
                <a:cubicBezTo>
                  <a:pt x="10878" y="5626"/>
                  <a:pt x="10701" y="5705"/>
                  <a:pt x="10506" y="5705"/>
                </a:cubicBezTo>
                <a:cubicBezTo>
                  <a:pt x="10311" y="5705"/>
                  <a:pt x="10135" y="5626"/>
                  <a:pt x="10006" y="5497"/>
                </a:cubicBezTo>
                <a:cubicBezTo>
                  <a:pt x="9878" y="5369"/>
                  <a:pt x="9799" y="5193"/>
                  <a:pt x="9799" y="4998"/>
                </a:cubicBezTo>
                <a:cubicBezTo>
                  <a:pt x="9799" y="4804"/>
                  <a:pt x="9878" y="4627"/>
                  <a:pt x="10006" y="4499"/>
                </a:cubicBezTo>
                <a:cubicBezTo>
                  <a:pt x="10135" y="4371"/>
                  <a:pt x="10311" y="4291"/>
                  <a:pt x="10506" y="4291"/>
                </a:cubicBezTo>
                <a:close/>
                <a:moveTo>
                  <a:pt x="10681" y="4823"/>
                </a:moveTo>
                <a:cubicBezTo>
                  <a:pt x="10636" y="4778"/>
                  <a:pt x="10574" y="4750"/>
                  <a:pt x="10506" y="4750"/>
                </a:cubicBezTo>
                <a:cubicBezTo>
                  <a:pt x="10437" y="4750"/>
                  <a:pt x="10375" y="4777"/>
                  <a:pt x="10331" y="4822"/>
                </a:cubicBezTo>
                <a:cubicBezTo>
                  <a:pt x="10286" y="4867"/>
                  <a:pt x="10258" y="4929"/>
                  <a:pt x="10258" y="4998"/>
                </a:cubicBezTo>
                <a:cubicBezTo>
                  <a:pt x="10258" y="5068"/>
                  <a:pt x="10286" y="5130"/>
                  <a:pt x="10330" y="5175"/>
                </a:cubicBezTo>
                <a:cubicBezTo>
                  <a:pt x="10375" y="5219"/>
                  <a:pt x="10437" y="5247"/>
                  <a:pt x="10506" y="5247"/>
                </a:cubicBezTo>
                <a:cubicBezTo>
                  <a:pt x="10575" y="5247"/>
                  <a:pt x="10637" y="5219"/>
                  <a:pt x="10682" y="5174"/>
                </a:cubicBezTo>
                <a:cubicBezTo>
                  <a:pt x="10726" y="5129"/>
                  <a:pt x="10754" y="5067"/>
                  <a:pt x="10754" y="4998"/>
                </a:cubicBezTo>
                <a:cubicBezTo>
                  <a:pt x="10754" y="4930"/>
                  <a:pt x="10726" y="4868"/>
                  <a:pt x="10681" y="4823"/>
                </a:cubicBezTo>
                <a:close/>
                <a:moveTo>
                  <a:pt x="1007" y="6015"/>
                </a:moveTo>
                <a:lnTo>
                  <a:pt x="1007" y="5000"/>
                </a:lnTo>
                <a:lnTo>
                  <a:pt x="1466" y="5000"/>
                </a:lnTo>
                <a:lnTo>
                  <a:pt x="1466" y="6015"/>
                </a:lnTo>
                <a:lnTo>
                  <a:pt x="1007" y="6015"/>
                </a:lnTo>
                <a:close/>
                <a:moveTo>
                  <a:pt x="1237" y="3658"/>
                </a:moveTo>
                <a:cubicBezTo>
                  <a:pt x="1325" y="3658"/>
                  <a:pt x="1436" y="3696"/>
                  <a:pt x="1516" y="3756"/>
                </a:cubicBezTo>
                <a:cubicBezTo>
                  <a:pt x="1606" y="3822"/>
                  <a:pt x="1671" y="3920"/>
                  <a:pt x="1671" y="4040"/>
                </a:cubicBezTo>
                <a:cubicBezTo>
                  <a:pt x="1671" y="4159"/>
                  <a:pt x="1606" y="4257"/>
                  <a:pt x="1516" y="4324"/>
                </a:cubicBezTo>
                <a:cubicBezTo>
                  <a:pt x="1436" y="4384"/>
                  <a:pt x="1325" y="4421"/>
                  <a:pt x="1237" y="4421"/>
                </a:cubicBezTo>
                <a:cubicBezTo>
                  <a:pt x="1132" y="4421"/>
                  <a:pt x="1037" y="4377"/>
                  <a:pt x="969" y="4305"/>
                </a:cubicBezTo>
                <a:cubicBezTo>
                  <a:pt x="903" y="4236"/>
                  <a:pt x="863" y="4142"/>
                  <a:pt x="863" y="4040"/>
                </a:cubicBezTo>
                <a:cubicBezTo>
                  <a:pt x="863" y="3937"/>
                  <a:pt x="903" y="3843"/>
                  <a:pt x="969" y="3775"/>
                </a:cubicBezTo>
                <a:cubicBezTo>
                  <a:pt x="1037" y="3703"/>
                  <a:pt x="1132" y="3658"/>
                  <a:pt x="1237" y="3658"/>
                </a:cubicBezTo>
                <a:close/>
                <a:moveTo>
                  <a:pt x="1312" y="4031"/>
                </a:moveTo>
                <a:lnTo>
                  <a:pt x="1305" y="4040"/>
                </a:lnTo>
                <a:lnTo>
                  <a:pt x="1305" y="4040"/>
                </a:lnTo>
                <a:lnTo>
                  <a:pt x="1281" y="4008"/>
                </a:lnTo>
                <a:lnTo>
                  <a:pt x="1297" y="3993"/>
                </a:lnTo>
                <a:cubicBezTo>
                  <a:pt x="1289" y="3992"/>
                  <a:pt x="1274" y="3987"/>
                  <a:pt x="1261" y="3981"/>
                </a:cubicBezTo>
                <a:lnTo>
                  <a:pt x="1281" y="4008"/>
                </a:lnTo>
                <a:lnTo>
                  <a:pt x="1248" y="4040"/>
                </a:lnTo>
                <a:lnTo>
                  <a:pt x="1305" y="4040"/>
                </a:lnTo>
                <a:lnTo>
                  <a:pt x="1305" y="4040"/>
                </a:lnTo>
                <a:lnTo>
                  <a:pt x="1281" y="4072"/>
                </a:lnTo>
                <a:lnTo>
                  <a:pt x="1296" y="4086"/>
                </a:lnTo>
                <a:lnTo>
                  <a:pt x="1297" y="4086"/>
                </a:lnTo>
                <a:cubicBezTo>
                  <a:pt x="1299" y="4078"/>
                  <a:pt x="1306" y="4061"/>
                  <a:pt x="1312" y="4049"/>
                </a:cubicBezTo>
                <a:lnTo>
                  <a:pt x="1305" y="4040"/>
                </a:lnTo>
                <a:lnTo>
                  <a:pt x="1305" y="4040"/>
                </a:lnTo>
                <a:lnTo>
                  <a:pt x="1317" y="4040"/>
                </a:lnTo>
                <a:cubicBezTo>
                  <a:pt x="1316" y="4038"/>
                  <a:pt x="1314" y="4035"/>
                  <a:pt x="1312" y="4031"/>
                </a:cubicBezTo>
                <a:close/>
                <a:moveTo>
                  <a:pt x="1237" y="4050"/>
                </a:moveTo>
                <a:lnTo>
                  <a:pt x="1237" y="4040"/>
                </a:lnTo>
                <a:lnTo>
                  <a:pt x="1222" y="4040"/>
                </a:lnTo>
                <a:cubicBezTo>
                  <a:pt x="1224" y="4044"/>
                  <a:pt x="1227" y="4050"/>
                  <a:pt x="1230" y="4057"/>
                </a:cubicBezTo>
                <a:lnTo>
                  <a:pt x="1237" y="4050"/>
                </a:lnTo>
                <a:close/>
                <a:moveTo>
                  <a:pt x="1237" y="4040"/>
                </a:moveTo>
                <a:lnTo>
                  <a:pt x="1237" y="4030"/>
                </a:lnTo>
                <a:lnTo>
                  <a:pt x="1248" y="4040"/>
                </a:lnTo>
                <a:lnTo>
                  <a:pt x="1237" y="4040"/>
                </a:lnTo>
                <a:close/>
                <a:moveTo>
                  <a:pt x="1237" y="4030"/>
                </a:moveTo>
                <a:lnTo>
                  <a:pt x="1237" y="4002"/>
                </a:lnTo>
                <a:cubicBezTo>
                  <a:pt x="1235" y="4009"/>
                  <a:pt x="1232" y="4016"/>
                  <a:pt x="1230" y="4023"/>
                </a:cubicBezTo>
                <a:lnTo>
                  <a:pt x="1237" y="4030"/>
                </a:lnTo>
                <a:close/>
                <a:moveTo>
                  <a:pt x="8803" y="459"/>
                </a:moveTo>
                <a:lnTo>
                  <a:pt x="712" y="459"/>
                </a:lnTo>
                <a:cubicBezTo>
                  <a:pt x="643" y="459"/>
                  <a:pt x="582" y="488"/>
                  <a:pt x="536" y="535"/>
                </a:cubicBezTo>
                <a:cubicBezTo>
                  <a:pt x="488" y="586"/>
                  <a:pt x="459" y="656"/>
                  <a:pt x="459" y="735"/>
                </a:cubicBezTo>
                <a:lnTo>
                  <a:pt x="459" y="9258"/>
                </a:lnTo>
                <a:cubicBezTo>
                  <a:pt x="459" y="9337"/>
                  <a:pt x="488" y="9408"/>
                  <a:pt x="536" y="9458"/>
                </a:cubicBezTo>
                <a:cubicBezTo>
                  <a:pt x="582" y="9506"/>
                  <a:pt x="643" y="9535"/>
                  <a:pt x="712" y="9535"/>
                </a:cubicBezTo>
                <a:lnTo>
                  <a:pt x="2136" y="9535"/>
                </a:lnTo>
                <a:lnTo>
                  <a:pt x="2136" y="9993"/>
                </a:lnTo>
                <a:lnTo>
                  <a:pt x="712" y="9993"/>
                </a:lnTo>
                <a:cubicBezTo>
                  <a:pt x="514" y="9993"/>
                  <a:pt x="334" y="9909"/>
                  <a:pt x="205" y="9774"/>
                </a:cubicBezTo>
                <a:cubicBezTo>
                  <a:pt x="78" y="9641"/>
                  <a:pt x="0" y="9458"/>
                  <a:pt x="0" y="9258"/>
                </a:cubicBezTo>
                <a:lnTo>
                  <a:pt x="0" y="735"/>
                </a:lnTo>
                <a:cubicBezTo>
                  <a:pt x="0" y="535"/>
                  <a:pt x="78" y="353"/>
                  <a:pt x="205" y="220"/>
                </a:cubicBezTo>
                <a:cubicBezTo>
                  <a:pt x="334" y="84"/>
                  <a:pt x="514" y="0"/>
                  <a:pt x="712" y="0"/>
                </a:cubicBezTo>
                <a:lnTo>
                  <a:pt x="8803" y="0"/>
                </a:lnTo>
                <a:lnTo>
                  <a:pt x="8803" y="459"/>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7" name="Freeform 399">
            <a:extLst>
              <a:ext uri="{FF2B5EF4-FFF2-40B4-BE49-F238E27FC236}">
                <a16:creationId xmlns:a16="http://schemas.microsoft.com/office/drawing/2014/main" id="{D4280F18-2F5A-4DFF-937F-205627B1EBEC}"/>
              </a:ext>
            </a:extLst>
          </p:cNvPr>
          <p:cNvSpPr>
            <a:spLocks noChangeAspect="1" noEditPoints="1"/>
          </p:cNvSpPr>
          <p:nvPr/>
        </p:nvSpPr>
        <p:spPr bwMode="auto">
          <a:xfrm>
            <a:off x="7485375" y="2480450"/>
            <a:ext cx="367214" cy="248196"/>
          </a:xfrm>
          <a:custGeom>
            <a:avLst/>
            <a:gdLst>
              <a:gd name="T0" fmla="*/ 13604 w 13604"/>
              <a:gd name="T1" fmla="*/ 8385 h 9233"/>
              <a:gd name="T2" fmla="*/ 12755 w 13604"/>
              <a:gd name="T3" fmla="*/ 9233 h 9233"/>
              <a:gd name="T4" fmla="*/ 249 w 13604"/>
              <a:gd name="T5" fmla="*/ 8984 h 9233"/>
              <a:gd name="T6" fmla="*/ 0 w 13604"/>
              <a:gd name="T7" fmla="*/ 6707 h 9233"/>
              <a:gd name="T8" fmla="*/ 459 w 13604"/>
              <a:gd name="T9" fmla="*/ 8385 h 9233"/>
              <a:gd name="T10" fmla="*/ 849 w 13604"/>
              <a:gd name="T11" fmla="*/ 8775 h 9233"/>
              <a:gd name="T12" fmla="*/ 13032 w 13604"/>
              <a:gd name="T13" fmla="*/ 8660 h 9233"/>
              <a:gd name="T14" fmla="*/ 13145 w 13604"/>
              <a:gd name="T15" fmla="*/ 3323 h 9233"/>
              <a:gd name="T16" fmla="*/ 2635 w 13604"/>
              <a:gd name="T17" fmla="*/ 5559 h 9233"/>
              <a:gd name="T18" fmla="*/ 3308 w 13604"/>
              <a:gd name="T19" fmla="*/ 6478 h 9233"/>
              <a:gd name="T20" fmla="*/ 3766 w 13604"/>
              <a:gd name="T21" fmla="*/ 4540 h 9233"/>
              <a:gd name="T22" fmla="*/ 4388 w 13604"/>
              <a:gd name="T23" fmla="*/ 6478 h 9233"/>
              <a:gd name="T24" fmla="*/ 4846 w 13604"/>
              <a:gd name="T25" fmla="*/ 3399 h 9233"/>
              <a:gd name="T26" fmla="*/ 5416 w 13604"/>
              <a:gd name="T27" fmla="*/ 6478 h 9233"/>
              <a:gd name="T28" fmla="*/ 5875 w 13604"/>
              <a:gd name="T29" fmla="*/ 4531 h 9233"/>
              <a:gd name="T30" fmla="*/ 6811 w 13604"/>
              <a:gd name="T31" fmla="*/ 6478 h 9233"/>
              <a:gd name="T32" fmla="*/ 1429 w 13604"/>
              <a:gd name="T33" fmla="*/ 6936 h 9233"/>
              <a:gd name="T34" fmla="*/ 2177 w 13604"/>
              <a:gd name="T35" fmla="*/ 6478 h 9233"/>
              <a:gd name="T36" fmla="*/ 2635 w 13604"/>
              <a:gd name="T37" fmla="*/ 5559 h 9233"/>
              <a:gd name="T38" fmla="*/ 10236 w 13604"/>
              <a:gd name="T39" fmla="*/ 4434 h 9233"/>
              <a:gd name="T40" fmla="*/ 11920 w 13604"/>
              <a:gd name="T41" fmla="*/ 4586 h 9233"/>
              <a:gd name="T42" fmla="*/ 10236 w 13604"/>
              <a:gd name="T43" fmla="*/ 2671 h 9233"/>
              <a:gd name="T44" fmla="*/ 9777 w 13604"/>
              <a:gd name="T45" fmla="*/ 4627 h 9233"/>
              <a:gd name="T46" fmla="*/ 8625 w 13604"/>
              <a:gd name="T47" fmla="*/ 3221 h 9233"/>
              <a:gd name="T48" fmla="*/ 8625 w 13604"/>
              <a:gd name="T49" fmla="*/ 5951 h 9233"/>
              <a:gd name="T50" fmla="*/ 11253 w 13604"/>
              <a:gd name="T51" fmla="*/ 6046 h 9233"/>
              <a:gd name="T52" fmla="*/ 11679 w 13604"/>
              <a:gd name="T53" fmla="*/ 6274 h 9233"/>
              <a:gd name="T54" fmla="*/ 8301 w 13604"/>
              <a:gd name="T55" fmla="*/ 6275 h 9233"/>
              <a:gd name="T56" fmla="*/ 8301 w 13604"/>
              <a:gd name="T57" fmla="*/ 2896 h 9233"/>
              <a:gd name="T58" fmla="*/ 11679 w 13604"/>
              <a:gd name="T59" fmla="*/ 2897 h 9233"/>
              <a:gd name="T60" fmla="*/ 0 w 13604"/>
              <a:gd name="T61" fmla="*/ 5575 h 9233"/>
              <a:gd name="T62" fmla="*/ 249 w 13604"/>
              <a:gd name="T63" fmla="*/ 249 h 9233"/>
              <a:gd name="T64" fmla="*/ 12755 w 13604"/>
              <a:gd name="T65" fmla="*/ 0 h 9233"/>
              <a:gd name="T66" fmla="*/ 13604 w 13604"/>
              <a:gd name="T67" fmla="*/ 848 h 9233"/>
              <a:gd name="T68" fmla="*/ 13145 w 13604"/>
              <a:gd name="T69" fmla="*/ 2298 h 9233"/>
              <a:gd name="T70" fmla="*/ 13032 w 13604"/>
              <a:gd name="T71" fmla="*/ 572 h 9233"/>
              <a:gd name="T72" fmla="*/ 849 w 13604"/>
              <a:gd name="T73" fmla="*/ 458 h 9233"/>
              <a:gd name="T74" fmla="*/ 459 w 13604"/>
              <a:gd name="T75" fmla="*/ 848 h 9233"/>
              <a:gd name="T76" fmla="*/ 0 w 13604"/>
              <a:gd name="T77" fmla="*/ 5575 h 9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604" h="9233">
                <a:moveTo>
                  <a:pt x="13604" y="3323"/>
                </a:moveTo>
                <a:lnTo>
                  <a:pt x="13604" y="8385"/>
                </a:lnTo>
                <a:cubicBezTo>
                  <a:pt x="13604" y="8618"/>
                  <a:pt x="13509" y="8831"/>
                  <a:pt x="13354" y="8985"/>
                </a:cubicBezTo>
                <a:cubicBezTo>
                  <a:pt x="13201" y="9138"/>
                  <a:pt x="12989" y="9233"/>
                  <a:pt x="12755" y="9233"/>
                </a:cubicBezTo>
                <a:lnTo>
                  <a:pt x="849" y="9233"/>
                </a:lnTo>
                <a:cubicBezTo>
                  <a:pt x="615" y="9233"/>
                  <a:pt x="403" y="9138"/>
                  <a:pt x="249" y="8984"/>
                </a:cubicBezTo>
                <a:cubicBezTo>
                  <a:pt x="95" y="8830"/>
                  <a:pt x="0" y="8618"/>
                  <a:pt x="0" y="8385"/>
                </a:cubicBezTo>
                <a:lnTo>
                  <a:pt x="0" y="6707"/>
                </a:lnTo>
                <a:lnTo>
                  <a:pt x="459" y="6707"/>
                </a:lnTo>
                <a:lnTo>
                  <a:pt x="459" y="8385"/>
                </a:lnTo>
                <a:cubicBezTo>
                  <a:pt x="459" y="8493"/>
                  <a:pt x="503" y="8591"/>
                  <a:pt x="573" y="8661"/>
                </a:cubicBezTo>
                <a:cubicBezTo>
                  <a:pt x="643" y="8731"/>
                  <a:pt x="740" y="8775"/>
                  <a:pt x="849" y="8775"/>
                </a:cubicBezTo>
                <a:lnTo>
                  <a:pt x="12755" y="8775"/>
                </a:lnTo>
                <a:cubicBezTo>
                  <a:pt x="12863" y="8775"/>
                  <a:pt x="12961" y="8731"/>
                  <a:pt x="13032" y="8660"/>
                </a:cubicBezTo>
                <a:cubicBezTo>
                  <a:pt x="13102" y="8590"/>
                  <a:pt x="13145" y="8493"/>
                  <a:pt x="13145" y="8385"/>
                </a:cubicBezTo>
                <a:lnTo>
                  <a:pt x="13145" y="3323"/>
                </a:lnTo>
                <a:lnTo>
                  <a:pt x="13604" y="3323"/>
                </a:lnTo>
                <a:close/>
                <a:moveTo>
                  <a:pt x="2635" y="5559"/>
                </a:moveTo>
                <a:lnTo>
                  <a:pt x="2635" y="6478"/>
                </a:lnTo>
                <a:lnTo>
                  <a:pt x="3308" y="6478"/>
                </a:lnTo>
                <a:lnTo>
                  <a:pt x="3308" y="4540"/>
                </a:lnTo>
                <a:lnTo>
                  <a:pt x="3766" y="4540"/>
                </a:lnTo>
                <a:lnTo>
                  <a:pt x="3766" y="6478"/>
                </a:lnTo>
                <a:lnTo>
                  <a:pt x="4388" y="6478"/>
                </a:lnTo>
                <a:lnTo>
                  <a:pt x="4388" y="3399"/>
                </a:lnTo>
                <a:lnTo>
                  <a:pt x="4846" y="3399"/>
                </a:lnTo>
                <a:lnTo>
                  <a:pt x="4846" y="6478"/>
                </a:lnTo>
                <a:lnTo>
                  <a:pt x="5416" y="6478"/>
                </a:lnTo>
                <a:lnTo>
                  <a:pt x="5416" y="4531"/>
                </a:lnTo>
                <a:lnTo>
                  <a:pt x="5875" y="4531"/>
                </a:lnTo>
                <a:lnTo>
                  <a:pt x="5875" y="6478"/>
                </a:lnTo>
                <a:lnTo>
                  <a:pt x="6811" y="6478"/>
                </a:lnTo>
                <a:lnTo>
                  <a:pt x="6811" y="6936"/>
                </a:lnTo>
                <a:lnTo>
                  <a:pt x="1429" y="6936"/>
                </a:lnTo>
                <a:lnTo>
                  <a:pt x="1429" y="6478"/>
                </a:lnTo>
                <a:lnTo>
                  <a:pt x="2177" y="6478"/>
                </a:lnTo>
                <a:lnTo>
                  <a:pt x="2177" y="5559"/>
                </a:lnTo>
                <a:lnTo>
                  <a:pt x="2635" y="5559"/>
                </a:lnTo>
                <a:close/>
                <a:moveTo>
                  <a:pt x="10236" y="2671"/>
                </a:moveTo>
                <a:lnTo>
                  <a:pt x="10236" y="4434"/>
                </a:lnTo>
                <a:lnTo>
                  <a:pt x="11561" y="5708"/>
                </a:lnTo>
                <a:cubicBezTo>
                  <a:pt x="11787" y="5391"/>
                  <a:pt x="11920" y="5004"/>
                  <a:pt x="11920" y="4586"/>
                </a:cubicBezTo>
                <a:cubicBezTo>
                  <a:pt x="11920" y="4052"/>
                  <a:pt x="11704" y="3569"/>
                  <a:pt x="11354" y="3220"/>
                </a:cubicBezTo>
                <a:cubicBezTo>
                  <a:pt x="11060" y="2926"/>
                  <a:pt x="10671" y="2726"/>
                  <a:pt x="10236" y="2671"/>
                </a:cubicBezTo>
                <a:close/>
                <a:moveTo>
                  <a:pt x="11253" y="6046"/>
                </a:moveTo>
                <a:lnTo>
                  <a:pt x="9777" y="4627"/>
                </a:lnTo>
                <a:lnTo>
                  <a:pt x="9777" y="2667"/>
                </a:lnTo>
                <a:cubicBezTo>
                  <a:pt x="9329" y="2716"/>
                  <a:pt x="8927" y="2919"/>
                  <a:pt x="8625" y="3221"/>
                </a:cubicBezTo>
                <a:cubicBezTo>
                  <a:pt x="8276" y="3570"/>
                  <a:pt x="8060" y="4053"/>
                  <a:pt x="8060" y="4586"/>
                </a:cubicBezTo>
                <a:cubicBezTo>
                  <a:pt x="8060" y="5119"/>
                  <a:pt x="8276" y="5602"/>
                  <a:pt x="8625" y="5951"/>
                </a:cubicBezTo>
                <a:cubicBezTo>
                  <a:pt x="8974" y="6300"/>
                  <a:pt x="9457" y="6516"/>
                  <a:pt x="9990" y="6516"/>
                </a:cubicBezTo>
                <a:cubicBezTo>
                  <a:pt x="10474" y="6516"/>
                  <a:pt x="10915" y="6339"/>
                  <a:pt x="11253" y="6046"/>
                </a:cubicBezTo>
                <a:close/>
                <a:moveTo>
                  <a:pt x="12378" y="4586"/>
                </a:moveTo>
                <a:cubicBezTo>
                  <a:pt x="12378" y="5245"/>
                  <a:pt x="12111" y="5842"/>
                  <a:pt x="11679" y="6274"/>
                </a:cubicBezTo>
                <a:cubicBezTo>
                  <a:pt x="11246" y="6707"/>
                  <a:pt x="10649" y="6975"/>
                  <a:pt x="9990" y="6975"/>
                </a:cubicBezTo>
                <a:cubicBezTo>
                  <a:pt x="9330" y="6975"/>
                  <a:pt x="8733" y="6708"/>
                  <a:pt x="8301" y="6275"/>
                </a:cubicBezTo>
                <a:cubicBezTo>
                  <a:pt x="7869" y="5843"/>
                  <a:pt x="7601" y="5245"/>
                  <a:pt x="7601" y="4586"/>
                </a:cubicBezTo>
                <a:cubicBezTo>
                  <a:pt x="7601" y="3926"/>
                  <a:pt x="7869" y="3329"/>
                  <a:pt x="8301" y="2896"/>
                </a:cubicBezTo>
                <a:cubicBezTo>
                  <a:pt x="8733" y="2464"/>
                  <a:pt x="9330" y="2197"/>
                  <a:pt x="9990" y="2197"/>
                </a:cubicBezTo>
                <a:cubicBezTo>
                  <a:pt x="10649" y="2197"/>
                  <a:pt x="11246" y="2465"/>
                  <a:pt x="11679" y="2897"/>
                </a:cubicBezTo>
                <a:cubicBezTo>
                  <a:pt x="12111" y="3330"/>
                  <a:pt x="12378" y="3927"/>
                  <a:pt x="12378" y="4586"/>
                </a:cubicBezTo>
                <a:close/>
                <a:moveTo>
                  <a:pt x="0" y="5575"/>
                </a:moveTo>
                <a:lnTo>
                  <a:pt x="0" y="848"/>
                </a:lnTo>
                <a:cubicBezTo>
                  <a:pt x="0" y="615"/>
                  <a:pt x="95" y="403"/>
                  <a:pt x="249" y="249"/>
                </a:cubicBezTo>
                <a:cubicBezTo>
                  <a:pt x="403" y="95"/>
                  <a:pt x="615" y="0"/>
                  <a:pt x="849" y="0"/>
                </a:cubicBezTo>
                <a:lnTo>
                  <a:pt x="12755" y="0"/>
                </a:lnTo>
                <a:cubicBezTo>
                  <a:pt x="12989" y="0"/>
                  <a:pt x="13201" y="95"/>
                  <a:pt x="13354" y="248"/>
                </a:cubicBezTo>
                <a:cubicBezTo>
                  <a:pt x="13509" y="402"/>
                  <a:pt x="13604" y="615"/>
                  <a:pt x="13604" y="848"/>
                </a:cubicBezTo>
                <a:lnTo>
                  <a:pt x="13604" y="2298"/>
                </a:lnTo>
                <a:lnTo>
                  <a:pt x="13145" y="2298"/>
                </a:lnTo>
                <a:lnTo>
                  <a:pt x="13145" y="848"/>
                </a:lnTo>
                <a:cubicBezTo>
                  <a:pt x="13145" y="740"/>
                  <a:pt x="13102" y="643"/>
                  <a:pt x="13032" y="572"/>
                </a:cubicBezTo>
                <a:cubicBezTo>
                  <a:pt x="12961" y="502"/>
                  <a:pt x="12863" y="458"/>
                  <a:pt x="12755" y="458"/>
                </a:cubicBezTo>
                <a:lnTo>
                  <a:pt x="849" y="458"/>
                </a:lnTo>
                <a:cubicBezTo>
                  <a:pt x="740" y="458"/>
                  <a:pt x="643" y="502"/>
                  <a:pt x="573" y="572"/>
                </a:cubicBezTo>
                <a:cubicBezTo>
                  <a:pt x="503" y="642"/>
                  <a:pt x="459" y="740"/>
                  <a:pt x="459" y="848"/>
                </a:cubicBezTo>
                <a:lnTo>
                  <a:pt x="459" y="5575"/>
                </a:lnTo>
                <a:lnTo>
                  <a:pt x="0" y="5575"/>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8" name="Freeform 400">
            <a:extLst>
              <a:ext uri="{FF2B5EF4-FFF2-40B4-BE49-F238E27FC236}">
                <a16:creationId xmlns:a16="http://schemas.microsoft.com/office/drawing/2014/main" id="{9471475D-6E7A-4E0F-9E63-87C803A24466}"/>
              </a:ext>
            </a:extLst>
          </p:cNvPr>
          <p:cNvSpPr>
            <a:spLocks noChangeAspect="1" noEditPoints="1"/>
          </p:cNvSpPr>
          <p:nvPr/>
        </p:nvSpPr>
        <p:spPr bwMode="auto">
          <a:xfrm>
            <a:off x="8019503" y="2460129"/>
            <a:ext cx="290287" cy="288836"/>
          </a:xfrm>
          <a:custGeom>
            <a:avLst/>
            <a:gdLst>
              <a:gd name="T0" fmla="*/ 1820 w 10739"/>
              <a:gd name="T1" fmla="*/ 1341 h 10740"/>
              <a:gd name="T2" fmla="*/ 3473 w 10739"/>
              <a:gd name="T3" fmla="*/ 345 h 10740"/>
              <a:gd name="T4" fmla="*/ 5369 w 10739"/>
              <a:gd name="T5" fmla="*/ 0 h 10740"/>
              <a:gd name="T6" fmla="*/ 9166 w 10739"/>
              <a:gd name="T7" fmla="*/ 1573 h 10740"/>
              <a:gd name="T8" fmla="*/ 10739 w 10739"/>
              <a:gd name="T9" fmla="*/ 5370 h 10740"/>
              <a:gd name="T10" fmla="*/ 10553 w 10739"/>
              <a:gd name="T11" fmla="*/ 6773 h 10740"/>
              <a:gd name="T12" fmla="*/ 10007 w 10739"/>
              <a:gd name="T13" fmla="*/ 8076 h 10740"/>
              <a:gd name="T14" fmla="*/ 10008 w 10739"/>
              <a:gd name="T15" fmla="*/ 8076 h 10740"/>
              <a:gd name="T16" fmla="*/ 8039 w 10739"/>
              <a:gd name="T17" fmla="*/ 10030 h 10740"/>
              <a:gd name="T18" fmla="*/ 5369 w 10739"/>
              <a:gd name="T19" fmla="*/ 10740 h 10740"/>
              <a:gd name="T20" fmla="*/ 1573 w 10739"/>
              <a:gd name="T21" fmla="*/ 9167 h 10740"/>
              <a:gd name="T22" fmla="*/ 0 w 10739"/>
              <a:gd name="T23" fmla="*/ 5370 h 10740"/>
              <a:gd name="T24" fmla="*/ 218 w 10739"/>
              <a:gd name="T25" fmla="*/ 3853 h 10740"/>
              <a:gd name="T26" fmla="*/ 856 w 10739"/>
              <a:gd name="T27" fmla="*/ 2461 h 10740"/>
              <a:gd name="T28" fmla="*/ 1080 w 10739"/>
              <a:gd name="T29" fmla="*/ 2141 h 10740"/>
              <a:gd name="T30" fmla="*/ 1030 w 10739"/>
              <a:gd name="T31" fmla="*/ 2141 h 10740"/>
              <a:gd name="T32" fmla="*/ 1030 w 10739"/>
              <a:gd name="T33" fmla="*/ 1682 h 10740"/>
              <a:gd name="T34" fmla="*/ 1820 w 10739"/>
              <a:gd name="T35" fmla="*/ 1682 h 10740"/>
              <a:gd name="T36" fmla="*/ 1820 w 10739"/>
              <a:gd name="T37" fmla="*/ 2459 h 10740"/>
              <a:gd name="T38" fmla="*/ 1412 w 10739"/>
              <a:gd name="T39" fmla="*/ 2459 h 10740"/>
              <a:gd name="T40" fmla="*/ 1241 w 10739"/>
              <a:gd name="T41" fmla="*/ 2708 h 10740"/>
              <a:gd name="T42" fmla="*/ 657 w 10739"/>
              <a:gd name="T43" fmla="*/ 3982 h 10740"/>
              <a:gd name="T44" fmla="*/ 458 w 10739"/>
              <a:gd name="T45" fmla="*/ 5370 h 10740"/>
              <a:gd name="T46" fmla="*/ 1897 w 10739"/>
              <a:gd name="T47" fmla="*/ 8843 h 10740"/>
              <a:gd name="T48" fmla="*/ 5369 w 10739"/>
              <a:gd name="T49" fmla="*/ 10281 h 10740"/>
              <a:gd name="T50" fmla="*/ 7811 w 10739"/>
              <a:gd name="T51" fmla="*/ 9632 h 10740"/>
              <a:gd name="T52" fmla="*/ 9612 w 10739"/>
              <a:gd name="T53" fmla="*/ 7845 h 10740"/>
              <a:gd name="T54" fmla="*/ 9613 w 10739"/>
              <a:gd name="T55" fmla="*/ 7845 h 10740"/>
              <a:gd name="T56" fmla="*/ 10111 w 10739"/>
              <a:gd name="T57" fmla="*/ 6655 h 10740"/>
              <a:gd name="T58" fmla="*/ 10280 w 10739"/>
              <a:gd name="T59" fmla="*/ 5370 h 10740"/>
              <a:gd name="T60" fmla="*/ 8842 w 10739"/>
              <a:gd name="T61" fmla="*/ 1897 h 10740"/>
              <a:gd name="T62" fmla="*/ 5369 w 10739"/>
              <a:gd name="T63" fmla="*/ 458 h 10740"/>
              <a:gd name="T64" fmla="*/ 3635 w 10739"/>
              <a:gd name="T65" fmla="*/ 773 h 10740"/>
              <a:gd name="T66" fmla="*/ 2123 w 10739"/>
              <a:gd name="T67" fmla="*/ 1685 h 10740"/>
              <a:gd name="T68" fmla="*/ 1820 w 10739"/>
              <a:gd name="T69" fmla="*/ 1341 h 10740"/>
              <a:gd name="T70" fmla="*/ 6893 w 10739"/>
              <a:gd name="T71" fmla="*/ 5829 h 10740"/>
              <a:gd name="T72" fmla="*/ 7539 w 10739"/>
              <a:gd name="T73" fmla="*/ 4760 h 10740"/>
              <a:gd name="T74" fmla="*/ 5153 w 10739"/>
              <a:gd name="T75" fmla="*/ 4772 h 10740"/>
              <a:gd name="T76" fmla="*/ 5153 w 10739"/>
              <a:gd name="T77" fmla="*/ 2734 h 10740"/>
              <a:gd name="T78" fmla="*/ 3348 w 10739"/>
              <a:gd name="T79" fmla="*/ 5888 h 10740"/>
              <a:gd name="T80" fmla="*/ 5625 w 10739"/>
              <a:gd name="T81" fmla="*/ 5888 h 10740"/>
              <a:gd name="T82" fmla="*/ 5625 w 10739"/>
              <a:gd name="T83" fmla="*/ 7925 h 10740"/>
              <a:gd name="T84" fmla="*/ 6233 w 10739"/>
              <a:gd name="T85" fmla="*/ 6920 h 10740"/>
              <a:gd name="T86" fmla="*/ 6625 w 10739"/>
              <a:gd name="T87" fmla="*/ 7157 h 10740"/>
              <a:gd name="T88" fmla="*/ 5167 w 10739"/>
              <a:gd name="T89" fmla="*/ 9570 h 10740"/>
              <a:gd name="T90" fmla="*/ 5167 w 10739"/>
              <a:gd name="T91" fmla="*/ 6347 h 10740"/>
              <a:gd name="T92" fmla="*/ 2558 w 10739"/>
              <a:gd name="T93" fmla="*/ 6347 h 10740"/>
              <a:gd name="T94" fmla="*/ 5612 w 10739"/>
              <a:gd name="T95" fmla="*/ 1011 h 10740"/>
              <a:gd name="T96" fmla="*/ 5612 w 10739"/>
              <a:gd name="T97" fmla="*/ 4313 h 10740"/>
              <a:gd name="T98" fmla="*/ 8353 w 10739"/>
              <a:gd name="T99" fmla="*/ 4299 h 10740"/>
              <a:gd name="T100" fmla="*/ 7285 w 10739"/>
              <a:gd name="T101" fmla="*/ 6066 h 10740"/>
              <a:gd name="T102" fmla="*/ 6893 w 10739"/>
              <a:gd name="T103" fmla="*/ 5829 h 10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739" h="10740">
                <a:moveTo>
                  <a:pt x="1820" y="1341"/>
                </a:moveTo>
                <a:cubicBezTo>
                  <a:pt x="2301" y="916"/>
                  <a:pt x="2860" y="577"/>
                  <a:pt x="3473" y="345"/>
                </a:cubicBezTo>
                <a:cubicBezTo>
                  <a:pt x="4064" y="122"/>
                  <a:pt x="4703" y="0"/>
                  <a:pt x="5369" y="0"/>
                </a:cubicBezTo>
                <a:cubicBezTo>
                  <a:pt x="6852" y="0"/>
                  <a:pt x="8194" y="601"/>
                  <a:pt x="9166" y="1573"/>
                </a:cubicBezTo>
                <a:cubicBezTo>
                  <a:pt x="10138" y="2544"/>
                  <a:pt x="10739" y="3887"/>
                  <a:pt x="10739" y="5370"/>
                </a:cubicBezTo>
                <a:cubicBezTo>
                  <a:pt x="10739" y="5855"/>
                  <a:pt x="10674" y="6325"/>
                  <a:pt x="10553" y="6773"/>
                </a:cubicBezTo>
                <a:cubicBezTo>
                  <a:pt x="10429" y="7234"/>
                  <a:pt x="10244" y="7672"/>
                  <a:pt x="10007" y="8076"/>
                </a:cubicBezTo>
                <a:lnTo>
                  <a:pt x="10008" y="8076"/>
                </a:lnTo>
                <a:cubicBezTo>
                  <a:pt x="9534" y="8887"/>
                  <a:pt x="8854" y="9562"/>
                  <a:pt x="8039" y="10030"/>
                </a:cubicBezTo>
                <a:cubicBezTo>
                  <a:pt x="7252" y="10481"/>
                  <a:pt x="6341" y="10740"/>
                  <a:pt x="5369" y="10740"/>
                </a:cubicBezTo>
                <a:cubicBezTo>
                  <a:pt x="3887" y="10740"/>
                  <a:pt x="2544" y="10139"/>
                  <a:pt x="1573" y="9167"/>
                </a:cubicBezTo>
                <a:cubicBezTo>
                  <a:pt x="601" y="8195"/>
                  <a:pt x="0" y="6853"/>
                  <a:pt x="0" y="5370"/>
                </a:cubicBezTo>
                <a:cubicBezTo>
                  <a:pt x="0" y="4845"/>
                  <a:pt x="76" y="4335"/>
                  <a:pt x="218" y="3853"/>
                </a:cubicBezTo>
                <a:cubicBezTo>
                  <a:pt x="364" y="3355"/>
                  <a:pt x="581" y="2887"/>
                  <a:pt x="856" y="2461"/>
                </a:cubicBezTo>
                <a:cubicBezTo>
                  <a:pt x="926" y="2352"/>
                  <a:pt x="1001" y="2245"/>
                  <a:pt x="1080" y="2141"/>
                </a:cubicBezTo>
                <a:lnTo>
                  <a:pt x="1030" y="2141"/>
                </a:lnTo>
                <a:lnTo>
                  <a:pt x="1030" y="1682"/>
                </a:lnTo>
                <a:lnTo>
                  <a:pt x="1820" y="1682"/>
                </a:lnTo>
                <a:lnTo>
                  <a:pt x="1820" y="2459"/>
                </a:lnTo>
                <a:lnTo>
                  <a:pt x="1412" y="2459"/>
                </a:lnTo>
                <a:cubicBezTo>
                  <a:pt x="1353" y="2539"/>
                  <a:pt x="1296" y="2622"/>
                  <a:pt x="1241" y="2708"/>
                </a:cubicBezTo>
                <a:cubicBezTo>
                  <a:pt x="989" y="3099"/>
                  <a:pt x="791" y="3527"/>
                  <a:pt x="657" y="3982"/>
                </a:cubicBezTo>
                <a:cubicBezTo>
                  <a:pt x="528" y="4421"/>
                  <a:pt x="458" y="4887"/>
                  <a:pt x="458" y="5370"/>
                </a:cubicBezTo>
                <a:cubicBezTo>
                  <a:pt x="458" y="6726"/>
                  <a:pt x="1008" y="7954"/>
                  <a:pt x="1897" y="8843"/>
                </a:cubicBezTo>
                <a:cubicBezTo>
                  <a:pt x="2785" y="9731"/>
                  <a:pt x="4013" y="10281"/>
                  <a:pt x="5369" y="10281"/>
                </a:cubicBezTo>
                <a:cubicBezTo>
                  <a:pt x="6259" y="10281"/>
                  <a:pt x="7092" y="10045"/>
                  <a:pt x="7811" y="9632"/>
                </a:cubicBezTo>
                <a:cubicBezTo>
                  <a:pt x="8556" y="9205"/>
                  <a:pt x="9178" y="8587"/>
                  <a:pt x="9612" y="7845"/>
                </a:cubicBezTo>
                <a:lnTo>
                  <a:pt x="9613" y="7845"/>
                </a:lnTo>
                <a:cubicBezTo>
                  <a:pt x="9828" y="7478"/>
                  <a:pt x="9997" y="7079"/>
                  <a:pt x="10111" y="6655"/>
                </a:cubicBezTo>
                <a:cubicBezTo>
                  <a:pt x="10221" y="6246"/>
                  <a:pt x="10280" y="5815"/>
                  <a:pt x="10280" y="5370"/>
                </a:cubicBezTo>
                <a:cubicBezTo>
                  <a:pt x="10280" y="4014"/>
                  <a:pt x="9731" y="2786"/>
                  <a:pt x="8842" y="1897"/>
                </a:cubicBezTo>
                <a:cubicBezTo>
                  <a:pt x="7953" y="1008"/>
                  <a:pt x="6726" y="458"/>
                  <a:pt x="5369" y="458"/>
                </a:cubicBezTo>
                <a:cubicBezTo>
                  <a:pt x="4758" y="458"/>
                  <a:pt x="4173" y="570"/>
                  <a:pt x="3635" y="773"/>
                </a:cubicBezTo>
                <a:cubicBezTo>
                  <a:pt x="3075" y="984"/>
                  <a:pt x="2564" y="1296"/>
                  <a:pt x="2123" y="1685"/>
                </a:cubicBezTo>
                <a:lnTo>
                  <a:pt x="1820" y="1341"/>
                </a:lnTo>
                <a:close/>
                <a:moveTo>
                  <a:pt x="6893" y="5829"/>
                </a:moveTo>
                <a:lnTo>
                  <a:pt x="7539" y="4760"/>
                </a:lnTo>
                <a:lnTo>
                  <a:pt x="5153" y="4772"/>
                </a:lnTo>
                <a:lnTo>
                  <a:pt x="5153" y="2734"/>
                </a:lnTo>
                <a:lnTo>
                  <a:pt x="3348" y="5888"/>
                </a:lnTo>
                <a:lnTo>
                  <a:pt x="5625" y="5888"/>
                </a:lnTo>
                <a:lnTo>
                  <a:pt x="5625" y="7925"/>
                </a:lnTo>
                <a:lnTo>
                  <a:pt x="6233" y="6920"/>
                </a:lnTo>
                <a:lnTo>
                  <a:pt x="6625" y="7157"/>
                </a:lnTo>
                <a:lnTo>
                  <a:pt x="5167" y="9570"/>
                </a:lnTo>
                <a:lnTo>
                  <a:pt x="5167" y="6347"/>
                </a:lnTo>
                <a:lnTo>
                  <a:pt x="2558" y="6347"/>
                </a:lnTo>
                <a:lnTo>
                  <a:pt x="5612" y="1011"/>
                </a:lnTo>
                <a:lnTo>
                  <a:pt x="5612" y="4313"/>
                </a:lnTo>
                <a:lnTo>
                  <a:pt x="8353" y="4299"/>
                </a:lnTo>
                <a:lnTo>
                  <a:pt x="7285" y="6066"/>
                </a:lnTo>
                <a:lnTo>
                  <a:pt x="6893" y="5829"/>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9" name="Freeform 401">
            <a:extLst>
              <a:ext uri="{FF2B5EF4-FFF2-40B4-BE49-F238E27FC236}">
                <a16:creationId xmlns:a16="http://schemas.microsoft.com/office/drawing/2014/main" id="{C472FC9D-D229-494C-9B0E-A027C68F8211}"/>
              </a:ext>
            </a:extLst>
          </p:cNvPr>
          <p:cNvSpPr>
            <a:spLocks noChangeAspect="1" noEditPoints="1"/>
          </p:cNvSpPr>
          <p:nvPr/>
        </p:nvSpPr>
        <p:spPr bwMode="auto">
          <a:xfrm>
            <a:off x="5977334" y="2955070"/>
            <a:ext cx="371567" cy="313510"/>
          </a:xfrm>
          <a:custGeom>
            <a:avLst/>
            <a:gdLst>
              <a:gd name="T0" fmla="*/ 11993 w 13731"/>
              <a:gd name="T1" fmla="*/ 10896 h 11626"/>
              <a:gd name="T2" fmla="*/ 12067 w 13731"/>
              <a:gd name="T3" fmla="*/ 10912 h 11626"/>
              <a:gd name="T4" fmla="*/ 12235 w 13731"/>
              <a:gd name="T5" fmla="*/ 10804 h 11626"/>
              <a:gd name="T6" fmla="*/ 12249 w 13731"/>
              <a:gd name="T7" fmla="*/ 7571 h 11626"/>
              <a:gd name="T8" fmla="*/ 12708 w 13731"/>
              <a:gd name="T9" fmla="*/ 10730 h 11626"/>
              <a:gd name="T10" fmla="*/ 12417 w 13731"/>
              <a:gd name="T11" fmla="*/ 11265 h 11626"/>
              <a:gd name="T12" fmla="*/ 11810 w 13731"/>
              <a:gd name="T13" fmla="*/ 11315 h 11626"/>
              <a:gd name="T14" fmla="*/ 3844 w 13731"/>
              <a:gd name="T15" fmla="*/ 7811 h 11626"/>
              <a:gd name="T16" fmla="*/ 3889 w 13731"/>
              <a:gd name="T17" fmla="*/ 3566 h 11626"/>
              <a:gd name="T18" fmla="*/ 11808 w 13731"/>
              <a:gd name="T19" fmla="*/ 56 h 11626"/>
              <a:gd name="T20" fmla="*/ 12416 w 13731"/>
              <a:gd name="T21" fmla="*/ 104 h 11626"/>
              <a:gd name="T22" fmla="*/ 12708 w 13731"/>
              <a:gd name="T23" fmla="*/ 641 h 11626"/>
              <a:gd name="T24" fmla="*/ 13269 w 13731"/>
              <a:gd name="T25" fmla="*/ 4479 h 11626"/>
              <a:gd name="T26" fmla="*/ 13731 w 13731"/>
              <a:gd name="T27" fmla="*/ 4941 h 11626"/>
              <a:gd name="T28" fmla="*/ 13595 w 13731"/>
              <a:gd name="T29" fmla="*/ 6790 h 11626"/>
              <a:gd name="T30" fmla="*/ 12538 w 13731"/>
              <a:gd name="T31" fmla="*/ 6926 h 11626"/>
              <a:gd name="T32" fmla="*/ 13269 w 13731"/>
              <a:gd name="T33" fmla="*/ 6467 h 11626"/>
              <a:gd name="T34" fmla="*/ 13273 w 13731"/>
              <a:gd name="T35" fmla="*/ 6464 h 11626"/>
              <a:gd name="T36" fmla="*/ 13272 w 13731"/>
              <a:gd name="T37" fmla="*/ 4939 h 11626"/>
              <a:gd name="T38" fmla="*/ 12249 w 13731"/>
              <a:gd name="T39" fmla="*/ 4938 h 11626"/>
              <a:gd name="T40" fmla="*/ 12235 w 13731"/>
              <a:gd name="T41" fmla="*/ 565 h 11626"/>
              <a:gd name="T42" fmla="*/ 12068 w 13731"/>
              <a:gd name="T43" fmla="*/ 458 h 11626"/>
              <a:gd name="T44" fmla="*/ 11992 w 13731"/>
              <a:gd name="T45" fmla="*/ 474 h 11626"/>
              <a:gd name="T46" fmla="*/ 3889 w 13731"/>
              <a:gd name="T47" fmla="*/ 3566 h 11626"/>
              <a:gd name="T48" fmla="*/ 4210 w 13731"/>
              <a:gd name="T49" fmla="*/ 11626 h 11626"/>
              <a:gd name="T50" fmla="*/ 2209 w 13731"/>
              <a:gd name="T51" fmla="*/ 11286 h 11626"/>
              <a:gd name="T52" fmla="*/ 1868 w 13731"/>
              <a:gd name="T53" fmla="*/ 7786 h 11626"/>
              <a:gd name="T54" fmla="*/ 236 w 13731"/>
              <a:gd name="T55" fmla="*/ 7549 h 11626"/>
              <a:gd name="T56" fmla="*/ 0 w 13731"/>
              <a:gd name="T57" fmla="*/ 4365 h 11626"/>
              <a:gd name="T58" fmla="*/ 805 w 13731"/>
              <a:gd name="T59" fmla="*/ 3560 h 11626"/>
              <a:gd name="T60" fmla="*/ 2327 w 13731"/>
              <a:gd name="T61" fmla="*/ 6534 h 11626"/>
              <a:gd name="T62" fmla="*/ 1868 w 13731"/>
              <a:gd name="T63" fmla="*/ 4018 h 11626"/>
              <a:gd name="T64" fmla="*/ 560 w 13731"/>
              <a:gd name="T65" fmla="*/ 4119 h 11626"/>
              <a:gd name="T66" fmla="*/ 458 w 13731"/>
              <a:gd name="T67" fmla="*/ 6980 h 11626"/>
              <a:gd name="T68" fmla="*/ 805 w 13731"/>
              <a:gd name="T69" fmla="*/ 7327 h 11626"/>
              <a:gd name="T70" fmla="*/ 2327 w 13731"/>
              <a:gd name="T71" fmla="*/ 10464 h 11626"/>
              <a:gd name="T72" fmla="*/ 3030 w 13731"/>
              <a:gd name="T73" fmla="*/ 11168 h 11626"/>
              <a:gd name="T74" fmla="*/ 3752 w 13731"/>
              <a:gd name="T75" fmla="*/ 9470 h 1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731" h="11626">
                <a:moveTo>
                  <a:pt x="4029" y="7392"/>
                </a:moveTo>
                <a:lnTo>
                  <a:pt x="11993" y="10896"/>
                </a:lnTo>
                <a:lnTo>
                  <a:pt x="11993" y="10897"/>
                </a:lnTo>
                <a:cubicBezTo>
                  <a:pt x="12017" y="10907"/>
                  <a:pt x="12042" y="10912"/>
                  <a:pt x="12067" y="10912"/>
                </a:cubicBezTo>
                <a:cubicBezTo>
                  <a:pt x="12104" y="10912"/>
                  <a:pt x="12139" y="10901"/>
                  <a:pt x="12168" y="10882"/>
                </a:cubicBezTo>
                <a:cubicBezTo>
                  <a:pt x="12197" y="10863"/>
                  <a:pt x="12221" y="10836"/>
                  <a:pt x="12235" y="10804"/>
                </a:cubicBezTo>
                <a:cubicBezTo>
                  <a:pt x="12244" y="10782"/>
                  <a:pt x="12249" y="10758"/>
                  <a:pt x="12249" y="10730"/>
                </a:cubicBezTo>
                <a:lnTo>
                  <a:pt x="12249" y="7571"/>
                </a:lnTo>
                <a:lnTo>
                  <a:pt x="12708" y="7571"/>
                </a:lnTo>
                <a:lnTo>
                  <a:pt x="12708" y="10730"/>
                </a:lnTo>
                <a:cubicBezTo>
                  <a:pt x="12708" y="10821"/>
                  <a:pt x="12688" y="10908"/>
                  <a:pt x="12654" y="10986"/>
                </a:cubicBezTo>
                <a:cubicBezTo>
                  <a:pt x="12603" y="11103"/>
                  <a:pt x="12519" y="11199"/>
                  <a:pt x="12417" y="11265"/>
                </a:cubicBezTo>
                <a:cubicBezTo>
                  <a:pt x="12314" y="11332"/>
                  <a:pt x="12193" y="11370"/>
                  <a:pt x="12067" y="11370"/>
                </a:cubicBezTo>
                <a:cubicBezTo>
                  <a:pt x="11983" y="11370"/>
                  <a:pt x="11895" y="11353"/>
                  <a:pt x="11810" y="11315"/>
                </a:cubicBezTo>
                <a:lnTo>
                  <a:pt x="11809" y="11315"/>
                </a:lnTo>
                <a:lnTo>
                  <a:pt x="3844" y="7811"/>
                </a:lnTo>
                <a:lnTo>
                  <a:pt x="4029" y="7392"/>
                </a:lnTo>
                <a:close/>
                <a:moveTo>
                  <a:pt x="3889" y="3566"/>
                </a:moveTo>
                <a:lnTo>
                  <a:pt x="11808" y="55"/>
                </a:lnTo>
                <a:lnTo>
                  <a:pt x="11808" y="56"/>
                </a:lnTo>
                <a:cubicBezTo>
                  <a:pt x="11895" y="17"/>
                  <a:pt x="11983" y="0"/>
                  <a:pt x="12068" y="0"/>
                </a:cubicBezTo>
                <a:cubicBezTo>
                  <a:pt x="12193" y="0"/>
                  <a:pt x="12313" y="37"/>
                  <a:pt x="12416" y="104"/>
                </a:cubicBezTo>
                <a:cubicBezTo>
                  <a:pt x="12517" y="170"/>
                  <a:pt x="12601" y="265"/>
                  <a:pt x="12652" y="381"/>
                </a:cubicBezTo>
                <a:cubicBezTo>
                  <a:pt x="12688" y="461"/>
                  <a:pt x="12708" y="549"/>
                  <a:pt x="12708" y="641"/>
                </a:cubicBezTo>
                <a:lnTo>
                  <a:pt x="12708" y="4479"/>
                </a:lnTo>
                <a:lnTo>
                  <a:pt x="13269" y="4479"/>
                </a:lnTo>
                <a:cubicBezTo>
                  <a:pt x="13396" y="4479"/>
                  <a:pt x="13511" y="4531"/>
                  <a:pt x="13595" y="4615"/>
                </a:cubicBezTo>
                <a:cubicBezTo>
                  <a:pt x="13679" y="4699"/>
                  <a:pt x="13731" y="4814"/>
                  <a:pt x="13731" y="4941"/>
                </a:cubicBezTo>
                <a:lnTo>
                  <a:pt x="13731" y="6464"/>
                </a:lnTo>
                <a:cubicBezTo>
                  <a:pt x="13731" y="6591"/>
                  <a:pt x="13679" y="6706"/>
                  <a:pt x="13595" y="6790"/>
                </a:cubicBezTo>
                <a:cubicBezTo>
                  <a:pt x="13511" y="6874"/>
                  <a:pt x="13396" y="6926"/>
                  <a:pt x="13269" y="6926"/>
                </a:cubicBezTo>
                <a:lnTo>
                  <a:pt x="12538" y="6926"/>
                </a:lnTo>
                <a:lnTo>
                  <a:pt x="12538" y="6467"/>
                </a:lnTo>
                <a:lnTo>
                  <a:pt x="13269" y="6467"/>
                </a:lnTo>
                <a:cubicBezTo>
                  <a:pt x="13271" y="6467"/>
                  <a:pt x="13272" y="6467"/>
                  <a:pt x="13272" y="6466"/>
                </a:cubicBezTo>
                <a:cubicBezTo>
                  <a:pt x="13272" y="6466"/>
                  <a:pt x="13273" y="6465"/>
                  <a:pt x="13273" y="6464"/>
                </a:cubicBezTo>
                <a:lnTo>
                  <a:pt x="13273" y="4941"/>
                </a:lnTo>
                <a:cubicBezTo>
                  <a:pt x="13273" y="4940"/>
                  <a:pt x="13272" y="4939"/>
                  <a:pt x="13272" y="4939"/>
                </a:cubicBezTo>
                <a:cubicBezTo>
                  <a:pt x="13272" y="4938"/>
                  <a:pt x="13271" y="4938"/>
                  <a:pt x="13269" y="4938"/>
                </a:cubicBezTo>
                <a:lnTo>
                  <a:pt x="12249" y="4938"/>
                </a:lnTo>
                <a:lnTo>
                  <a:pt x="12249" y="641"/>
                </a:lnTo>
                <a:cubicBezTo>
                  <a:pt x="12249" y="612"/>
                  <a:pt x="12244" y="586"/>
                  <a:pt x="12235" y="565"/>
                </a:cubicBezTo>
                <a:cubicBezTo>
                  <a:pt x="12221" y="534"/>
                  <a:pt x="12197" y="507"/>
                  <a:pt x="12167" y="487"/>
                </a:cubicBezTo>
                <a:cubicBezTo>
                  <a:pt x="12138" y="469"/>
                  <a:pt x="12104" y="458"/>
                  <a:pt x="12068" y="458"/>
                </a:cubicBezTo>
                <a:cubicBezTo>
                  <a:pt x="12042" y="458"/>
                  <a:pt x="12016" y="463"/>
                  <a:pt x="11992" y="474"/>
                </a:cubicBezTo>
                <a:lnTo>
                  <a:pt x="11992" y="474"/>
                </a:lnTo>
                <a:lnTo>
                  <a:pt x="4073" y="3985"/>
                </a:lnTo>
                <a:lnTo>
                  <a:pt x="3889" y="3566"/>
                </a:lnTo>
                <a:close/>
                <a:moveTo>
                  <a:pt x="4210" y="9470"/>
                </a:moveTo>
                <a:lnTo>
                  <a:pt x="4210" y="11626"/>
                </a:lnTo>
                <a:lnTo>
                  <a:pt x="3030" y="11626"/>
                </a:lnTo>
                <a:cubicBezTo>
                  <a:pt x="2710" y="11626"/>
                  <a:pt x="2419" y="11496"/>
                  <a:pt x="2209" y="11286"/>
                </a:cubicBezTo>
                <a:cubicBezTo>
                  <a:pt x="1999" y="11075"/>
                  <a:pt x="1868" y="10785"/>
                  <a:pt x="1868" y="10464"/>
                </a:cubicBezTo>
                <a:lnTo>
                  <a:pt x="1868" y="7786"/>
                </a:lnTo>
                <a:lnTo>
                  <a:pt x="805" y="7786"/>
                </a:lnTo>
                <a:cubicBezTo>
                  <a:pt x="583" y="7786"/>
                  <a:pt x="382" y="7695"/>
                  <a:pt x="236" y="7549"/>
                </a:cubicBezTo>
                <a:cubicBezTo>
                  <a:pt x="90" y="7403"/>
                  <a:pt x="0" y="7202"/>
                  <a:pt x="0" y="6980"/>
                </a:cubicBezTo>
                <a:lnTo>
                  <a:pt x="0" y="4365"/>
                </a:lnTo>
                <a:cubicBezTo>
                  <a:pt x="0" y="4143"/>
                  <a:pt x="90" y="3942"/>
                  <a:pt x="236" y="3797"/>
                </a:cubicBezTo>
                <a:cubicBezTo>
                  <a:pt x="382" y="3650"/>
                  <a:pt x="583" y="3560"/>
                  <a:pt x="805" y="3560"/>
                </a:cubicBezTo>
                <a:lnTo>
                  <a:pt x="2327" y="3560"/>
                </a:lnTo>
                <a:lnTo>
                  <a:pt x="2327" y="6534"/>
                </a:lnTo>
                <a:lnTo>
                  <a:pt x="1868" y="6534"/>
                </a:lnTo>
                <a:lnTo>
                  <a:pt x="1868" y="4018"/>
                </a:lnTo>
                <a:lnTo>
                  <a:pt x="805" y="4018"/>
                </a:lnTo>
                <a:cubicBezTo>
                  <a:pt x="709" y="4018"/>
                  <a:pt x="622" y="4057"/>
                  <a:pt x="560" y="4119"/>
                </a:cubicBezTo>
                <a:cubicBezTo>
                  <a:pt x="497" y="4182"/>
                  <a:pt x="458" y="4269"/>
                  <a:pt x="458" y="4365"/>
                </a:cubicBezTo>
                <a:lnTo>
                  <a:pt x="458" y="6980"/>
                </a:lnTo>
                <a:cubicBezTo>
                  <a:pt x="458" y="7077"/>
                  <a:pt x="497" y="7164"/>
                  <a:pt x="560" y="7226"/>
                </a:cubicBezTo>
                <a:cubicBezTo>
                  <a:pt x="622" y="7289"/>
                  <a:pt x="709" y="7327"/>
                  <a:pt x="805" y="7327"/>
                </a:cubicBezTo>
                <a:lnTo>
                  <a:pt x="2327" y="7327"/>
                </a:lnTo>
                <a:lnTo>
                  <a:pt x="2327" y="10464"/>
                </a:lnTo>
                <a:cubicBezTo>
                  <a:pt x="2327" y="10658"/>
                  <a:pt x="2406" y="10834"/>
                  <a:pt x="2533" y="10961"/>
                </a:cubicBezTo>
                <a:cubicBezTo>
                  <a:pt x="2660" y="11089"/>
                  <a:pt x="2836" y="11168"/>
                  <a:pt x="3030" y="11168"/>
                </a:cubicBezTo>
                <a:lnTo>
                  <a:pt x="3752" y="11168"/>
                </a:lnTo>
                <a:lnTo>
                  <a:pt x="3752" y="9470"/>
                </a:lnTo>
                <a:lnTo>
                  <a:pt x="4210" y="947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0" name="Freeform 402">
            <a:extLst>
              <a:ext uri="{FF2B5EF4-FFF2-40B4-BE49-F238E27FC236}">
                <a16:creationId xmlns:a16="http://schemas.microsoft.com/office/drawing/2014/main" id="{B7C3ED60-93FD-4426-9363-E5D144C61B21}"/>
              </a:ext>
            </a:extLst>
          </p:cNvPr>
          <p:cNvSpPr>
            <a:spLocks noChangeAspect="1" noEditPoints="1"/>
          </p:cNvSpPr>
          <p:nvPr/>
        </p:nvSpPr>
        <p:spPr bwMode="auto">
          <a:xfrm>
            <a:off x="6488239" y="2934749"/>
            <a:ext cx="352699" cy="352699"/>
          </a:xfrm>
          <a:custGeom>
            <a:avLst/>
            <a:gdLst>
              <a:gd name="T0" fmla="*/ 6581 w 13068"/>
              <a:gd name="T1" fmla="*/ 10985 h 13068"/>
              <a:gd name="T2" fmla="*/ 2404 w 13068"/>
              <a:gd name="T3" fmla="*/ 4929 h 13068"/>
              <a:gd name="T4" fmla="*/ 2830 w 13068"/>
              <a:gd name="T5" fmla="*/ 5092 h 13068"/>
              <a:gd name="T6" fmla="*/ 6581 w 13068"/>
              <a:gd name="T7" fmla="*/ 10526 h 13068"/>
              <a:gd name="T8" fmla="*/ 9548 w 13068"/>
              <a:gd name="T9" fmla="*/ 9861 h 13068"/>
              <a:gd name="T10" fmla="*/ 1465 w 13068"/>
              <a:gd name="T11" fmla="*/ 6773 h 13068"/>
              <a:gd name="T12" fmla="*/ 11602 w 13068"/>
              <a:gd name="T13" fmla="*/ 6293 h 13068"/>
              <a:gd name="T14" fmla="*/ 11602 w 13068"/>
              <a:gd name="T15" fmla="*/ 6749 h 13068"/>
              <a:gd name="T16" fmla="*/ 2551 w 13068"/>
              <a:gd name="T17" fmla="*/ 9675 h 13068"/>
              <a:gd name="T18" fmla="*/ 1442 w 13068"/>
              <a:gd name="T19" fmla="*/ 10633 h 13068"/>
              <a:gd name="T20" fmla="*/ 11625 w 13068"/>
              <a:gd name="T21" fmla="*/ 2431 h 13068"/>
              <a:gd name="T22" fmla="*/ 2432 w 13068"/>
              <a:gd name="T23" fmla="*/ 1441 h 13068"/>
              <a:gd name="T24" fmla="*/ 2087 w 13068"/>
              <a:gd name="T25" fmla="*/ 1740 h 13068"/>
              <a:gd name="T26" fmla="*/ 10981 w 13068"/>
              <a:gd name="T27" fmla="*/ 11325 h 13068"/>
              <a:gd name="T28" fmla="*/ 10022 w 13068"/>
              <a:gd name="T29" fmla="*/ 10216 h 13068"/>
              <a:gd name="T30" fmla="*/ 6304 w 13068"/>
              <a:gd name="T31" fmla="*/ 1465 h 13068"/>
              <a:gd name="T32" fmla="*/ 6763 w 13068"/>
              <a:gd name="T33" fmla="*/ 11600 h 13068"/>
              <a:gd name="T34" fmla="*/ 6304 w 13068"/>
              <a:gd name="T35" fmla="*/ 11600 h 13068"/>
              <a:gd name="T36" fmla="*/ 7399 w 13068"/>
              <a:gd name="T37" fmla="*/ 5344 h 13068"/>
              <a:gd name="T38" fmla="*/ 9557 w 13068"/>
              <a:gd name="T39" fmla="*/ 5547 h 13068"/>
              <a:gd name="T40" fmla="*/ 9562 w 13068"/>
              <a:gd name="T41" fmla="*/ 5709 h 13068"/>
              <a:gd name="T42" fmla="*/ 8511 w 13068"/>
              <a:gd name="T43" fmla="*/ 8765 h 13068"/>
              <a:gd name="T44" fmla="*/ 8406 w 13068"/>
              <a:gd name="T45" fmla="*/ 9089 h 13068"/>
              <a:gd name="T46" fmla="*/ 8066 w 13068"/>
              <a:gd name="T47" fmla="*/ 9093 h 13068"/>
              <a:gd name="T48" fmla="*/ 5019 w 13068"/>
              <a:gd name="T49" fmla="*/ 9092 h 13068"/>
              <a:gd name="T50" fmla="*/ 4677 w 13068"/>
              <a:gd name="T51" fmla="*/ 9089 h 13068"/>
              <a:gd name="T52" fmla="*/ 4572 w 13068"/>
              <a:gd name="T53" fmla="*/ 8764 h 13068"/>
              <a:gd name="T54" fmla="*/ 3631 w 13068"/>
              <a:gd name="T55" fmla="*/ 5871 h 13068"/>
              <a:gd name="T56" fmla="*/ 3525 w 13068"/>
              <a:gd name="T57" fmla="*/ 5547 h 13068"/>
              <a:gd name="T58" fmla="*/ 5683 w 13068"/>
              <a:gd name="T59" fmla="*/ 5344 h 13068"/>
              <a:gd name="T60" fmla="*/ 6384 w 13068"/>
              <a:gd name="T61" fmla="*/ 3399 h 13068"/>
              <a:gd name="T62" fmla="*/ 6818 w 13068"/>
              <a:gd name="T63" fmla="*/ 3554 h 13068"/>
              <a:gd name="T64" fmla="*/ 7001 w 13068"/>
              <a:gd name="T65" fmla="*/ 5601 h 13068"/>
              <a:gd name="T66" fmla="*/ 6081 w 13068"/>
              <a:gd name="T67" fmla="*/ 5601 h 13068"/>
              <a:gd name="T68" fmla="*/ 4316 w 13068"/>
              <a:gd name="T69" fmla="*/ 5803 h 13068"/>
              <a:gd name="T70" fmla="*/ 5626 w 13068"/>
              <a:gd name="T71" fmla="*/ 6822 h 13068"/>
              <a:gd name="T72" fmla="*/ 5165 w 13068"/>
              <a:gd name="T73" fmla="*/ 8419 h 13068"/>
              <a:gd name="T74" fmla="*/ 6712 w 13068"/>
              <a:gd name="T75" fmla="*/ 7543 h 13068"/>
              <a:gd name="T76" fmla="*/ 7457 w 13068"/>
              <a:gd name="T77" fmla="*/ 7001 h 13068"/>
              <a:gd name="T78" fmla="*/ 7563 w 13068"/>
              <a:gd name="T79" fmla="*/ 6677 h 13068"/>
              <a:gd name="T80" fmla="*/ 7107 w 13068"/>
              <a:gd name="T81" fmla="*/ 5746 h 13068"/>
              <a:gd name="T82" fmla="*/ 4982 w 13068"/>
              <a:gd name="T83" fmla="*/ 2356 h 13068"/>
              <a:gd name="T84" fmla="*/ 11053 w 13068"/>
              <a:gd name="T85" fmla="*/ 6524 h 13068"/>
              <a:gd name="T86" fmla="*/ 9580 w 13068"/>
              <a:gd name="T87" fmla="*/ 9185 h 13068"/>
              <a:gd name="T88" fmla="*/ 9420 w 13068"/>
              <a:gd name="T89" fmla="*/ 3694 h 13068"/>
              <a:gd name="T90" fmla="*/ 3900 w 13068"/>
              <a:gd name="T91" fmla="*/ 3543 h 13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068" h="13068">
                <a:moveTo>
                  <a:pt x="9548" y="9861"/>
                </a:moveTo>
                <a:cubicBezTo>
                  <a:pt x="9145" y="10217"/>
                  <a:pt x="8678" y="10502"/>
                  <a:pt x="8166" y="10696"/>
                </a:cubicBezTo>
                <a:cubicBezTo>
                  <a:pt x="7673" y="10883"/>
                  <a:pt x="7138" y="10985"/>
                  <a:pt x="6581" y="10985"/>
                </a:cubicBezTo>
                <a:cubicBezTo>
                  <a:pt x="5346" y="10985"/>
                  <a:pt x="4228" y="10486"/>
                  <a:pt x="3419" y="9678"/>
                </a:cubicBezTo>
                <a:cubicBezTo>
                  <a:pt x="2609" y="8871"/>
                  <a:pt x="2108" y="7755"/>
                  <a:pt x="2108" y="6524"/>
                </a:cubicBezTo>
                <a:cubicBezTo>
                  <a:pt x="2108" y="5964"/>
                  <a:pt x="2213" y="5426"/>
                  <a:pt x="2404" y="4929"/>
                </a:cubicBezTo>
                <a:cubicBezTo>
                  <a:pt x="2602" y="4414"/>
                  <a:pt x="2891" y="3945"/>
                  <a:pt x="3253" y="3544"/>
                </a:cubicBezTo>
                <a:lnTo>
                  <a:pt x="3593" y="3850"/>
                </a:lnTo>
                <a:cubicBezTo>
                  <a:pt x="3267" y="4212"/>
                  <a:pt x="3006" y="4632"/>
                  <a:pt x="2830" y="5092"/>
                </a:cubicBezTo>
                <a:cubicBezTo>
                  <a:pt x="2660" y="5535"/>
                  <a:pt x="2567" y="6018"/>
                  <a:pt x="2567" y="6524"/>
                </a:cubicBezTo>
                <a:cubicBezTo>
                  <a:pt x="2567" y="7630"/>
                  <a:pt x="3016" y="8630"/>
                  <a:pt x="3741" y="9354"/>
                </a:cubicBezTo>
                <a:cubicBezTo>
                  <a:pt x="4468" y="10078"/>
                  <a:pt x="5471" y="10526"/>
                  <a:pt x="6581" y="10526"/>
                </a:cubicBezTo>
                <a:cubicBezTo>
                  <a:pt x="7083" y="10526"/>
                  <a:pt x="7563" y="10435"/>
                  <a:pt x="8005" y="10267"/>
                </a:cubicBezTo>
                <a:cubicBezTo>
                  <a:pt x="8465" y="10093"/>
                  <a:pt x="8884" y="9838"/>
                  <a:pt x="9245" y="9519"/>
                </a:cubicBezTo>
                <a:lnTo>
                  <a:pt x="9548" y="9861"/>
                </a:lnTo>
                <a:close/>
                <a:moveTo>
                  <a:pt x="0" y="6319"/>
                </a:moveTo>
                <a:lnTo>
                  <a:pt x="1465" y="6316"/>
                </a:lnTo>
                <a:lnTo>
                  <a:pt x="1465" y="6773"/>
                </a:lnTo>
                <a:lnTo>
                  <a:pt x="0" y="6776"/>
                </a:lnTo>
                <a:lnTo>
                  <a:pt x="0" y="6319"/>
                </a:lnTo>
                <a:close/>
                <a:moveTo>
                  <a:pt x="11602" y="6293"/>
                </a:moveTo>
                <a:lnTo>
                  <a:pt x="13068" y="6290"/>
                </a:lnTo>
                <a:lnTo>
                  <a:pt x="13068" y="6746"/>
                </a:lnTo>
                <a:lnTo>
                  <a:pt x="11602" y="6749"/>
                </a:lnTo>
                <a:lnTo>
                  <a:pt x="11602" y="6293"/>
                </a:lnTo>
                <a:close/>
                <a:moveTo>
                  <a:pt x="1442" y="10633"/>
                </a:moveTo>
                <a:lnTo>
                  <a:pt x="2551" y="9675"/>
                </a:lnTo>
                <a:lnTo>
                  <a:pt x="2850" y="10021"/>
                </a:lnTo>
                <a:lnTo>
                  <a:pt x="1741" y="10979"/>
                </a:lnTo>
                <a:lnTo>
                  <a:pt x="1442" y="10633"/>
                </a:lnTo>
                <a:close/>
                <a:moveTo>
                  <a:pt x="10217" y="3045"/>
                </a:moveTo>
                <a:lnTo>
                  <a:pt x="11326" y="2085"/>
                </a:lnTo>
                <a:lnTo>
                  <a:pt x="11625" y="2431"/>
                </a:lnTo>
                <a:lnTo>
                  <a:pt x="10517" y="3391"/>
                </a:lnTo>
                <a:lnTo>
                  <a:pt x="10217" y="3045"/>
                </a:lnTo>
                <a:close/>
                <a:moveTo>
                  <a:pt x="2432" y="1441"/>
                </a:moveTo>
                <a:lnTo>
                  <a:pt x="3391" y="2550"/>
                </a:lnTo>
                <a:lnTo>
                  <a:pt x="3045" y="2849"/>
                </a:lnTo>
                <a:lnTo>
                  <a:pt x="2087" y="1740"/>
                </a:lnTo>
                <a:lnTo>
                  <a:pt x="2432" y="1441"/>
                </a:lnTo>
                <a:close/>
                <a:moveTo>
                  <a:pt x="10022" y="10216"/>
                </a:moveTo>
                <a:lnTo>
                  <a:pt x="10981" y="11325"/>
                </a:lnTo>
                <a:lnTo>
                  <a:pt x="10635" y="11625"/>
                </a:lnTo>
                <a:lnTo>
                  <a:pt x="9676" y="10516"/>
                </a:lnTo>
                <a:lnTo>
                  <a:pt x="10022" y="10216"/>
                </a:lnTo>
                <a:close/>
                <a:moveTo>
                  <a:pt x="6763" y="0"/>
                </a:moveTo>
                <a:lnTo>
                  <a:pt x="6763" y="1465"/>
                </a:lnTo>
                <a:lnTo>
                  <a:pt x="6304" y="1465"/>
                </a:lnTo>
                <a:lnTo>
                  <a:pt x="6304" y="0"/>
                </a:lnTo>
                <a:lnTo>
                  <a:pt x="6763" y="0"/>
                </a:lnTo>
                <a:close/>
                <a:moveTo>
                  <a:pt x="6763" y="11600"/>
                </a:moveTo>
                <a:lnTo>
                  <a:pt x="6763" y="13068"/>
                </a:lnTo>
                <a:lnTo>
                  <a:pt x="6304" y="13068"/>
                </a:lnTo>
                <a:lnTo>
                  <a:pt x="6304" y="11600"/>
                </a:lnTo>
                <a:lnTo>
                  <a:pt x="6763" y="11600"/>
                </a:lnTo>
                <a:close/>
                <a:moveTo>
                  <a:pt x="6818" y="3555"/>
                </a:moveTo>
                <a:lnTo>
                  <a:pt x="7399" y="5344"/>
                </a:lnTo>
                <a:lnTo>
                  <a:pt x="9280" y="5344"/>
                </a:lnTo>
                <a:cubicBezTo>
                  <a:pt x="9354" y="5344"/>
                  <a:pt x="9418" y="5371"/>
                  <a:pt x="9468" y="5413"/>
                </a:cubicBezTo>
                <a:cubicBezTo>
                  <a:pt x="9510" y="5448"/>
                  <a:pt x="9540" y="5495"/>
                  <a:pt x="9557" y="5547"/>
                </a:cubicBezTo>
                <a:lnTo>
                  <a:pt x="9557" y="5547"/>
                </a:lnTo>
                <a:cubicBezTo>
                  <a:pt x="9574" y="5598"/>
                  <a:pt x="9576" y="5654"/>
                  <a:pt x="9562" y="5709"/>
                </a:cubicBezTo>
                <a:lnTo>
                  <a:pt x="9562" y="5709"/>
                </a:lnTo>
                <a:cubicBezTo>
                  <a:pt x="9546" y="5771"/>
                  <a:pt x="9510" y="5828"/>
                  <a:pt x="9451" y="5870"/>
                </a:cubicBezTo>
                <a:lnTo>
                  <a:pt x="7930" y="6977"/>
                </a:lnTo>
                <a:lnTo>
                  <a:pt x="8511" y="8765"/>
                </a:lnTo>
                <a:lnTo>
                  <a:pt x="8511" y="8764"/>
                </a:lnTo>
                <a:cubicBezTo>
                  <a:pt x="8533" y="8833"/>
                  <a:pt x="8529" y="8900"/>
                  <a:pt x="8507" y="8958"/>
                </a:cubicBezTo>
                <a:cubicBezTo>
                  <a:pt x="8487" y="9011"/>
                  <a:pt x="8451" y="9056"/>
                  <a:pt x="8406" y="9089"/>
                </a:cubicBezTo>
                <a:lnTo>
                  <a:pt x="8406" y="9090"/>
                </a:lnTo>
                <a:cubicBezTo>
                  <a:pt x="8363" y="9122"/>
                  <a:pt x="8310" y="9142"/>
                  <a:pt x="8254" y="9146"/>
                </a:cubicBezTo>
                <a:cubicBezTo>
                  <a:pt x="8191" y="9151"/>
                  <a:pt x="8125" y="9135"/>
                  <a:pt x="8066" y="9093"/>
                </a:cubicBezTo>
                <a:lnTo>
                  <a:pt x="8063" y="9092"/>
                </a:lnTo>
                <a:lnTo>
                  <a:pt x="6541" y="7985"/>
                </a:lnTo>
                <a:lnTo>
                  <a:pt x="5019" y="9092"/>
                </a:lnTo>
                <a:lnTo>
                  <a:pt x="5017" y="9093"/>
                </a:lnTo>
                <a:cubicBezTo>
                  <a:pt x="4957" y="9135"/>
                  <a:pt x="4892" y="9151"/>
                  <a:pt x="4829" y="9146"/>
                </a:cubicBezTo>
                <a:cubicBezTo>
                  <a:pt x="4774" y="9142"/>
                  <a:pt x="4721" y="9122"/>
                  <a:pt x="4677" y="9089"/>
                </a:cubicBezTo>
                <a:lnTo>
                  <a:pt x="4676" y="9090"/>
                </a:lnTo>
                <a:cubicBezTo>
                  <a:pt x="4632" y="9057"/>
                  <a:pt x="4596" y="9012"/>
                  <a:pt x="4576" y="8958"/>
                </a:cubicBezTo>
                <a:cubicBezTo>
                  <a:pt x="4553" y="8900"/>
                  <a:pt x="4549" y="8833"/>
                  <a:pt x="4572" y="8764"/>
                </a:cubicBezTo>
                <a:lnTo>
                  <a:pt x="4572" y="8765"/>
                </a:lnTo>
                <a:lnTo>
                  <a:pt x="5153" y="6977"/>
                </a:lnTo>
                <a:lnTo>
                  <a:pt x="3631" y="5871"/>
                </a:lnTo>
                <a:cubicBezTo>
                  <a:pt x="3573" y="5828"/>
                  <a:pt x="3537" y="5771"/>
                  <a:pt x="3520" y="5709"/>
                </a:cubicBezTo>
                <a:cubicBezTo>
                  <a:pt x="3506" y="5654"/>
                  <a:pt x="3509" y="5598"/>
                  <a:pt x="3525" y="5547"/>
                </a:cubicBezTo>
                <a:lnTo>
                  <a:pt x="3525" y="5547"/>
                </a:lnTo>
                <a:cubicBezTo>
                  <a:pt x="3542" y="5495"/>
                  <a:pt x="3572" y="5448"/>
                  <a:pt x="3614" y="5413"/>
                </a:cubicBezTo>
                <a:cubicBezTo>
                  <a:pt x="3664" y="5371"/>
                  <a:pt x="3728" y="5344"/>
                  <a:pt x="3802" y="5344"/>
                </a:cubicBezTo>
                <a:lnTo>
                  <a:pt x="5683" y="5344"/>
                </a:lnTo>
                <a:lnTo>
                  <a:pt x="6264" y="3555"/>
                </a:lnTo>
                <a:lnTo>
                  <a:pt x="6264" y="3554"/>
                </a:lnTo>
                <a:cubicBezTo>
                  <a:pt x="6287" y="3485"/>
                  <a:pt x="6331" y="3433"/>
                  <a:pt x="6384" y="3399"/>
                </a:cubicBezTo>
                <a:cubicBezTo>
                  <a:pt x="6432" y="3369"/>
                  <a:pt x="6487" y="3353"/>
                  <a:pt x="6541" y="3353"/>
                </a:cubicBezTo>
                <a:cubicBezTo>
                  <a:pt x="6595" y="3353"/>
                  <a:pt x="6650" y="3369"/>
                  <a:pt x="6698" y="3399"/>
                </a:cubicBezTo>
                <a:cubicBezTo>
                  <a:pt x="6752" y="3433"/>
                  <a:pt x="6795" y="3485"/>
                  <a:pt x="6818" y="3554"/>
                </a:cubicBezTo>
                <a:lnTo>
                  <a:pt x="6818" y="3555"/>
                </a:lnTo>
                <a:close/>
                <a:moveTo>
                  <a:pt x="7002" y="5601"/>
                </a:moveTo>
                <a:lnTo>
                  <a:pt x="7001" y="5601"/>
                </a:lnTo>
                <a:lnTo>
                  <a:pt x="6541" y="4184"/>
                </a:lnTo>
                <a:lnTo>
                  <a:pt x="6081" y="5601"/>
                </a:lnTo>
                <a:lnTo>
                  <a:pt x="6081" y="5601"/>
                </a:lnTo>
                <a:cubicBezTo>
                  <a:pt x="6061" y="5660"/>
                  <a:pt x="6024" y="5711"/>
                  <a:pt x="5976" y="5746"/>
                </a:cubicBezTo>
                <a:cubicBezTo>
                  <a:pt x="5927" y="5782"/>
                  <a:pt x="5867" y="5803"/>
                  <a:pt x="5804" y="5803"/>
                </a:cubicBezTo>
                <a:lnTo>
                  <a:pt x="4316" y="5803"/>
                </a:lnTo>
                <a:lnTo>
                  <a:pt x="5520" y="6677"/>
                </a:lnTo>
                <a:lnTo>
                  <a:pt x="5520" y="6678"/>
                </a:lnTo>
                <a:cubicBezTo>
                  <a:pt x="5571" y="6714"/>
                  <a:pt x="5607" y="6765"/>
                  <a:pt x="5626" y="6822"/>
                </a:cubicBezTo>
                <a:cubicBezTo>
                  <a:pt x="5644" y="6880"/>
                  <a:pt x="5645" y="6943"/>
                  <a:pt x="5626" y="7003"/>
                </a:cubicBezTo>
                <a:lnTo>
                  <a:pt x="5625" y="7003"/>
                </a:lnTo>
                <a:lnTo>
                  <a:pt x="5165" y="8419"/>
                </a:lnTo>
                <a:lnTo>
                  <a:pt x="6370" y="7543"/>
                </a:lnTo>
                <a:cubicBezTo>
                  <a:pt x="6422" y="7506"/>
                  <a:pt x="6481" y="7487"/>
                  <a:pt x="6541" y="7487"/>
                </a:cubicBezTo>
                <a:cubicBezTo>
                  <a:pt x="6601" y="7487"/>
                  <a:pt x="6661" y="7506"/>
                  <a:pt x="6712" y="7543"/>
                </a:cubicBezTo>
                <a:lnTo>
                  <a:pt x="7917" y="8419"/>
                </a:lnTo>
                <a:lnTo>
                  <a:pt x="7457" y="7002"/>
                </a:lnTo>
                <a:lnTo>
                  <a:pt x="7457" y="7001"/>
                </a:lnTo>
                <a:cubicBezTo>
                  <a:pt x="7437" y="6941"/>
                  <a:pt x="7438" y="6878"/>
                  <a:pt x="7457" y="6821"/>
                </a:cubicBezTo>
                <a:cubicBezTo>
                  <a:pt x="7476" y="6765"/>
                  <a:pt x="7512" y="6714"/>
                  <a:pt x="7563" y="6678"/>
                </a:cubicBezTo>
                <a:lnTo>
                  <a:pt x="7563" y="6677"/>
                </a:lnTo>
                <a:lnTo>
                  <a:pt x="8766" y="5803"/>
                </a:lnTo>
                <a:lnTo>
                  <a:pt x="7278" y="5803"/>
                </a:lnTo>
                <a:cubicBezTo>
                  <a:pt x="7215" y="5803"/>
                  <a:pt x="7155" y="5782"/>
                  <a:pt x="7107" y="5746"/>
                </a:cubicBezTo>
                <a:cubicBezTo>
                  <a:pt x="7058" y="5711"/>
                  <a:pt x="7021" y="5660"/>
                  <a:pt x="7002" y="5601"/>
                </a:cubicBezTo>
                <a:close/>
                <a:moveTo>
                  <a:pt x="3596" y="3203"/>
                </a:moveTo>
                <a:cubicBezTo>
                  <a:pt x="3999" y="2841"/>
                  <a:pt x="4468" y="2552"/>
                  <a:pt x="4982" y="2356"/>
                </a:cubicBezTo>
                <a:cubicBezTo>
                  <a:pt x="5479" y="2167"/>
                  <a:pt x="6018" y="2063"/>
                  <a:pt x="6581" y="2063"/>
                </a:cubicBezTo>
                <a:cubicBezTo>
                  <a:pt x="7815" y="2063"/>
                  <a:pt x="8933" y="2562"/>
                  <a:pt x="9742" y="3370"/>
                </a:cubicBezTo>
                <a:cubicBezTo>
                  <a:pt x="10552" y="4177"/>
                  <a:pt x="11053" y="5293"/>
                  <a:pt x="11053" y="6524"/>
                </a:cubicBezTo>
                <a:cubicBezTo>
                  <a:pt x="11053" y="7082"/>
                  <a:pt x="10950" y="7617"/>
                  <a:pt x="10761" y="8110"/>
                </a:cubicBezTo>
                <a:cubicBezTo>
                  <a:pt x="10567" y="8621"/>
                  <a:pt x="10280" y="9088"/>
                  <a:pt x="9920" y="9490"/>
                </a:cubicBezTo>
                <a:lnTo>
                  <a:pt x="9580" y="9185"/>
                </a:lnTo>
                <a:cubicBezTo>
                  <a:pt x="9901" y="8826"/>
                  <a:pt x="10158" y="8407"/>
                  <a:pt x="10333" y="7947"/>
                </a:cubicBezTo>
                <a:cubicBezTo>
                  <a:pt x="10502" y="7505"/>
                  <a:pt x="10594" y="7025"/>
                  <a:pt x="10594" y="6524"/>
                </a:cubicBezTo>
                <a:cubicBezTo>
                  <a:pt x="10594" y="5418"/>
                  <a:pt x="10145" y="4418"/>
                  <a:pt x="9420" y="3694"/>
                </a:cubicBezTo>
                <a:cubicBezTo>
                  <a:pt x="8693" y="2970"/>
                  <a:pt x="7690" y="2522"/>
                  <a:pt x="6581" y="2522"/>
                </a:cubicBezTo>
                <a:cubicBezTo>
                  <a:pt x="6074" y="2522"/>
                  <a:pt x="5590" y="2615"/>
                  <a:pt x="5145" y="2784"/>
                </a:cubicBezTo>
                <a:cubicBezTo>
                  <a:pt x="4682" y="2961"/>
                  <a:pt x="4261" y="3220"/>
                  <a:pt x="3900" y="3543"/>
                </a:cubicBezTo>
                <a:lnTo>
                  <a:pt x="3596" y="3203"/>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1" name="Freeform 403">
            <a:extLst>
              <a:ext uri="{FF2B5EF4-FFF2-40B4-BE49-F238E27FC236}">
                <a16:creationId xmlns:a16="http://schemas.microsoft.com/office/drawing/2014/main" id="{B3E64E71-E11A-4356-AD73-C5CF2EC49776}"/>
              </a:ext>
            </a:extLst>
          </p:cNvPr>
          <p:cNvSpPr>
            <a:spLocks noChangeAspect="1" noEditPoints="1"/>
          </p:cNvSpPr>
          <p:nvPr/>
        </p:nvSpPr>
        <p:spPr bwMode="auto">
          <a:xfrm>
            <a:off x="7019464" y="2959423"/>
            <a:ext cx="303350" cy="303351"/>
          </a:xfrm>
          <a:custGeom>
            <a:avLst/>
            <a:gdLst>
              <a:gd name="T0" fmla="*/ 7223 w 11251"/>
              <a:gd name="T1" fmla="*/ 6870 h 11250"/>
              <a:gd name="T2" fmla="*/ 9003 w 11251"/>
              <a:gd name="T3" fmla="*/ 5625 h 11250"/>
              <a:gd name="T4" fmla="*/ 5625 w 11251"/>
              <a:gd name="T5" fmla="*/ 2247 h 11250"/>
              <a:gd name="T6" fmla="*/ 2248 w 11251"/>
              <a:gd name="T7" fmla="*/ 5625 h 11250"/>
              <a:gd name="T8" fmla="*/ 5625 w 11251"/>
              <a:gd name="T9" fmla="*/ 9002 h 11250"/>
              <a:gd name="T10" fmla="*/ 6901 w 11251"/>
              <a:gd name="T11" fmla="*/ 7197 h 11250"/>
              <a:gd name="T12" fmla="*/ 4194 w 11251"/>
              <a:gd name="T13" fmla="*/ 7057 h 11250"/>
              <a:gd name="T14" fmla="*/ 4193 w 11251"/>
              <a:gd name="T15" fmla="*/ 4193 h 11250"/>
              <a:gd name="T16" fmla="*/ 7058 w 11251"/>
              <a:gd name="T17" fmla="*/ 4193 h 11250"/>
              <a:gd name="T18" fmla="*/ 6207 w 11251"/>
              <a:gd name="T19" fmla="*/ 5854 h 11250"/>
              <a:gd name="T20" fmla="*/ 7192 w 11251"/>
              <a:gd name="T21" fmla="*/ 5625 h 11250"/>
              <a:gd name="T22" fmla="*/ 5625 w 11251"/>
              <a:gd name="T23" fmla="*/ 4057 h 11250"/>
              <a:gd name="T24" fmla="*/ 4058 w 11251"/>
              <a:gd name="T25" fmla="*/ 5625 h 11250"/>
              <a:gd name="T26" fmla="*/ 5625 w 11251"/>
              <a:gd name="T27" fmla="*/ 7191 h 11250"/>
              <a:gd name="T28" fmla="*/ 5883 w 11251"/>
              <a:gd name="T29" fmla="*/ 6178 h 11250"/>
              <a:gd name="T30" fmla="*/ 5424 w 11251"/>
              <a:gd name="T31" fmla="*/ 6425 h 11250"/>
              <a:gd name="T32" fmla="*/ 6481 w 11251"/>
              <a:gd name="T33" fmla="*/ 5396 h 11250"/>
              <a:gd name="T34" fmla="*/ 6207 w 11251"/>
              <a:gd name="T35" fmla="*/ 5854 h 11250"/>
              <a:gd name="T36" fmla="*/ 8991 w 11251"/>
              <a:gd name="T37" fmla="*/ 8638 h 11250"/>
              <a:gd name="T38" fmla="*/ 9751 w 11251"/>
              <a:gd name="T39" fmla="*/ 8988 h 11250"/>
              <a:gd name="T40" fmla="*/ 10032 w 11251"/>
              <a:gd name="T41" fmla="*/ 9256 h 11250"/>
              <a:gd name="T42" fmla="*/ 10355 w 11251"/>
              <a:gd name="T43" fmla="*/ 9714 h 11250"/>
              <a:gd name="T44" fmla="*/ 9756 w 11251"/>
              <a:gd name="T45" fmla="*/ 10285 h 11250"/>
              <a:gd name="T46" fmla="*/ 9298 w 11251"/>
              <a:gd name="T47" fmla="*/ 10018 h 11250"/>
              <a:gd name="T48" fmla="*/ 8975 w 11251"/>
              <a:gd name="T49" fmla="*/ 9667 h 11250"/>
              <a:gd name="T50" fmla="*/ 8694 w 11251"/>
              <a:gd name="T51" fmla="*/ 8989 h 11250"/>
              <a:gd name="T52" fmla="*/ 5625 w 11251"/>
              <a:gd name="T53" fmla="*/ 9460 h 11250"/>
              <a:gd name="T54" fmla="*/ 1789 w 11251"/>
              <a:gd name="T55" fmla="*/ 5625 h 11250"/>
              <a:gd name="T56" fmla="*/ 5625 w 11251"/>
              <a:gd name="T57" fmla="*/ 1788 h 11250"/>
              <a:gd name="T58" fmla="*/ 9461 w 11251"/>
              <a:gd name="T59" fmla="*/ 5625 h 11250"/>
              <a:gd name="T60" fmla="*/ 8502 w 11251"/>
              <a:gd name="T61" fmla="*/ 10459 h 11250"/>
              <a:gd name="T62" fmla="*/ 5625 w 11251"/>
              <a:gd name="T63" fmla="*/ 11250 h 11250"/>
              <a:gd name="T64" fmla="*/ 0 w 11251"/>
              <a:gd name="T65" fmla="*/ 5625 h 11250"/>
              <a:gd name="T66" fmla="*/ 5625 w 11251"/>
              <a:gd name="T67" fmla="*/ 0 h 11250"/>
              <a:gd name="T68" fmla="*/ 11251 w 11251"/>
              <a:gd name="T69" fmla="*/ 5625 h 11250"/>
              <a:gd name="T70" fmla="*/ 10513 w 11251"/>
              <a:gd name="T71" fmla="*/ 8411 h 11250"/>
              <a:gd name="T72" fmla="*/ 10621 w 11251"/>
              <a:gd name="T73" fmla="*/ 6951 h 11250"/>
              <a:gd name="T74" fmla="*/ 9279 w 11251"/>
              <a:gd name="T75" fmla="*/ 1972 h 11250"/>
              <a:gd name="T76" fmla="*/ 1972 w 11251"/>
              <a:gd name="T77" fmla="*/ 1972 h 11250"/>
              <a:gd name="T78" fmla="*/ 1972 w 11251"/>
              <a:gd name="T79" fmla="*/ 9278 h 11250"/>
              <a:gd name="T80" fmla="*/ 6998 w 11251"/>
              <a:gd name="T81" fmla="*/ 10608 h 11250"/>
              <a:gd name="T82" fmla="*/ 8502 w 11251"/>
              <a:gd name="T83" fmla="*/ 10459 h 1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251" h="11250">
                <a:moveTo>
                  <a:pt x="7651" y="5625"/>
                </a:moveTo>
                <a:cubicBezTo>
                  <a:pt x="7651" y="6094"/>
                  <a:pt x="7491" y="6526"/>
                  <a:pt x="7223" y="6870"/>
                </a:cubicBezTo>
                <a:lnTo>
                  <a:pt x="8183" y="7830"/>
                </a:lnTo>
                <a:cubicBezTo>
                  <a:pt x="8694" y="7239"/>
                  <a:pt x="9003" y="6468"/>
                  <a:pt x="9003" y="5625"/>
                </a:cubicBezTo>
                <a:cubicBezTo>
                  <a:pt x="9003" y="4691"/>
                  <a:pt x="8625" y="3846"/>
                  <a:pt x="8013" y="3235"/>
                </a:cubicBezTo>
                <a:cubicBezTo>
                  <a:pt x="7403" y="2624"/>
                  <a:pt x="6559" y="2247"/>
                  <a:pt x="5625" y="2247"/>
                </a:cubicBezTo>
                <a:cubicBezTo>
                  <a:pt x="4692" y="2247"/>
                  <a:pt x="3848" y="2624"/>
                  <a:pt x="3237" y="3235"/>
                </a:cubicBezTo>
                <a:cubicBezTo>
                  <a:pt x="2626" y="3846"/>
                  <a:pt x="2248" y="4691"/>
                  <a:pt x="2248" y="5625"/>
                </a:cubicBezTo>
                <a:cubicBezTo>
                  <a:pt x="2248" y="6558"/>
                  <a:pt x="2626" y="7402"/>
                  <a:pt x="3237" y="8013"/>
                </a:cubicBezTo>
                <a:cubicBezTo>
                  <a:pt x="3848" y="8624"/>
                  <a:pt x="4693" y="9002"/>
                  <a:pt x="5625" y="9002"/>
                </a:cubicBezTo>
                <a:cubicBezTo>
                  <a:pt x="6483" y="9002"/>
                  <a:pt x="7265" y="8683"/>
                  <a:pt x="7861" y="8156"/>
                </a:cubicBezTo>
                <a:lnTo>
                  <a:pt x="6901" y="7197"/>
                </a:lnTo>
                <a:cubicBezTo>
                  <a:pt x="6553" y="7480"/>
                  <a:pt x="6109" y="7650"/>
                  <a:pt x="5625" y="7650"/>
                </a:cubicBezTo>
                <a:cubicBezTo>
                  <a:pt x="5066" y="7650"/>
                  <a:pt x="4560" y="7423"/>
                  <a:pt x="4194" y="7057"/>
                </a:cubicBezTo>
                <a:cubicBezTo>
                  <a:pt x="3827" y="6690"/>
                  <a:pt x="3600" y="6184"/>
                  <a:pt x="3600" y="5625"/>
                </a:cubicBezTo>
                <a:cubicBezTo>
                  <a:pt x="3600" y="5066"/>
                  <a:pt x="3827" y="4560"/>
                  <a:pt x="4193" y="4193"/>
                </a:cubicBezTo>
                <a:cubicBezTo>
                  <a:pt x="4560" y="3826"/>
                  <a:pt x="5067" y="3599"/>
                  <a:pt x="5625" y="3599"/>
                </a:cubicBezTo>
                <a:cubicBezTo>
                  <a:pt x="6184" y="3599"/>
                  <a:pt x="6691" y="3826"/>
                  <a:pt x="7058" y="4193"/>
                </a:cubicBezTo>
                <a:cubicBezTo>
                  <a:pt x="7424" y="4560"/>
                  <a:pt x="7651" y="5066"/>
                  <a:pt x="7651" y="5625"/>
                </a:cubicBezTo>
                <a:close/>
                <a:moveTo>
                  <a:pt x="6207" y="5854"/>
                </a:moveTo>
                <a:lnTo>
                  <a:pt x="6896" y="6543"/>
                </a:lnTo>
                <a:cubicBezTo>
                  <a:pt x="7083" y="6286"/>
                  <a:pt x="7192" y="5968"/>
                  <a:pt x="7192" y="5625"/>
                </a:cubicBezTo>
                <a:cubicBezTo>
                  <a:pt x="7192" y="5191"/>
                  <a:pt x="7017" y="4799"/>
                  <a:pt x="6734" y="4515"/>
                </a:cubicBezTo>
                <a:cubicBezTo>
                  <a:pt x="6450" y="4232"/>
                  <a:pt x="6059" y="4057"/>
                  <a:pt x="5625" y="4057"/>
                </a:cubicBezTo>
                <a:cubicBezTo>
                  <a:pt x="5192" y="4057"/>
                  <a:pt x="4800" y="4232"/>
                  <a:pt x="4517" y="4515"/>
                </a:cubicBezTo>
                <a:cubicBezTo>
                  <a:pt x="4234" y="4799"/>
                  <a:pt x="4058" y="5191"/>
                  <a:pt x="4058" y="5625"/>
                </a:cubicBezTo>
                <a:cubicBezTo>
                  <a:pt x="4058" y="6058"/>
                  <a:pt x="4233" y="6450"/>
                  <a:pt x="4516" y="6733"/>
                </a:cubicBezTo>
                <a:cubicBezTo>
                  <a:pt x="4800" y="7016"/>
                  <a:pt x="5192" y="7191"/>
                  <a:pt x="5625" y="7191"/>
                </a:cubicBezTo>
                <a:cubicBezTo>
                  <a:pt x="5983" y="7191"/>
                  <a:pt x="6312" y="7072"/>
                  <a:pt x="6576" y="6871"/>
                </a:cubicBezTo>
                <a:lnTo>
                  <a:pt x="5883" y="6178"/>
                </a:lnTo>
                <a:lnTo>
                  <a:pt x="5883" y="6425"/>
                </a:lnTo>
                <a:lnTo>
                  <a:pt x="5424" y="6425"/>
                </a:lnTo>
                <a:lnTo>
                  <a:pt x="5424" y="5396"/>
                </a:lnTo>
                <a:lnTo>
                  <a:pt x="6481" y="5396"/>
                </a:lnTo>
                <a:lnTo>
                  <a:pt x="6481" y="5854"/>
                </a:lnTo>
                <a:lnTo>
                  <a:pt x="6207" y="5854"/>
                </a:lnTo>
                <a:close/>
                <a:moveTo>
                  <a:pt x="8508" y="8155"/>
                </a:moveTo>
                <a:lnTo>
                  <a:pt x="8991" y="8638"/>
                </a:lnTo>
                <a:lnTo>
                  <a:pt x="9751" y="8638"/>
                </a:lnTo>
                <a:lnTo>
                  <a:pt x="9751" y="8988"/>
                </a:lnTo>
                <a:lnTo>
                  <a:pt x="10032" y="8988"/>
                </a:lnTo>
                <a:lnTo>
                  <a:pt x="10032" y="9256"/>
                </a:lnTo>
                <a:lnTo>
                  <a:pt x="10355" y="9256"/>
                </a:lnTo>
                <a:lnTo>
                  <a:pt x="10355" y="9714"/>
                </a:lnTo>
                <a:lnTo>
                  <a:pt x="9756" y="9714"/>
                </a:lnTo>
                <a:lnTo>
                  <a:pt x="9756" y="10285"/>
                </a:lnTo>
                <a:lnTo>
                  <a:pt x="9298" y="10285"/>
                </a:lnTo>
                <a:lnTo>
                  <a:pt x="9298" y="10018"/>
                </a:lnTo>
                <a:lnTo>
                  <a:pt x="8975" y="10018"/>
                </a:lnTo>
                <a:lnTo>
                  <a:pt x="8975" y="9667"/>
                </a:lnTo>
                <a:lnTo>
                  <a:pt x="8694" y="9667"/>
                </a:lnTo>
                <a:lnTo>
                  <a:pt x="8694" y="8989"/>
                </a:lnTo>
                <a:lnTo>
                  <a:pt x="8186" y="8481"/>
                </a:lnTo>
                <a:cubicBezTo>
                  <a:pt x="7507" y="9090"/>
                  <a:pt x="6609" y="9460"/>
                  <a:pt x="5625" y="9460"/>
                </a:cubicBezTo>
                <a:cubicBezTo>
                  <a:pt x="4566" y="9460"/>
                  <a:pt x="3607" y="9031"/>
                  <a:pt x="2913" y="8337"/>
                </a:cubicBezTo>
                <a:cubicBezTo>
                  <a:pt x="2219" y="7643"/>
                  <a:pt x="1789" y="6684"/>
                  <a:pt x="1789" y="5625"/>
                </a:cubicBezTo>
                <a:cubicBezTo>
                  <a:pt x="1789" y="4566"/>
                  <a:pt x="2219" y="3607"/>
                  <a:pt x="2913" y="2913"/>
                </a:cubicBezTo>
                <a:cubicBezTo>
                  <a:pt x="3608" y="2218"/>
                  <a:pt x="4567" y="1788"/>
                  <a:pt x="5625" y="1788"/>
                </a:cubicBezTo>
                <a:cubicBezTo>
                  <a:pt x="6684" y="1788"/>
                  <a:pt x="7643" y="2218"/>
                  <a:pt x="8338" y="2913"/>
                </a:cubicBezTo>
                <a:cubicBezTo>
                  <a:pt x="9032" y="3607"/>
                  <a:pt x="9461" y="4566"/>
                  <a:pt x="9461" y="5625"/>
                </a:cubicBezTo>
                <a:cubicBezTo>
                  <a:pt x="9461" y="6595"/>
                  <a:pt x="9102" y="7480"/>
                  <a:pt x="8508" y="8155"/>
                </a:cubicBezTo>
                <a:close/>
                <a:moveTo>
                  <a:pt x="8502" y="10459"/>
                </a:moveTo>
                <a:cubicBezTo>
                  <a:pt x="8075" y="10714"/>
                  <a:pt x="7610" y="10914"/>
                  <a:pt x="7118" y="11049"/>
                </a:cubicBezTo>
                <a:cubicBezTo>
                  <a:pt x="6641" y="11180"/>
                  <a:pt x="6140" y="11250"/>
                  <a:pt x="5625" y="11250"/>
                </a:cubicBezTo>
                <a:cubicBezTo>
                  <a:pt x="4072" y="11250"/>
                  <a:pt x="2666" y="10621"/>
                  <a:pt x="1648" y="9603"/>
                </a:cubicBezTo>
                <a:cubicBezTo>
                  <a:pt x="630" y="8585"/>
                  <a:pt x="0" y="7179"/>
                  <a:pt x="0" y="5625"/>
                </a:cubicBezTo>
                <a:cubicBezTo>
                  <a:pt x="0" y="4071"/>
                  <a:pt x="630" y="2665"/>
                  <a:pt x="1648" y="1647"/>
                </a:cubicBezTo>
                <a:cubicBezTo>
                  <a:pt x="2666" y="629"/>
                  <a:pt x="4072" y="0"/>
                  <a:pt x="5625" y="0"/>
                </a:cubicBezTo>
                <a:cubicBezTo>
                  <a:pt x="7179" y="0"/>
                  <a:pt x="8585" y="629"/>
                  <a:pt x="9603" y="1647"/>
                </a:cubicBezTo>
                <a:cubicBezTo>
                  <a:pt x="10621" y="2665"/>
                  <a:pt x="11251" y="4071"/>
                  <a:pt x="11251" y="5625"/>
                </a:cubicBezTo>
                <a:cubicBezTo>
                  <a:pt x="11251" y="6122"/>
                  <a:pt x="11186" y="6606"/>
                  <a:pt x="11064" y="7067"/>
                </a:cubicBezTo>
                <a:cubicBezTo>
                  <a:pt x="10938" y="7543"/>
                  <a:pt x="10751" y="7994"/>
                  <a:pt x="10513" y="8411"/>
                </a:cubicBezTo>
                <a:lnTo>
                  <a:pt x="10115" y="8185"/>
                </a:lnTo>
                <a:cubicBezTo>
                  <a:pt x="10334" y="7802"/>
                  <a:pt x="10505" y="7388"/>
                  <a:pt x="10621" y="6951"/>
                </a:cubicBezTo>
                <a:cubicBezTo>
                  <a:pt x="10733" y="6529"/>
                  <a:pt x="10792" y="6085"/>
                  <a:pt x="10792" y="5625"/>
                </a:cubicBezTo>
                <a:cubicBezTo>
                  <a:pt x="10792" y="4198"/>
                  <a:pt x="10214" y="2906"/>
                  <a:pt x="9279" y="1972"/>
                </a:cubicBezTo>
                <a:cubicBezTo>
                  <a:pt x="8344" y="1037"/>
                  <a:pt x="7052" y="458"/>
                  <a:pt x="5625" y="458"/>
                </a:cubicBezTo>
                <a:cubicBezTo>
                  <a:pt x="4199" y="458"/>
                  <a:pt x="2907" y="1037"/>
                  <a:pt x="1972" y="1972"/>
                </a:cubicBezTo>
                <a:cubicBezTo>
                  <a:pt x="1037" y="2906"/>
                  <a:pt x="459" y="4198"/>
                  <a:pt x="459" y="5625"/>
                </a:cubicBezTo>
                <a:cubicBezTo>
                  <a:pt x="459" y="7052"/>
                  <a:pt x="1037" y="8344"/>
                  <a:pt x="1972" y="9278"/>
                </a:cubicBezTo>
                <a:cubicBezTo>
                  <a:pt x="2907" y="10213"/>
                  <a:pt x="4199" y="10792"/>
                  <a:pt x="5625" y="10792"/>
                </a:cubicBezTo>
                <a:cubicBezTo>
                  <a:pt x="6103" y="10792"/>
                  <a:pt x="6563" y="10728"/>
                  <a:pt x="6998" y="10608"/>
                </a:cubicBezTo>
                <a:cubicBezTo>
                  <a:pt x="7448" y="10485"/>
                  <a:pt x="7874" y="10301"/>
                  <a:pt x="8267" y="10066"/>
                </a:cubicBezTo>
                <a:lnTo>
                  <a:pt x="8502" y="10459"/>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2" name="Freeform 404">
            <a:extLst>
              <a:ext uri="{FF2B5EF4-FFF2-40B4-BE49-F238E27FC236}">
                <a16:creationId xmlns:a16="http://schemas.microsoft.com/office/drawing/2014/main" id="{CCBAEDF8-F308-4BD6-AD0D-CE623E8828A3}"/>
              </a:ext>
            </a:extLst>
          </p:cNvPr>
          <p:cNvSpPr>
            <a:spLocks noChangeAspect="1" noEditPoints="1"/>
          </p:cNvSpPr>
          <p:nvPr/>
        </p:nvSpPr>
        <p:spPr bwMode="auto">
          <a:xfrm>
            <a:off x="7523113" y="2949264"/>
            <a:ext cx="290287" cy="330927"/>
          </a:xfrm>
          <a:custGeom>
            <a:avLst/>
            <a:gdLst>
              <a:gd name="T0" fmla="*/ 10730 w 10730"/>
              <a:gd name="T1" fmla="*/ 4962 h 12305"/>
              <a:gd name="T2" fmla="*/ 9864 w 10730"/>
              <a:gd name="T3" fmla="*/ 5421 h 12305"/>
              <a:gd name="T4" fmla="*/ 8384 w 10730"/>
              <a:gd name="T5" fmla="*/ 1850 h 12305"/>
              <a:gd name="T6" fmla="*/ 9321 w 10730"/>
              <a:gd name="T7" fmla="*/ 1559 h 12305"/>
              <a:gd name="T8" fmla="*/ 8384 w 10730"/>
              <a:gd name="T9" fmla="*/ 1850 h 12305"/>
              <a:gd name="T10" fmla="*/ 2022 w 10730"/>
              <a:gd name="T11" fmla="*/ 8211 h 12305"/>
              <a:gd name="T12" fmla="*/ 1733 w 10730"/>
              <a:gd name="T13" fmla="*/ 9147 h 12305"/>
              <a:gd name="T14" fmla="*/ 8708 w 10730"/>
              <a:gd name="T15" fmla="*/ 8211 h 12305"/>
              <a:gd name="T16" fmla="*/ 8997 w 10730"/>
              <a:gd name="T17" fmla="*/ 9147 h 12305"/>
              <a:gd name="T18" fmla="*/ 8708 w 10730"/>
              <a:gd name="T19" fmla="*/ 8211 h 12305"/>
              <a:gd name="T20" fmla="*/ 2346 w 10730"/>
              <a:gd name="T21" fmla="*/ 1850 h 12305"/>
              <a:gd name="T22" fmla="*/ 1409 w 10730"/>
              <a:gd name="T23" fmla="*/ 1559 h 12305"/>
              <a:gd name="T24" fmla="*/ 5581 w 10730"/>
              <a:gd name="T25" fmla="*/ 0 h 12305"/>
              <a:gd name="T26" fmla="*/ 5122 w 10730"/>
              <a:gd name="T27" fmla="*/ 867 h 12305"/>
              <a:gd name="T28" fmla="*/ 5581 w 10730"/>
              <a:gd name="T29" fmla="*/ 0 h 12305"/>
              <a:gd name="T30" fmla="*/ 866 w 10730"/>
              <a:gd name="T31" fmla="*/ 4962 h 12305"/>
              <a:gd name="T32" fmla="*/ 0 w 10730"/>
              <a:gd name="T33" fmla="*/ 5421 h 12305"/>
              <a:gd name="T34" fmla="*/ 5953 w 10730"/>
              <a:gd name="T35" fmla="*/ 11874 h 12305"/>
              <a:gd name="T36" fmla="*/ 4745 w 10730"/>
              <a:gd name="T37" fmla="*/ 12305 h 12305"/>
              <a:gd name="T38" fmla="*/ 4073 w 10730"/>
              <a:gd name="T39" fmla="*/ 11874 h 12305"/>
              <a:gd name="T40" fmla="*/ 4073 w 10730"/>
              <a:gd name="T41" fmla="*/ 11415 h 12305"/>
              <a:gd name="T42" fmla="*/ 6625 w 10730"/>
              <a:gd name="T43" fmla="*/ 11000 h 12305"/>
              <a:gd name="T44" fmla="*/ 6625 w 10730"/>
              <a:gd name="T45" fmla="*/ 11459 h 12305"/>
              <a:gd name="T46" fmla="*/ 5953 w 10730"/>
              <a:gd name="T47" fmla="*/ 11874 h 12305"/>
              <a:gd name="T48" fmla="*/ 6937 w 10730"/>
              <a:gd name="T49" fmla="*/ 9327 h 12305"/>
              <a:gd name="T50" fmla="*/ 6764 w 10730"/>
              <a:gd name="T51" fmla="*/ 9684 h 12305"/>
              <a:gd name="T52" fmla="*/ 6305 w 10730"/>
              <a:gd name="T53" fmla="*/ 10353 h 12305"/>
              <a:gd name="T54" fmla="*/ 6397 w 10730"/>
              <a:gd name="T55" fmla="*/ 9286 h 12305"/>
              <a:gd name="T56" fmla="*/ 7101 w 10730"/>
              <a:gd name="T57" fmla="*/ 8616 h 12305"/>
              <a:gd name="T58" fmla="*/ 7920 w 10730"/>
              <a:gd name="T59" fmla="*/ 7982 h 12305"/>
              <a:gd name="T60" fmla="*/ 8906 w 10730"/>
              <a:gd name="T61" fmla="*/ 5532 h 12305"/>
              <a:gd name="T62" fmla="*/ 8905 w 10730"/>
              <a:gd name="T63" fmla="*/ 5524 h 12305"/>
              <a:gd name="T64" fmla="*/ 5359 w 10730"/>
              <a:gd name="T65" fmla="*/ 1969 h 12305"/>
              <a:gd name="T66" fmla="*/ 5351 w 10730"/>
              <a:gd name="T67" fmla="*/ 1970 h 12305"/>
              <a:gd name="T68" fmla="*/ 1796 w 10730"/>
              <a:gd name="T69" fmla="*/ 5524 h 12305"/>
              <a:gd name="T70" fmla="*/ 2768 w 10730"/>
              <a:gd name="T71" fmla="*/ 7968 h 12305"/>
              <a:gd name="T72" fmla="*/ 3456 w 10730"/>
              <a:gd name="T73" fmla="*/ 8533 h 12305"/>
              <a:gd name="T74" fmla="*/ 3573 w 10730"/>
              <a:gd name="T75" fmla="*/ 8611 h 12305"/>
              <a:gd name="T76" fmla="*/ 3687 w 10730"/>
              <a:gd name="T77" fmla="*/ 8695 h 12305"/>
              <a:gd name="T78" fmla="*/ 4291 w 10730"/>
              <a:gd name="T79" fmla="*/ 9279 h 12305"/>
              <a:gd name="T80" fmla="*/ 4385 w 10730"/>
              <a:gd name="T81" fmla="*/ 10346 h 12305"/>
              <a:gd name="T82" fmla="*/ 3927 w 10730"/>
              <a:gd name="T83" fmla="*/ 9681 h 12305"/>
              <a:gd name="T84" fmla="*/ 3750 w 10730"/>
              <a:gd name="T85" fmla="*/ 9321 h 12305"/>
              <a:gd name="T86" fmla="*/ 3410 w 10730"/>
              <a:gd name="T87" fmla="*/ 9058 h 12305"/>
              <a:gd name="T88" fmla="*/ 3212 w 10730"/>
              <a:gd name="T89" fmla="*/ 8920 h 12305"/>
              <a:gd name="T90" fmla="*/ 2803 w 10730"/>
              <a:gd name="T91" fmla="*/ 8624 h 12305"/>
              <a:gd name="T92" fmla="*/ 1622 w 10730"/>
              <a:gd name="T93" fmla="*/ 7008 h 12305"/>
              <a:gd name="T94" fmla="*/ 2513 w 10730"/>
              <a:gd name="T95" fmla="*/ 2687 h 12305"/>
              <a:gd name="T96" fmla="*/ 5351 w 10730"/>
              <a:gd name="T97" fmla="*/ 1512 h 12305"/>
              <a:gd name="T98" fmla="*/ 8189 w 10730"/>
              <a:gd name="T99" fmla="*/ 2693 h 12305"/>
              <a:gd name="T100" fmla="*/ 9363 w 10730"/>
              <a:gd name="T101" fmla="*/ 5524 h 12305"/>
              <a:gd name="T102" fmla="*/ 9075 w 10730"/>
              <a:gd name="T103" fmla="*/ 7021 h 12305"/>
              <a:gd name="T104" fmla="*/ 7920 w 10730"/>
              <a:gd name="T105" fmla="*/ 7982 h 12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30" h="12305">
                <a:moveTo>
                  <a:pt x="9864" y="4962"/>
                </a:moveTo>
                <a:lnTo>
                  <a:pt x="10730" y="4962"/>
                </a:lnTo>
                <a:lnTo>
                  <a:pt x="10730" y="5421"/>
                </a:lnTo>
                <a:lnTo>
                  <a:pt x="9864" y="5421"/>
                </a:lnTo>
                <a:lnTo>
                  <a:pt x="9864" y="4962"/>
                </a:lnTo>
                <a:close/>
                <a:moveTo>
                  <a:pt x="8384" y="1850"/>
                </a:moveTo>
                <a:lnTo>
                  <a:pt x="8997" y="1236"/>
                </a:lnTo>
                <a:lnTo>
                  <a:pt x="9321" y="1559"/>
                </a:lnTo>
                <a:lnTo>
                  <a:pt x="8708" y="2172"/>
                </a:lnTo>
                <a:lnTo>
                  <a:pt x="8384" y="1850"/>
                </a:lnTo>
                <a:close/>
                <a:moveTo>
                  <a:pt x="1409" y="8825"/>
                </a:moveTo>
                <a:lnTo>
                  <a:pt x="2022" y="8211"/>
                </a:lnTo>
                <a:lnTo>
                  <a:pt x="2346" y="8534"/>
                </a:lnTo>
                <a:lnTo>
                  <a:pt x="1733" y="9147"/>
                </a:lnTo>
                <a:lnTo>
                  <a:pt x="1409" y="8825"/>
                </a:lnTo>
                <a:close/>
                <a:moveTo>
                  <a:pt x="8708" y="8211"/>
                </a:moveTo>
                <a:lnTo>
                  <a:pt x="9321" y="8825"/>
                </a:lnTo>
                <a:lnTo>
                  <a:pt x="8997" y="9147"/>
                </a:lnTo>
                <a:lnTo>
                  <a:pt x="8384" y="8534"/>
                </a:lnTo>
                <a:lnTo>
                  <a:pt x="8708" y="8211"/>
                </a:lnTo>
                <a:close/>
                <a:moveTo>
                  <a:pt x="1733" y="1236"/>
                </a:moveTo>
                <a:lnTo>
                  <a:pt x="2346" y="1850"/>
                </a:lnTo>
                <a:lnTo>
                  <a:pt x="2022" y="2172"/>
                </a:lnTo>
                <a:lnTo>
                  <a:pt x="1409" y="1559"/>
                </a:lnTo>
                <a:lnTo>
                  <a:pt x="1733" y="1236"/>
                </a:lnTo>
                <a:close/>
                <a:moveTo>
                  <a:pt x="5581" y="0"/>
                </a:moveTo>
                <a:lnTo>
                  <a:pt x="5581" y="867"/>
                </a:lnTo>
                <a:lnTo>
                  <a:pt x="5122" y="867"/>
                </a:lnTo>
                <a:lnTo>
                  <a:pt x="5122" y="0"/>
                </a:lnTo>
                <a:lnTo>
                  <a:pt x="5581" y="0"/>
                </a:lnTo>
                <a:close/>
                <a:moveTo>
                  <a:pt x="0" y="4962"/>
                </a:moveTo>
                <a:lnTo>
                  <a:pt x="866" y="4962"/>
                </a:lnTo>
                <a:lnTo>
                  <a:pt x="866" y="5421"/>
                </a:lnTo>
                <a:lnTo>
                  <a:pt x="0" y="5421"/>
                </a:lnTo>
                <a:lnTo>
                  <a:pt x="0" y="4962"/>
                </a:lnTo>
                <a:close/>
                <a:moveTo>
                  <a:pt x="5953" y="11874"/>
                </a:moveTo>
                <a:lnTo>
                  <a:pt x="5953" y="12305"/>
                </a:lnTo>
                <a:lnTo>
                  <a:pt x="4745" y="12305"/>
                </a:lnTo>
                <a:lnTo>
                  <a:pt x="4745" y="11874"/>
                </a:lnTo>
                <a:lnTo>
                  <a:pt x="4073" y="11874"/>
                </a:lnTo>
                <a:lnTo>
                  <a:pt x="4073" y="11459"/>
                </a:lnTo>
                <a:lnTo>
                  <a:pt x="4073" y="11415"/>
                </a:lnTo>
                <a:lnTo>
                  <a:pt x="4073" y="11000"/>
                </a:lnTo>
                <a:lnTo>
                  <a:pt x="6625" y="11000"/>
                </a:lnTo>
                <a:lnTo>
                  <a:pt x="6625" y="11415"/>
                </a:lnTo>
                <a:lnTo>
                  <a:pt x="6625" y="11459"/>
                </a:lnTo>
                <a:lnTo>
                  <a:pt x="6625" y="11874"/>
                </a:lnTo>
                <a:lnTo>
                  <a:pt x="5953" y="11874"/>
                </a:lnTo>
                <a:close/>
                <a:moveTo>
                  <a:pt x="7384" y="8976"/>
                </a:moveTo>
                <a:lnTo>
                  <a:pt x="6937" y="9327"/>
                </a:lnTo>
                <a:cubicBezTo>
                  <a:pt x="6882" y="9371"/>
                  <a:pt x="6839" y="9425"/>
                  <a:pt x="6809" y="9485"/>
                </a:cubicBezTo>
                <a:cubicBezTo>
                  <a:pt x="6780" y="9546"/>
                  <a:pt x="6764" y="9614"/>
                  <a:pt x="6764" y="9684"/>
                </a:cubicBezTo>
                <a:lnTo>
                  <a:pt x="6764" y="10353"/>
                </a:lnTo>
                <a:lnTo>
                  <a:pt x="6305" y="10353"/>
                </a:lnTo>
                <a:lnTo>
                  <a:pt x="6305" y="9684"/>
                </a:lnTo>
                <a:cubicBezTo>
                  <a:pt x="6305" y="9546"/>
                  <a:pt x="6337" y="9410"/>
                  <a:pt x="6397" y="9286"/>
                </a:cubicBezTo>
                <a:cubicBezTo>
                  <a:pt x="6457" y="9163"/>
                  <a:pt x="6545" y="9053"/>
                  <a:pt x="6654" y="8967"/>
                </a:cubicBezTo>
                <a:lnTo>
                  <a:pt x="7101" y="8616"/>
                </a:lnTo>
                <a:lnTo>
                  <a:pt x="7384" y="8976"/>
                </a:lnTo>
                <a:close/>
                <a:moveTo>
                  <a:pt x="7920" y="7982"/>
                </a:moveTo>
                <a:cubicBezTo>
                  <a:pt x="8230" y="7657"/>
                  <a:pt x="8480" y="7274"/>
                  <a:pt x="8650" y="6851"/>
                </a:cubicBezTo>
                <a:cubicBezTo>
                  <a:pt x="8814" y="6443"/>
                  <a:pt x="8905" y="5998"/>
                  <a:pt x="8906" y="5532"/>
                </a:cubicBezTo>
                <a:lnTo>
                  <a:pt x="8906" y="5524"/>
                </a:lnTo>
                <a:lnTo>
                  <a:pt x="8905" y="5524"/>
                </a:lnTo>
                <a:cubicBezTo>
                  <a:pt x="8905" y="4546"/>
                  <a:pt x="8507" y="3659"/>
                  <a:pt x="7865" y="3015"/>
                </a:cubicBezTo>
                <a:cubicBezTo>
                  <a:pt x="7222" y="2371"/>
                  <a:pt x="6336" y="1971"/>
                  <a:pt x="5359" y="1969"/>
                </a:cubicBezTo>
                <a:lnTo>
                  <a:pt x="5351" y="1969"/>
                </a:lnTo>
                <a:lnTo>
                  <a:pt x="5351" y="1970"/>
                </a:lnTo>
                <a:cubicBezTo>
                  <a:pt x="4369" y="1970"/>
                  <a:pt x="3481" y="2368"/>
                  <a:pt x="2837" y="3011"/>
                </a:cubicBezTo>
                <a:cubicBezTo>
                  <a:pt x="2194" y="3654"/>
                  <a:pt x="1796" y="4543"/>
                  <a:pt x="1796" y="5524"/>
                </a:cubicBezTo>
                <a:cubicBezTo>
                  <a:pt x="1796" y="5991"/>
                  <a:pt x="1885" y="6434"/>
                  <a:pt x="2046" y="6839"/>
                </a:cubicBezTo>
                <a:cubicBezTo>
                  <a:pt x="2214" y="7261"/>
                  <a:pt x="2461" y="7644"/>
                  <a:pt x="2768" y="7968"/>
                </a:cubicBezTo>
                <a:cubicBezTo>
                  <a:pt x="2868" y="8074"/>
                  <a:pt x="2977" y="8175"/>
                  <a:pt x="3093" y="8271"/>
                </a:cubicBezTo>
                <a:cubicBezTo>
                  <a:pt x="3205" y="8363"/>
                  <a:pt x="3327" y="8451"/>
                  <a:pt x="3456" y="8533"/>
                </a:cubicBezTo>
                <a:lnTo>
                  <a:pt x="3456" y="8533"/>
                </a:lnTo>
                <a:cubicBezTo>
                  <a:pt x="3493" y="8556"/>
                  <a:pt x="3532" y="8583"/>
                  <a:pt x="3573" y="8611"/>
                </a:cubicBezTo>
                <a:cubicBezTo>
                  <a:pt x="3621" y="8645"/>
                  <a:pt x="3657" y="8671"/>
                  <a:pt x="3686" y="8693"/>
                </a:cubicBezTo>
                <a:lnTo>
                  <a:pt x="3687" y="8695"/>
                </a:lnTo>
                <a:lnTo>
                  <a:pt x="4029" y="8959"/>
                </a:lnTo>
                <a:cubicBezTo>
                  <a:pt x="4141" y="9045"/>
                  <a:pt x="4230" y="9155"/>
                  <a:pt x="4291" y="9279"/>
                </a:cubicBezTo>
                <a:cubicBezTo>
                  <a:pt x="4352" y="9403"/>
                  <a:pt x="4385" y="9541"/>
                  <a:pt x="4385" y="9681"/>
                </a:cubicBezTo>
                <a:lnTo>
                  <a:pt x="4385" y="10346"/>
                </a:lnTo>
                <a:lnTo>
                  <a:pt x="3927" y="10346"/>
                </a:lnTo>
                <a:lnTo>
                  <a:pt x="3927" y="9681"/>
                </a:lnTo>
                <a:cubicBezTo>
                  <a:pt x="3927" y="9610"/>
                  <a:pt x="3911" y="9542"/>
                  <a:pt x="3881" y="9481"/>
                </a:cubicBezTo>
                <a:cubicBezTo>
                  <a:pt x="3850" y="9419"/>
                  <a:pt x="3806" y="9364"/>
                  <a:pt x="3750" y="9321"/>
                </a:cubicBezTo>
                <a:lnTo>
                  <a:pt x="3410" y="9058"/>
                </a:lnTo>
                <a:lnTo>
                  <a:pt x="3410" y="9058"/>
                </a:lnTo>
                <a:cubicBezTo>
                  <a:pt x="3369" y="9027"/>
                  <a:pt x="3335" y="9002"/>
                  <a:pt x="3311" y="8986"/>
                </a:cubicBezTo>
                <a:cubicBezTo>
                  <a:pt x="3281" y="8965"/>
                  <a:pt x="3248" y="8943"/>
                  <a:pt x="3212" y="8920"/>
                </a:cubicBezTo>
                <a:lnTo>
                  <a:pt x="3211" y="8920"/>
                </a:lnTo>
                <a:cubicBezTo>
                  <a:pt x="3071" y="8831"/>
                  <a:pt x="2935" y="8732"/>
                  <a:pt x="2803" y="8624"/>
                </a:cubicBezTo>
                <a:cubicBezTo>
                  <a:pt x="2675" y="8519"/>
                  <a:pt x="2553" y="8404"/>
                  <a:pt x="2436" y="8281"/>
                </a:cubicBezTo>
                <a:cubicBezTo>
                  <a:pt x="2090" y="7915"/>
                  <a:pt x="1811" y="7484"/>
                  <a:pt x="1622" y="7008"/>
                </a:cubicBezTo>
                <a:cubicBezTo>
                  <a:pt x="1438" y="6547"/>
                  <a:pt x="1338" y="6047"/>
                  <a:pt x="1338" y="5524"/>
                </a:cubicBezTo>
                <a:cubicBezTo>
                  <a:pt x="1338" y="4416"/>
                  <a:pt x="1787" y="3413"/>
                  <a:pt x="2513" y="2687"/>
                </a:cubicBezTo>
                <a:cubicBezTo>
                  <a:pt x="3239" y="1961"/>
                  <a:pt x="4243" y="1511"/>
                  <a:pt x="5351" y="1511"/>
                </a:cubicBezTo>
                <a:lnTo>
                  <a:pt x="5351" y="1512"/>
                </a:lnTo>
                <a:lnTo>
                  <a:pt x="5359" y="1512"/>
                </a:lnTo>
                <a:cubicBezTo>
                  <a:pt x="6463" y="1515"/>
                  <a:pt x="7464" y="1966"/>
                  <a:pt x="8189" y="2693"/>
                </a:cubicBezTo>
                <a:cubicBezTo>
                  <a:pt x="8914" y="3419"/>
                  <a:pt x="9363" y="4421"/>
                  <a:pt x="9363" y="5524"/>
                </a:cubicBezTo>
                <a:lnTo>
                  <a:pt x="9363" y="5524"/>
                </a:lnTo>
                <a:lnTo>
                  <a:pt x="9362" y="5532"/>
                </a:lnTo>
                <a:cubicBezTo>
                  <a:pt x="9362" y="6059"/>
                  <a:pt x="9260" y="6561"/>
                  <a:pt x="9075" y="7021"/>
                </a:cubicBezTo>
                <a:cubicBezTo>
                  <a:pt x="8882" y="7499"/>
                  <a:pt x="8601" y="7931"/>
                  <a:pt x="8251" y="8297"/>
                </a:cubicBezTo>
                <a:lnTo>
                  <a:pt x="7920" y="7982"/>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3" name="Freeform 405">
            <a:extLst>
              <a:ext uri="{FF2B5EF4-FFF2-40B4-BE49-F238E27FC236}">
                <a16:creationId xmlns:a16="http://schemas.microsoft.com/office/drawing/2014/main" id="{F125B511-36C6-4221-9EFB-E82ABBEDC4F4}"/>
              </a:ext>
            </a:extLst>
          </p:cNvPr>
          <p:cNvSpPr>
            <a:spLocks noChangeAspect="1" noEditPoints="1"/>
          </p:cNvSpPr>
          <p:nvPr/>
        </p:nvSpPr>
        <p:spPr bwMode="auto">
          <a:xfrm>
            <a:off x="8018052" y="2965229"/>
            <a:ext cx="294642" cy="293190"/>
          </a:xfrm>
          <a:custGeom>
            <a:avLst/>
            <a:gdLst>
              <a:gd name="T0" fmla="*/ 10910 w 10910"/>
              <a:gd name="T1" fmla="*/ 5458 h 10916"/>
              <a:gd name="T2" fmla="*/ 3233 w 10910"/>
              <a:gd name="T3" fmla="*/ 10444 h 10916"/>
              <a:gd name="T4" fmla="*/ 1360 w 10910"/>
              <a:gd name="T5" fmla="*/ 8800 h 10916"/>
              <a:gd name="T6" fmla="*/ 1117 w 10910"/>
              <a:gd name="T7" fmla="*/ 8341 h 10916"/>
              <a:gd name="T8" fmla="*/ 201 w 10910"/>
              <a:gd name="T9" fmla="*/ 6929 h 10916"/>
              <a:gd name="T10" fmla="*/ 5455 w 10910"/>
              <a:gd name="T11" fmla="*/ 0 h 10916"/>
              <a:gd name="T12" fmla="*/ 9715 w 10910"/>
              <a:gd name="T13" fmla="*/ 2041 h 10916"/>
              <a:gd name="T14" fmla="*/ 10104 w 10910"/>
              <a:gd name="T15" fmla="*/ 2625 h 10916"/>
              <a:gd name="T16" fmla="*/ 10120 w 10910"/>
              <a:gd name="T17" fmla="*/ 2629 h 10916"/>
              <a:gd name="T18" fmla="*/ 8356 w 10910"/>
              <a:gd name="T19" fmla="*/ 5208 h 10916"/>
              <a:gd name="T20" fmla="*/ 9756 w 10910"/>
              <a:gd name="T21" fmla="*/ 2912 h 10916"/>
              <a:gd name="T22" fmla="*/ 1576 w 10910"/>
              <a:gd name="T23" fmla="*/ 8682 h 10916"/>
              <a:gd name="T24" fmla="*/ 463 w 10910"/>
              <a:gd name="T25" fmla="*/ 5667 h 10916"/>
              <a:gd name="T26" fmla="*/ 1181 w 10910"/>
              <a:gd name="T27" fmla="*/ 8053 h 10916"/>
              <a:gd name="T28" fmla="*/ 2555 w 10910"/>
              <a:gd name="T29" fmla="*/ 5208 h 10916"/>
              <a:gd name="T30" fmla="*/ 2833 w 10910"/>
              <a:gd name="T31" fmla="*/ 3096 h 10916"/>
              <a:gd name="T32" fmla="*/ 465 w 10910"/>
              <a:gd name="T33" fmla="*/ 5208 h 10916"/>
              <a:gd name="T34" fmla="*/ 8320 w 10910"/>
              <a:gd name="T35" fmla="*/ 6366 h 10916"/>
              <a:gd name="T36" fmla="*/ 7987 w 10910"/>
              <a:gd name="T37" fmla="*/ 8152 h 10916"/>
              <a:gd name="T38" fmla="*/ 8357 w 10910"/>
              <a:gd name="T39" fmla="*/ 5667 h 10916"/>
              <a:gd name="T40" fmla="*/ 5226 w 10910"/>
              <a:gd name="T41" fmla="*/ 3151 h 10916"/>
              <a:gd name="T42" fmla="*/ 3157 w 10910"/>
              <a:gd name="T43" fmla="*/ 3761 h 10916"/>
              <a:gd name="T44" fmla="*/ 5685 w 10910"/>
              <a:gd name="T45" fmla="*/ 5208 h 10916"/>
              <a:gd name="T46" fmla="*/ 7537 w 10910"/>
              <a:gd name="T47" fmla="*/ 2902 h 10916"/>
              <a:gd name="T48" fmla="*/ 7898 w 10910"/>
              <a:gd name="T49" fmla="*/ 5667 h 10916"/>
              <a:gd name="T50" fmla="*/ 7474 w 10910"/>
              <a:gd name="T51" fmla="*/ 8006 h 10916"/>
              <a:gd name="T52" fmla="*/ 7752 w 10910"/>
              <a:gd name="T53" fmla="*/ 7164 h 10916"/>
              <a:gd name="T54" fmla="*/ 5226 w 10910"/>
              <a:gd name="T55" fmla="*/ 5667 h 10916"/>
              <a:gd name="T56" fmla="*/ 3402 w 10910"/>
              <a:gd name="T57" fmla="*/ 7995 h 10916"/>
              <a:gd name="T58" fmla="*/ 5685 w 10910"/>
              <a:gd name="T59" fmla="*/ 482 h 10916"/>
              <a:gd name="T60" fmla="*/ 7143 w 10910"/>
              <a:gd name="T61" fmla="*/ 1865 h 10916"/>
              <a:gd name="T62" fmla="*/ 5685 w 10910"/>
              <a:gd name="T63" fmla="*/ 10435 h 10916"/>
              <a:gd name="T64" fmla="*/ 7363 w 10910"/>
              <a:gd name="T65" fmla="*/ 8451 h 10916"/>
              <a:gd name="T66" fmla="*/ 5226 w 10910"/>
              <a:gd name="T67" fmla="*/ 8212 h 10916"/>
              <a:gd name="T68" fmla="*/ 3768 w 10910"/>
              <a:gd name="T69" fmla="*/ 9052 h 10916"/>
              <a:gd name="T70" fmla="*/ 5226 w 10910"/>
              <a:gd name="T71" fmla="*/ 482 h 10916"/>
              <a:gd name="T72" fmla="*/ 5226 w 10910"/>
              <a:gd name="T73" fmla="*/ 2692 h 10916"/>
              <a:gd name="T74" fmla="*/ 6851 w 10910"/>
              <a:gd name="T75" fmla="*/ 10260 h 10916"/>
              <a:gd name="T76" fmla="*/ 4061 w 10910"/>
              <a:gd name="T77" fmla="*/ 10261 h 10916"/>
              <a:gd name="T78" fmla="*/ 1939 w 10910"/>
              <a:gd name="T79" fmla="*/ 9012 h 10916"/>
              <a:gd name="T80" fmla="*/ 3054 w 10910"/>
              <a:gd name="T81" fmla="*/ 2371 h 10916"/>
              <a:gd name="T82" fmla="*/ 1923 w 10910"/>
              <a:gd name="T83" fmla="*/ 1922 h 10916"/>
              <a:gd name="T84" fmla="*/ 6851 w 10910"/>
              <a:gd name="T85" fmla="*/ 658 h 10916"/>
              <a:gd name="T86" fmla="*/ 8966 w 10910"/>
              <a:gd name="T87" fmla="*/ 1906 h 10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910" h="10916">
                <a:moveTo>
                  <a:pt x="10120" y="2629"/>
                </a:moveTo>
                <a:cubicBezTo>
                  <a:pt x="10374" y="3047"/>
                  <a:pt x="10574" y="3504"/>
                  <a:pt x="10709" y="3988"/>
                </a:cubicBezTo>
                <a:cubicBezTo>
                  <a:pt x="10840" y="4457"/>
                  <a:pt x="10910" y="4951"/>
                  <a:pt x="10910" y="5458"/>
                </a:cubicBezTo>
                <a:cubicBezTo>
                  <a:pt x="10910" y="6965"/>
                  <a:pt x="10300" y="8329"/>
                  <a:pt x="9313" y="9317"/>
                </a:cubicBezTo>
                <a:cubicBezTo>
                  <a:pt x="8325" y="10305"/>
                  <a:pt x="6961" y="10916"/>
                  <a:pt x="5455" y="10916"/>
                </a:cubicBezTo>
                <a:cubicBezTo>
                  <a:pt x="4665" y="10916"/>
                  <a:pt x="3913" y="10747"/>
                  <a:pt x="3233" y="10444"/>
                </a:cubicBezTo>
                <a:cubicBezTo>
                  <a:pt x="2528" y="10129"/>
                  <a:pt x="1902" y="9668"/>
                  <a:pt x="1393" y="9100"/>
                </a:cubicBezTo>
                <a:lnTo>
                  <a:pt x="1203" y="8888"/>
                </a:lnTo>
                <a:lnTo>
                  <a:pt x="1360" y="8800"/>
                </a:lnTo>
                <a:lnTo>
                  <a:pt x="802" y="8800"/>
                </a:lnTo>
                <a:lnTo>
                  <a:pt x="802" y="8341"/>
                </a:lnTo>
                <a:lnTo>
                  <a:pt x="1117" y="8341"/>
                </a:lnTo>
                <a:lnTo>
                  <a:pt x="1117" y="8091"/>
                </a:lnTo>
                <a:lnTo>
                  <a:pt x="791" y="8289"/>
                </a:lnTo>
                <a:cubicBezTo>
                  <a:pt x="536" y="7869"/>
                  <a:pt x="336" y="7412"/>
                  <a:pt x="201" y="6929"/>
                </a:cubicBezTo>
                <a:cubicBezTo>
                  <a:pt x="70" y="6459"/>
                  <a:pt x="0" y="5966"/>
                  <a:pt x="0" y="5458"/>
                </a:cubicBezTo>
                <a:cubicBezTo>
                  <a:pt x="0" y="3952"/>
                  <a:pt x="611" y="2588"/>
                  <a:pt x="1598" y="1600"/>
                </a:cubicBezTo>
                <a:cubicBezTo>
                  <a:pt x="2586" y="612"/>
                  <a:pt x="3950" y="0"/>
                  <a:pt x="5455" y="0"/>
                </a:cubicBezTo>
                <a:cubicBezTo>
                  <a:pt x="6244" y="0"/>
                  <a:pt x="6995" y="170"/>
                  <a:pt x="7674" y="474"/>
                </a:cubicBezTo>
                <a:cubicBezTo>
                  <a:pt x="8381" y="791"/>
                  <a:pt x="9008" y="1253"/>
                  <a:pt x="9517" y="1820"/>
                </a:cubicBezTo>
                <a:lnTo>
                  <a:pt x="9715" y="2041"/>
                </a:lnTo>
                <a:lnTo>
                  <a:pt x="9470" y="2166"/>
                </a:lnTo>
                <a:lnTo>
                  <a:pt x="10104" y="2166"/>
                </a:lnTo>
                <a:lnTo>
                  <a:pt x="10104" y="2625"/>
                </a:lnTo>
                <a:lnTo>
                  <a:pt x="9788" y="2625"/>
                </a:lnTo>
                <a:lnTo>
                  <a:pt x="9788" y="2831"/>
                </a:lnTo>
                <a:lnTo>
                  <a:pt x="10120" y="2629"/>
                </a:lnTo>
                <a:close/>
                <a:moveTo>
                  <a:pt x="9330" y="2237"/>
                </a:moveTo>
                <a:cubicBezTo>
                  <a:pt x="8893" y="2454"/>
                  <a:pt x="8448" y="2634"/>
                  <a:pt x="7990" y="2776"/>
                </a:cubicBezTo>
                <a:cubicBezTo>
                  <a:pt x="8204" y="3499"/>
                  <a:pt x="8335" y="4327"/>
                  <a:pt x="8356" y="5208"/>
                </a:cubicBezTo>
                <a:lnTo>
                  <a:pt x="10446" y="5208"/>
                </a:lnTo>
                <a:cubicBezTo>
                  <a:pt x="10427" y="4828"/>
                  <a:pt x="10367" y="4461"/>
                  <a:pt x="10269" y="4110"/>
                </a:cubicBezTo>
                <a:cubicBezTo>
                  <a:pt x="10150" y="3685"/>
                  <a:pt x="9977" y="3283"/>
                  <a:pt x="9756" y="2912"/>
                </a:cubicBezTo>
                <a:lnTo>
                  <a:pt x="9330" y="2912"/>
                </a:lnTo>
                <a:lnTo>
                  <a:pt x="9330" y="2237"/>
                </a:lnTo>
                <a:close/>
                <a:moveTo>
                  <a:pt x="1576" y="8682"/>
                </a:moveTo>
                <a:cubicBezTo>
                  <a:pt x="2007" y="8460"/>
                  <a:pt x="2455" y="8276"/>
                  <a:pt x="2918" y="8131"/>
                </a:cubicBezTo>
                <a:cubicBezTo>
                  <a:pt x="2702" y="7398"/>
                  <a:pt x="2571" y="6560"/>
                  <a:pt x="2554" y="5667"/>
                </a:cubicBezTo>
                <a:lnTo>
                  <a:pt x="463" y="5667"/>
                </a:lnTo>
                <a:cubicBezTo>
                  <a:pt x="479" y="6061"/>
                  <a:pt x="541" y="6443"/>
                  <a:pt x="642" y="6807"/>
                </a:cubicBezTo>
                <a:cubicBezTo>
                  <a:pt x="766" y="7250"/>
                  <a:pt x="949" y="7668"/>
                  <a:pt x="1182" y="8052"/>
                </a:cubicBezTo>
                <a:lnTo>
                  <a:pt x="1181" y="8053"/>
                </a:lnTo>
                <a:lnTo>
                  <a:pt x="1576" y="8053"/>
                </a:lnTo>
                <a:lnTo>
                  <a:pt x="1576" y="8682"/>
                </a:lnTo>
                <a:close/>
                <a:moveTo>
                  <a:pt x="2555" y="5208"/>
                </a:moveTo>
                <a:cubicBezTo>
                  <a:pt x="2560" y="4987"/>
                  <a:pt x="2572" y="4769"/>
                  <a:pt x="2591" y="4555"/>
                </a:cubicBezTo>
                <a:cubicBezTo>
                  <a:pt x="2616" y="4260"/>
                  <a:pt x="2656" y="3968"/>
                  <a:pt x="2707" y="3681"/>
                </a:cubicBezTo>
                <a:cubicBezTo>
                  <a:pt x="2745" y="3474"/>
                  <a:pt x="2786" y="3279"/>
                  <a:pt x="2833" y="3096"/>
                </a:cubicBezTo>
                <a:cubicBezTo>
                  <a:pt x="2857" y="2999"/>
                  <a:pt x="2884" y="2903"/>
                  <a:pt x="2912" y="2807"/>
                </a:cubicBezTo>
                <a:cubicBezTo>
                  <a:pt x="2457" y="2674"/>
                  <a:pt x="2016" y="2504"/>
                  <a:pt x="1585" y="2296"/>
                </a:cubicBezTo>
                <a:cubicBezTo>
                  <a:pt x="930" y="3098"/>
                  <a:pt x="520" y="4106"/>
                  <a:pt x="465" y="5208"/>
                </a:cubicBezTo>
                <a:lnTo>
                  <a:pt x="2555" y="5208"/>
                </a:lnTo>
                <a:close/>
                <a:moveTo>
                  <a:pt x="8357" y="5667"/>
                </a:moveTo>
                <a:cubicBezTo>
                  <a:pt x="8352" y="5904"/>
                  <a:pt x="8340" y="6138"/>
                  <a:pt x="8320" y="6366"/>
                </a:cubicBezTo>
                <a:cubicBezTo>
                  <a:pt x="8294" y="6663"/>
                  <a:pt x="8254" y="6956"/>
                  <a:pt x="8201" y="7245"/>
                </a:cubicBezTo>
                <a:cubicBezTo>
                  <a:pt x="8166" y="7444"/>
                  <a:pt x="8126" y="7632"/>
                  <a:pt x="8081" y="7809"/>
                </a:cubicBezTo>
                <a:cubicBezTo>
                  <a:pt x="8052" y="7925"/>
                  <a:pt x="8021" y="8040"/>
                  <a:pt x="7987" y="8152"/>
                </a:cubicBezTo>
                <a:cubicBezTo>
                  <a:pt x="8435" y="8294"/>
                  <a:pt x="8866" y="8471"/>
                  <a:pt x="9278" y="8679"/>
                </a:cubicBezTo>
                <a:cubicBezTo>
                  <a:pt x="9969" y="7859"/>
                  <a:pt x="10401" y="6813"/>
                  <a:pt x="10448" y="5667"/>
                </a:cubicBezTo>
                <a:lnTo>
                  <a:pt x="8357" y="5667"/>
                </a:lnTo>
                <a:close/>
                <a:moveTo>
                  <a:pt x="3013" y="5208"/>
                </a:moveTo>
                <a:lnTo>
                  <a:pt x="5226" y="5208"/>
                </a:lnTo>
                <a:lnTo>
                  <a:pt x="5226" y="3151"/>
                </a:lnTo>
                <a:cubicBezTo>
                  <a:pt x="4573" y="3138"/>
                  <a:pt x="3952" y="3061"/>
                  <a:pt x="3354" y="2922"/>
                </a:cubicBezTo>
                <a:cubicBezTo>
                  <a:pt x="3328" y="3014"/>
                  <a:pt x="3302" y="3109"/>
                  <a:pt x="3277" y="3207"/>
                </a:cubicBezTo>
                <a:cubicBezTo>
                  <a:pt x="3231" y="3391"/>
                  <a:pt x="3190" y="3576"/>
                  <a:pt x="3157" y="3761"/>
                </a:cubicBezTo>
                <a:cubicBezTo>
                  <a:pt x="3110" y="4023"/>
                  <a:pt x="3073" y="4302"/>
                  <a:pt x="3047" y="4594"/>
                </a:cubicBezTo>
                <a:cubicBezTo>
                  <a:pt x="3030" y="4795"/>
                  <a:pt x="3018" y="5000"/>
                  <a:pt x="3013" y="5208"/>
                </a:cubicBezTo>
                <a:close/>
                <a:moveTo>
                  <a:pt x="5685" y="5208"/>
                </a:moveTo>
                <a:lnTo>
                  <a:pt x="7897" y="5208"/>
                </a:lnTo>
                <a:cubicBezTo>
                  <a:pt x="7876" y="4367"/>
                  <a:pt x="7752" y="3581"/>
                  <a:pt x="7549" y="2899"/>
                </a:cubicBezTo>
                <a:lnTo>
                  <a:pt x="7537" y="2902"/>
                </a:lnTo>
                <a:cubicBezTo>
                  <a:pt x="6946" y="3048"/>
                  <a:pt x="6332" y="3133"/>
                  <a:pt x="5685" y="3150"/>
                </a:cubicBezTo>
                <a:lnTo>
                  <a:pt x="5685" y="5208"/>
                </a:lnTo>
                <a:close/>
                <a:moveTo>
                  <a:pt x="7898" y="5667"/>
                </a:moveTo>
                <a:lnTo>
                  <a:pt x="5685" y="5667"/>
                </a:lnTo>
                <a:lnTo>
                  <a:pt x="5685" y="7756"/>
                </a:lnTo>
                <a:cubicBezTo>
                  <a:pt x="6297" y="7775"/>
                  <a:pt x="6896" y="7862"/>
                  <a:pt x="7474" y="8006"/>
                </a:cubicBezTo>
                <a:cubicBezTo>
                  <a:pt x="7499" y="8013"/>
                  <a:pt x="7523" y="8019"/>
                  <a:pt x="7547" y="8025"/>
                </a:cubicBezTo>
                <a:cubicBezTo>
                  <a:pt x="7579" y="7919"/>
                  <a:pt x="7609" y="7809"/>
                  <a:pt x="7637" y="7697"/>
                </a:cubicBezTo>
                <a:cubicBezTo>
                  <a:pt x="7681" y="7520"/>
                  <a:pt x="7720" y="7342"/>
                  <a:pt x="7752" y="7164"/>
                </a:cubicBezTo>
                <a:cubicBezTo>
                  <a:pt x="7800" y="6901"/>
                  <a:pt x="7837" y="6621"/>
                  <a:pt x="7863" y="6327"/>
                </a:cubicBezTo>
                <a:cubicBezTo>
                  <a:pt x="7882" y="6112"/>
                  <a:pt x="7894" y="5891"/>
                  <a:pt x="7898" y="5667"/>
                </a:cubicBezTo>
                <a:close/>
                <a:moveTo>
                  <a:pt x="5226" y="5667"/>
                </a:moveTo>
                <a:lnTo>
                  <a:pt x="3012" y="5667"/>
                </a:lnTo>
                <a:cubicBezTo>
                  <a:pt x="3030" y="6519"/>
                  <a:pt x="3153" y="7315"/>
                  <a:pt x="3357" y="8006"/>
                </a:cubicBezTo>
                <a:cubicBezTo>
                  <a:pt x="3372" y="8002"/>
                  <a:pt x="3387" y="7999"/>
                  <a:pt x="3402" y="7995"/>
                </a:cubicBezTo>
                <a:cubicBezTo>
                  <a:pt x="3987" y="7850"/>
                  <a:pt x="4595" y="7768"/>
                  <a:pt x="5226" y="7754"/>
                </a:cubicBezTo>
                <a:lnTo>
                  <a:pt x="5226" y="5667"/>
                </a:lnTo>
                <a:close/>
                <a:moveTo>
                  <a:pt x="5685" y="482"/>
                </a:moveTo>
                <a:lnTo>
                  <a:pt x="5685" y="2691"/>
                </a:lnTo>
                <a:cubicBezTo>
                  <a:pt x="6288" y="2674"/>
                  <a:pt x="6858" y="2597"/>
                  <a:pt x="7404" y="2463"/>
                </a:cubicBezTo>
                <a:cubicBezTo>
                  <a:pt x="7325" y="2250"/>
                  <a:pt x="7238" y="2051"/>
                  <a:pt x="7143" y="1865"/>
                </a:cubicBezTo>
                <a:cubicBezTo>
                  <a:pt x="6752" y="1100"/>
                  <a:pt x="6242" y="592"/>
                  <a:pt x="5685" y="482"/>
                </a:cubicBezTo>
                <a:close/>
                <a:moveTo>
                  <a:pt x="5685" y="8215"/>
                </a:moveTo>
                <a:lnTo>
                  <a:pt x="5685" y="10435"/>
                </a:lnTo>
                <a:cubicBezTo>
                  <a:pt x="5999" y="10372"/>
                  <a:pt x="6299" y="10182"/>
                  <a:pt x="6571" y="9891"/>
                </a:cubicBezTo>
                <a:cubicBezTo>
                  <a:pt x="6897" y="9542"/>
                  <a:pt x="7181" y="9052"/>
                  <a:pt x="7402" y="8461"/>
                </a:cubicBezTo>
                <a:cubicBezTo>
                  <a:pt x="7389" y="8457"/>
                  <a:pt x="7376" y="8454"/>
                  <a:pt x="7363" y="8451"/>
                </a:cubicBezTo>
                <a:cubicBezTo>
                  <a:pt x="6822" y="8315"/>
                  <a:pt x="6260" y="8234"/>
                  <a:pt x="5685" y="8215"/>
                </a:cubicBezTo>
                <a:close/>
                <a:moveTo>
                  <a:pt x="5226" y="10435"/>
                </a:moveTo>
                <a:lnTo>
                  <a:pt x="5226" y="8212"/>
                </a:lnTo>
                <a:cubicBezTo>
                  <a:pt x="4631" y="8226"/>
                  <a:pt x="4059" y="8304"/>
                  <a:pt x="3511" y="8439"/>
                </a:cubicBezTo>
                <a:lnTo>
                  <a:pt x="3502" y="8442"/>
                </a:lnTo>
                <a:cubicBezTo>
                  <a:pt x="3582" y="8659"/>
                  <a:pt x="3671" y="8863"/>
                  <a:pt x="3768" y="9052"/>
                </a:cubicBezTo>
                <a:cubicBezTo>
                  <a:pt x="4159" y="9817"/>
                  <a:pt x="4669" y="10325"/>
                  <a:pt x="5226" y="10435"/>
                </a:cubicBezTo>
                <a:close/>
                <a:moveTo>
                  <a:pt x="5226" y="2692"/>
                </a:moveTo>
                <a:lnTo>
                  <a:pt x="5226" y="482"/>
                </a:lnTo>
                <a:cubicBezTo>
                  <a:pt x="4915" y="544"/>
                  <a:pt x="4618" y="731"/>
                  <a:pt x="4348" y="1017"/>
                </a:cubicBezTo>
                <a:cubicBezTo>
                  <a:pt x="4013" y="1373"/>
                  <a:pt x="3722" y="1876"/>
                  <a:pt x="3498" y="2486"/>
                </a:cubicBezTo>
                <a:cubicBezTo>
                  <a:pt x="4048" y="2611"/>
                  <a:pt x="4622" y="2680"/>
                  <a:pt x="5226" y="2692"/>
                </a:cubicBezTo>
                <a:close/>
                <a:moveTo>
                  <a:pt x="7843" y="8587"/>
                </a:moveTo>
                <a:cubicBezTo>
                  <a:pt x="7599" y="9249"/>
                  <a:pt x="7279" y="9804"/>
                  <a:pt x="6906" y="10203"/>
                </a:cubicBezTo>
                <a:cubicBezTo>
                  <a:pt x="6888" y="10222"/>
                  <a:pt x="6870" y="10242"/>
                  <a:pt x="6851" y="10260"/>
                </a:cubicBezTo>
                <a:cubicBezTo>
                  <a:pt x="7654" y="10027"/>
                  <a:pt x="8373" y="9599"/>
                  <a:pt x="8954" y="9029"/>
                </a:cubicBezTo>
                <a:cubicBezTo>
                  <a:pt x="8598" y="8856"/>
                  <a:pt x="8226" y="8708"/>
                  <a:pt x="7843" y="8587"/>
                </a:cubicBezTo>
                <a:close/>
                <a:moveTo>
                  <a:pt x="4061" y="10261"/>
                </a:moveTo>
                <a:cubicBezTo>
                  <a:pt x="3800" y="9996"/>
                  <a:pt x="3564" y="9657"/>
                  <a:pt x="3361" y="9260"/>
                </a:cubicBezTo>
                <a:cubicBezTo>
                  <a:pt x="3251" y="9045"/>
                  <a:pt x="3151" y="8813"/>
                  <a:pt x="3060" y="8565"/>
                </a:cubicBezTo>
                <a:cubicBezTo>
                  <a:pt x="2675" y="8686"/>
                  <a:pt x="2301" y="8835"/>
                  <a:pt x="1939" y="9012"/>
                </a:cubicBezTo>
                <a:cubicBezTo>
                  <a:pt x="2364" y="9433"/>
                  <a:pt x="2865" y="9779"/>
                  <a:pt x="3419" y="10026"/>
                </a:cubicBezTo>
                <a:cubicBezTo>
                  <a:pt x="3626" y="10119"/>
                  <a:pt x="3841" y="10197"/>
                  <a:pt x="4061" y="10261"/>
                </a:cubicBezTo>
                <a:close/>
                <a:moveTo>
                  <a:pt x="3054" y="2371"/>
                </a:moveTo>
                <a:cubicBezTo>
                  <a:pt x="3302" y="1684"/>
                  <a:pt x="3631" y="1111"/>
                  <a:pt x="4015" y="703"/>
                </a:cubicBezTo>
                <a:cubicBezTo>
                  <a:pt x="4030" y="687"/>
                  <a:pt x="4045" y="672"/>
                  <a:pt x="4060" y="657"/>
                </a:cubicBezTo>
                <a:cubicBezTo>
                  <a:pt x="3241" y="894"/>
                  <a:pt x="2509" y="1336"/>
                  <a:pt x="1923" y="1922"/>
                </a:cubicBezTo>
                <a:lnTo>
                  <a:pt x="1904" y="1941"/>
                </a:lnTo>
                <a:cubicBezTo>
                  <a:pt x="2278" y="2114"/>
                  <a:pt x="2660" y="2258"/>
                  <a:pt x="3054" y="2371"/>
                </a:cubicBezTo>
                <a:close/>
                <a:moveTo>
                  <a:pt x="6851" y="658"/>
                </a:moveTo>
                <a:cubicBezTo>
                  <a:pt x="7111" y="923"/>
                  <a:pt x="7347" y="1261"/>
                  <a:pt x="7549" y="1657"/>
                </a:cubicBezTo>
                <a:cubicBezTo>
                  <a:pt x="7658" y="1869"/>
                  <a:pt x="7757" y="2098"/>
                  <a:pt x="7846" y="2341"/>
                </a:cubicBezTo>
                <a:cubicBezTo>
                  <a:pt x="8229" y="2224"/>
                  <a:pt x="8601" y="2078"/>
                  <a:pt x="8966" y="1906"/>
                </a:cubicBezTo>
                <a:cubicBezTo>
                  <a:pt x="8540" y="1485"/>
                  <a:pt x="8040" y="1140"/>
                  <a:pt x="7487" y="892"/>
                </a:cubicBezTo>
                <a:cubicBezTo>
                  <a:pt x="7282" y="800"/>
                  <a:pt x="7070" y="722"/>
                  <a:pt x="6851" y="658"/>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4" name="Freeform 407">
            <a:extLst>
              <a:ext uri="{FF2B5EF4-FFF2-40B4-BE49-F238E27FC236}">
                <a16:creationId xmlns:a16="http://schemas.microsoft.com/office/drawing/2014/main" id="{F541809E-ACFB-4507-902E-D3D84C490A8E}"/>
              </a:ext>
            </a:extLst>
          </p:cNvPr>
          <p:cNvSpPr>
            <a:spLocks noChangeAspect="1"/>
          </p:cNvSpPr>
          <p:nvPr/>
        </p:nvSpPr>
        <p:spPr bwMode="auto">
          <a:xfrm>
            <a:off x="6006362" y="3484843"/>
            <a:ext cx="326573" cy="274322"/>
          </a:xfrm>
          <a:custGeom>
            <a:avLst/>
            <a:gdLst>
              <a:gd name="T0" fmla="*/ 0 w 12081"/>
              <a:gd name="T1" fmla="*/ 0 h 10188"/>
              <a:gd name="T2" fmla="*/ 12081 w 12081"/>
              <a:gd name="T3" fmla="*/ 0 h 10188"/>
              <a:gd name="T4" fmla="*/ 6998 w 12081"/>
              <a:gd name="T5" fmla="*/ 6114 h 10188"/>
              <a:gd name="T6" fmla="*/ 6998 w 12081"/>
              <a:gd name="T7" fmla="*/ 10188 h 10188"/>
              <a:gd name="T8" fmla="*/ 4715 w 12081"/>
              <a:gd name="T9" fmla="*/ 9038 h 10188"/>
              <a:gd name="T10" fmla="*/ 4715 w 12081"/>
              <a:gd name="T11" fmla="*/ 6086 h 10188"/>
              <a:gd name="T12" fmla="*/ 744 w 12081"/>
              <a:gd name="T13" fmla="*/ 1356 h 10188"/>
              <a:gd name="T14" fmla="*/ 1095 w 12081"/>
              <a:gd name="T15" fmla="*/ 1062 h 10188"/>
              <a:gd name="T16" fmla="*/ 5174 w 12081"/>
              <a:gd name="T17" fmla="*/ 5920 h 10188"/>
              <a:gd name="T18" fmla="*/ 5174 w 12081"/>
              <a:gd name="T19" fmla="*/ 8757 h 10188"/>
              <a:gd name="T20" fmla="*/ 6540 w 12081"/>
              <a:gd name="T21" fmla="*/ 9445 h 10188"/>
              <a:gd name="T22" fmla="*/ 6540 w 12081"/>
              <a:gd name="T23" fmla="*/ 5952 h 10188"/>
              <a:gd name="T24" fmla="*/ 11105 w 12081"/>
              <a:gd name="T25" fmla="*/ 459 h 10188"/>
              <a:gd name="T26" fmla="*/ 0 w 12081"/>
              <a:gd name="T27" fmla="*/ 459 h 10188"/>
              <a:gd name="T28" fmla="*/ 0 w 12081"/>
              <a:gd name="T29" fmla="*/ 0 h 10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81" h="10188">
                <a:moveTo>
                  <a:pt x="0" y="0"/>
                </a:moveTo>
                <a:lnTo>
                  <a:pt x="12081" y="0"/>
                </a:lnTo>
                <a:lnTo>
                  <a:pt x="6998" y="6114"/>
                </a:lnTo>
                <a:lnTo>
                  <a:pt x="6998" y="10188"/>
                </a:lnTo>
                <a:lnTo>
                  <a:pt x="4715" y="9038"/>
                </a:lnTo>
                <a:lnTo>
                  <a:pt x="4715" y="6086"/>
                </a:lnTo>
                <a:lnTo>
                  <a:pt x="744" y="1356"/>
                </a:lnTo>
                <a:lnTo>
                  <a:pt x="1095" y="1062"/>
                </a:lnTo>
                <a:lnTo>
                  <a:pt x="5174" y="5920"/>
                </a:lnTo>
                <a:lnTo>
                  <a:pt x="5174" y="8757"/>
                </a:lnTo>
                <a:lnTo>
                  <a:pt x="6540" y="9445"/>
                </a:lnTo>
                <a:lnTo>
                  <a:pt x="6540" y="5952"/>
                </a:lnTo>
                <a:lnTo>
                  <a:pt x="11105" y="459"/>
                </a:lnTo>
                <a:lnTo>
                  <a:pt x="0" y="459"/>
                </a:lnTo>
                <a:lnTo>
                  <a:pt x="0" y="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5" name="Freeform 408">
            <a:extLst>
              <a:ext uri="{FF2B5EF4-FFF2-40B4-BE49-F238E27FC236}">
                <a16:creationId xmlns:a16="http://schemas.microsoft.com/office/drawing/2014/main" id="{615C49B6-D870-4F44-B9DF-EF70ADF87FAC}"/>
              </a:ext>
            </a:extLst>
          </p:cNvPr>
          <p:cNvSpPr>
            <a:spLocks noChangeAspect="1" noEditPoints="1"/>
          </p:cNvSpPr>
          <p:nvPr/>
        </p:nvSpPr>
        <p:spPr bwMode="auto">
          <a:xfrm>
            <a:off x="6501302" y="3505163"/>
            <a:ext cx="333830" cy="230779"/>
          </a:xfrm>
          <a:custGeom>
            <a:avLst/>
            <a:gdLst>
              <a:gd name="T0" fmla="*/ 3135 w 12386"/>
              <a:gd name="T1" fmla="*/ 946 h 8532"/>
              <a:gd name="T2" fmla="*/ 7124 w 12386"/>
              <a:gd name="T3" fmla="*/ 4007 h 8532"/>
              <a:gd name="T4" fmla="*/ 11499 w 12386"/>
              <a:gd name="T5" fmla="*/ 459 h 8532"/>
              <a:gd name="T6" fmla="*/ 0 w 12386"/>
              <a:gd name="T7" fmla="*/ 459 h 8532"/>
              <a:gd name="T8" fmla="*/ 0 w 12386"/>
              <a:gd name="T9" fmla="*/ 0 h 8532"/>
              <a:gd name="T10" fmla="*/ 11862 w 12386"/>
              <a:gd name="T11" fmla="*/ 0 h 8532"/>
              <a:gd name="T12" fmla="*/ 12115 w 12386"/>
              <a:gd name="T13" fmla="*/ 120 h 8532"/>
              <a:gd name="T14" fmla="*/ 12171 w 12386"/>
              <a:gd name="T15" fmla="*/ 219 h 8532"/>
              <a:gd name="T16" fmla="*/ 12172 w 12386"/>
              <a:gd name="T17" fmla="*/ 219 h 8532"/>
              <a:gd name="T18" fmla="*/ 12192 w 12386"/>
              <a:gd name="T19" fmla="*/ 330 h 8532"/>
              <a:gd name="T20" fmla="*/ 12071 w 12386"/>
              <a:gd name="T21" fmla="*/ 583 h 8532"/>
              <a:gd name="T22" fmla="*/ 12070 w 12386"/>
              <a:gd name="T23" fmla="*/ 584 h 8532"/>
              <a:gd name="T24" fmla="*/ 7131 w 12386"/>
              <a:gd name="T25" fmla="*/ 4589 h 8532"/>
              <a:gd name="T26" fmla="*/ 2857 w 12386"/>
              <a:gd name="T27" fmla="*/ 1310 h 8532"/>
              <a:gd name="T28" fmla="*/ 3135 w 12386"/>
              <a:gd name="T29" fmla="*/ 946 h 8532"/>
              <a:gd name="T30" fmla="*/ 111 w 12386"/>
              <a:gd name="T31" fmla="*/ 2034 h 8532"/>
              <a:gd name="T32" fmla="*/ 2066 w 12386"/>
              <a:gd name="T33" fmla="*/ 2034 h 8532"/>
              <a:gd name="T34" fmla="*/ 2066 w 12386"/>
              <a:gd name="T35" fmla="*/ 2493 h 8532"/>
              <a:gd name="T36" fmla="*/ 111 w 12386"/>
              <a:gd name="T37" fmla="*/ 2493 h 8532"/>
              <a:gd name="T38" fmla="*/ 111 w 12386"/>
              <a:gd name="T39" fmla="*/ 2034 h 8532"/>
              <a:gd name="T40" fmla="*/ 47 w 12386"/>
              <a:gd name="T41" fmla="*/ 6039 h 8532"/>
              <a:gd name="T42" fmla="*/ 2066 w 12386"/>
              <a:gd name="T43" fmla="*/ 6039 h 8532"/>
              <a:gd name="T44" fmla="*/ 2066 w 12386"/>
              <a:gd name="T45" fmla="*/ 6498 h 8532"/>
              <a:gd name="T46" fmla="*/ 47 w 12386"/>
              <a:gd name="T47" fmla="*/ 6498 h 8532"/>
              <a:gd name="T48" fmla="*/ 47 w 12386"/>
              <a:gd name="T49" fmla="*/ 6039 h 8532"/>
              <a:gd name="T50" fmla="*/ 24 w 12386"/>
              <a:gd name="T51" fmla="*/ 4038 h 8532"/>
              <a:gd name="T52" fmla="*/ 3217 w 12386"/>
              <a:gd name="T53" fmla="*/ 4038 h 8532"/>
              <a:gd name="T54" fmla="*/ 3217 w 12386"/>
              <a:gd name="T55" fmla="*/ 4496 h 8532"/>
              <a:gd name="T56" fmla="*/ 24 w 12386"/>
              <a:gd name="T57" fmla="*/ 4496 h 8532"/>
              <a:gd name="T58" fmla="*/ 24 w 12386"/>
              <a:gd name="T59" fmla="*/ 4038 h 8532"/>
              <a:gd name="T60" fmla="*/ 6260 w 12386"/>
              <a:gd name="T61" fmla="*/ 4447 h 8532"/>
              <a:gd name="T62" fmla="*/ 3248 w 12386"/>
              <a:gd name="T63" fmla="*/ 7321 h 8532"/>
              <a:gd name="T64" fmla="*/ 2933 w 12386"/>
              <a:gd name="T65" fmla="*/ 6989 h 8532"/>
              <a:gd name="T66" fmla="*/ 5945 w 12386"/>
              <a:gd name="T67" fmla="*/ 4116 h 8532"/>
              <a:gd name="T68" fmla="*/ 6260 w 12386"/>
              <a:gd name="T69" fmla="*/ 4447 h 8532"/>
              <a:gd name="T70" fmla="*/ 8278 w 12386"/>
              <a:gd name="T71" fmla="*/ 4116 h 8532"/>
              <a:gd name="T72" fmla="*/ 11290 w 12386"/>
              <a:gd name="T73" fmla="*/ 6989 h 8532"/>
              <a:gd name="T74" fmla="*/ 10974 w 12386"/>
              <a:gd name="T75" fmla="*/ 7321 h 8532"/>
              <a:gd name="T76" fmla="*/ 7963 w 12386"/>
              <a:gd name="T77" fmla="*/ 4447 h 8532"/>
              <a:gd name="T78" fmla="*/ 8278 w 12386"/>
              <a:gd name="T79" fmla="*/ 4116 h 8532"/>
              <a:gd name="T80" fmla="*/ 12386 w 12386"/>
              <a:gd name="T81" fmla="*/ 1279 h 8532"/>
              <a:gd name="T82" fmla="*/ 12386 w 12386"/>
              <a:gd name="T83" fmla="*/ 8030 h 8532"/>
              <a:gd name="T84" fmla="*/ 12238 w 12386"/>
              <a:gd name="T85" fmla="*/ 8385 h 8532"/>
              <a:gd name="T86" fmla="*/ 11884 w 12386"/>
              <a:gd name="T87" fmla="*/ 8532 h 8532"/>
              <a:gd name="T88" fmla="*/ 16 w 12386"/>
              <a:gd name="T89" fmla="*/ 8532 h 8532"/>
              <a:gd name="T90" fmla="*/ 16 w 12386"/>
              <a:gd name="T91" fmla="*/ 8074 h 8532"/>
              <a:gd name="T92" fmla="*/ 11884 w 12386"/>
              <a:gd name="T93" fmla="*/ 8074 h 8532"/>
              <a:gd name="T94" fmla="*/ 11916 w 12386"/>
              <a:gd name="T95" fmla="*/ 8061 h 8532"/>
              <a:gd name="T96" fmla="*/ 11928 w 12386"/>
              <a:gd name="T97" fmla="*/ 8030 h 8532"/>
              <a:gd name="T98" fmla="*/ 11928 w 12386"/>
              <a:gd name="T99" fmla="*/ 1279 h 8532"/>
              <a:gd name="T100" fmla="*/ 12386 w 12386"/>
              <a:gd name="T101" fmla="*/ 1279 h 8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386" h="8532">
                <a:moveTo>
                  <a:pt x="3135" y="946"/>
                </a:moveTo>
                <a:lnTo>
                  <a:pt x="7124" y="4007"/>
                </a:lnTo>
                <a:lnTo>
                  <a:pt x="11499" y="459"/>
                </a:lnTo>
                <a:lnTo>
                  <a:pt x="0" y="459"/>
                </a:lnTo>
                <a:lnTo>
                  <a:pt x="0" y="0"/>
                </a:lnTo>
                <a:lnTo>
                  <a:pt x="11862" y="0"/>
                </a:lnTo>
                <a:cubicBezTo>
                  <a:pt x="11969" y="0"/>
                  <a:pt x="12056" y="48"/>
                  <a:pt x="12115" y="120"/>
                </a:cubicBezTo>
                <a:cubicBezTo>
                  <a:pt x="12139" y="149"/>
                  <a:pt x="12158" y="183"/>
                  <a:pt x="12171" y="219"/>
                </a:cubicBezTo>
                <a:lnTo>
                  <a:pt x="12172" y="219"/>
                </a:lnTo>
                <a:cubicBezTo>
                  <a:pt x="12185" y="254"/>
                  <a:pt x="12192" y="292"/>
                  <a:pt x="12192" y="330"/>
                </a:cubicBezTo>
                <a:cubicBezTo>
                  <a:pt x="12192" y="422"/>
                  <a:pt x="12154" y="515"/>
                  <a:pt x="12071" y="583"/>
                </a:cubicBezTo>
                <a:lnTo>
                  <a:pt x="12070" y="584"/>
                </a:lnTo>
                <a:lnTo>
                  <a:pt x="7131" y="4589"/>
                </a:lnTo>
                <a:lnTo>
                  <a:pt x="2857" y="1310"/>
                </a:lnTo>
                <a:lnTo>
                  <a:pt x="3135" y="946"/>
                </a:lnTo>
                <a:close/>
                <a:moveTo>
                  <a:pt x="111" y="2034"/>
                </a:moveTo>
                <a:lnTo>
                  <a:pt x="2066" y="2034"/>
                </a:lnTo>
                <a:lnTo>
                  <a:pt x="2066" y="2493"/>
                </a:lnTo>
                <a:lnTo>
                  <a:pt x="111" y="2493"/>
                </a:lnTo>
                <a:lnTo>
                  <a:pt x="111" y="2034"/>
                </a:lnTo>
                <a:close/>
                <a:moveTo>
                  <a:pt x="47" y="6039"/>
                </a:moveTo>
                <a:lnTo>
                  <a:pt x="2066" y="6039"/>
                </a:lnTo>
                <a:lnTo>
                  <a:pt x="2066" y="6498"/>
                </a:lnTo>
                <a:lnTo>
                  <a:pt x="47" y="6498"/>
                </a:lnTo>
                <a:lnTo>
                  <a:pt x="47" y="6039"/>
                </a:lnTo>
                <a:close/>
                <a:moveTo>
                  <a:pt x="24" y="4038"/>
                </a:moveTo>
                <a:lnTo>
                  <a:pt x="3217" y="4038"/>
                </a:lnTo>
                <a:lnTo>
                  <a:pt x="3217" y="4496"/>
                </a:lnTo>
                <a:lnTo>
                  <a:pt x="24" y="4496"/>
                </a:lnTo>
                <a:lnTo>
                  <a:pt x="24" y="4038"/>
                </a:lnTo>
                <a:close/>
                <a:moveTo>
                  <a:pt x="6260" y="4447"/>
                </a:moveTo>
                <a:lnTo>
                  <a:pt x="3248" y="7321"/>
                </a:lnTo>
                <a:lnTo>
                  <a:pt x="2933" y="6989"/>
                </a:lnTo>
                <a:lnTo>
                  <a:pt x="5945" y="4116"/>
                </a:lnTo>
                <a:lnTo>
                  <a:pt x="6260" y="4447"/>
                </a:lnTo>
                <a:close/>
                <a:moveTo>
                  <a:pt x="8278" y="4116"/>
                </a:moveTo>
                <a:lnTo>
                  <a:pt x="11290" y="6989"/>
                </a:lnTo>
                <a:lnTo>
                  <a:pt x="10974" y="7321"/>
                </a:lnTo>
                <a:lnTo>
                  <a:pt x="7963" y="4447"/>
                </a:lnTo>
                <a:lnTo>
                  <a:pt x="8278" y="4116"/>
                </a:lnTo>
                <a:close/>
                <a:moveTo>
                  <a:pt x="12386" y="1279"/>
                </a:moveTo>
                <a:lnTo>
                  <a:pt x="12386" y="8030"/>
                </a:lnTo>
                <a:cubicBezTo>
                  <a:pt x="12386" y="8168"/>
                  <a:pt x="12330" y="8294"/>
                  <a:pt x="12238" y="8385"/>
                </a:cubicBezTo>
                <a:cubicBezTo>
                  <a:pt x="12147" y="8476"/>
                  <a:pt x="12022" y="8532"/>
                  <a:pt x="11884" y="8532"/>
                </a:cubicBezTo>
                <a:lnTo>
                  <a:pt x="16" y="8532"/>
                </a:lnTo>
                <a:lnTo>
                  <a:pt x="16" y="8074"/>
                </a:lnTo>
                <a:lnTo>
                  <a:pt x="11884" y="8074"/>
                </a:lnTo>
                <a:cubicBezTo>
                  <a:pt x="11896" y="8074"/>
                  <a:pt x="11908" y="8069"/>
                  <a:pt x="11916" y="8061"/>
                </a:cubicBezTo>
                <a:cubicBezTo>
                  <a:pt x="11923" y="8053"/>
                  <a:pt x="11928" y="8042"/>
                  <a:pt x="11928" y="8030"/>
                </a:cubicBezTo>
                <a:lnTo>
                  <a:pt x="11928" y="1279"/>
                </a:lnTo>
                <a:lnTo>
                  <a:pt x="12386" y="1279"/>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6" name="Freeform 409">
            <a:extLst>
              <a:ext uri="{FF2B5EF4-FFF2-40B4-BE49-F238E27FC236}">
                <a16:creationId xmlns:a16="http://schemas.microsoft.com/office/drawing/2014/main" id="{E3F37E47-DE63-4ACB-8C1B-386B98C6DB69}"/>
              </a:ext>
            </a:extLst>
          </p:cNvPr>
          <p:cNvSpPr>
            <a:spLocks noChangeAspect="1" noEditPoints="1"/>
          </p:cNvSpPr>
          <p:nvPr/>
        </p:nvSpPr>
        <p:spPr bwMode="auto">
          <a:xfrm>
            <a:off x="7002047" y="3450009"/>
            <a:ext cx="338185" cy="333830"/>
          </a:xfrm>
          <a:custGeom>
            <a:avLst/>
            <a:gdLst>
              <a:gd name="T0" fmla="*/ 1718 w 12495"/>
              <a:gd name="T1" fmla="*/ 1289 h 12348"/>
              <a:gd name="T2" fmla="*/ 6497 w 12495"/>
              <a:gd name="T3" fmla="*/ 6072 h 12348"/>
              <a:gd name="T4" fmla="*/ 6497 w 12495"/>
              <a:gd name="T5" fmla="*/ 12348 h 12348"/>
              <a:gd name="T6" fmla="*/ 6038 w 12495"/>
              <a:gd name="T7" fmla="*/ 12348 h 12348"/>
              <a:gd name="T8" fmla="*/ 6038 w 12495"/>
              <a:gd name="T9" fmla="*/ 6260 h 12348"/>
              <a:gd name="T10" fmla="*/ 1393 w 12495"/>
              <a:gd name="T11" fmla="*/ 1612 h 12348"/>
              <a:gd name="T12" fmla="*/ 1718 w 12495"/>
              <a:gd name="T13" fmla="*/ 1289 h 12348"/>
              <a:gd name="T14" fmla="*/ 6819 w 12495"/>
              <a:gd name="T15" fmla="*/ 6267 h 12348"/>
              <a:gd name="T16" fmla="*/ 6819 w 12495"/>
              <a:gd name="T17" fmla="*/ 5394 h 12348"/>
              <a:gd name="T18" fmla="*/ 6820 w 12495"/>
              <a:gd name="T19" fmla="*/ 5372 h 12348"/>
              <a:gd name="T20" fmla="*/ 8022 w 12495"/>
              <a:gd name="T21" fmla="*/ 3004 h 12348"/>
              <a:gd name="T22" fmla="*/ 10497 w 12495"/>
              <a:gd name="T23" fmla="*/ 2053 h 12348"/>
              <a:gd name="T24" fmla="*/ 12495 w 12495"/>
              <a:gd name="T25" fmla="*/ 2053 h 12348"/>
              <a:gd name="T26" fmla="*/ 12495 w 12495"/>
              <a:gd name="T27" fmla="*/ 4105 h 12348"/>
              <a:gd name="T28" fmla="*/ 11548 w 12495"/>
              <a:gd name="T29" fmla="*/ 6575 h 12348"/>
              <a:gd name="T30" fmla="*/ 9190 w 12495"/>
              <a:gd name="T31" fmla="*/ 7780 h 12348"/>
              <a:gd name="T32" fmla="*/ 9167 w 12495"/>
              <a:gd name="T33" fmla="*/ 7782 h 12348"/>
              <a:gd name="T34" fmla="*/ 8250 w 12495"/>
              <a:gd name="T35" fmla="*/ 7782 h 12348"/>
              <a:gd name="T36" fmla="*/ 8250 w 12495"/>
              <a:gd name="T37" fmla="*/ 7323 h 12348"/>
              <a:gd name="T38" fmla="*/ 9160 w 12495"/>
              <a:gd name="T39" fmla="*/ 7323 h 12348"/>
              <a:gd name="T40" fmla="*/ 11208 w 12495"/>
              <a:gd name="T41" fmla="*/ 6269 h 12348"/>
              <a:gd name="T42" fmla="*/ 12037 w 12495"/>
              <a:gd name="T43" fmla="*/ 4105 h 12348"/>
              <a:gd name="T44" fmla="*/ 12037 w 12495"/>
              <a:gd name="T45" fmla="*/ 2511 h 12348"/>
              <a:gd name="T46" fmla="*/ 10497 w 12495"/>
              <a:gd name="T47" fmla="*/ 2511 h 12348"/>
              <a:gd name="T48" fmla="*/ 8329 w 12495"/>
              <a:gd name="T49" fmla="*/ 3344 h 12348"/>
              <a:gd name="T50" fmla="*/ 7277 w 12495"/>
              <a:gd name="T51" fmla="*/ 5400 h 12348"/>
              <a:gd name="T52" fmla="*/ 7277 w 12495"/>
              <a:gd name="T53" fmla="*/ 6267 h 12348"/>
              <a:gd name="T54" fmla="*/ 6819 w 12495"/>
              <a:gd name="T55" fmla="*/ 6267 h 12348"/>
              <a:gd name="T56" fmla="*/ 11525 w 12495"/>
              <a:gd name="T57" fmla="*/ 3398 h 12348"/>
              <a:gd name="T58" fmla="*/ 7179 w 12495"/>
              <a:gd name="T59" fmla="*/ 7709 h 12348"/>
              <a:gd name="T60" fmla="*/ 6857 w 12495"/>
              <a:gd name="T61" fmla="*/ 7384 h 12348"/>
              <a:gd name="T62" fmla="*/ 11203 w 12495"/>
              <a:gd name="T63" fmla="*/ 3074 h 12348"/>
              <a:gd name="T64" fmla="*/ 11525 w 12495"/>
              <a:gd name="T65" fmla="*/ 3398 h 12348"/>
              <a:gd name="T66" fmla="*/ 6011 w 12495"/>
              <a:gd name="T67" fmla="*/ 4736 h 12348"/>
              <a:gd name="T68" fmla="*/ 6011 w 12495"/>
              <a:gd name="T69" fmla="*/ 3636 h 12348"/>
              <a:gd name="T70" fmla="*/ 4856 w 12495"/>
              <a:gd name="T71" fmla="*/ 1375 h 12348"/>
              <a:gd name="T72" fmla="*/ 2473 w 12495"/>
              <a:gd name="T73" fmla="*/ 459 h 12348"/>
              <a:gd name="T74" fmla="*/ 458 w 12495"/>
              <a:gd name="T75" fmla="*/ 459 h 12348"/>
              <a:gd name="T76" fmla="*/ 458 w 12495"/>
              <a:gd name="T77" fmla="*/ 2503 h 12348"/>
              <a:gd name="T78" fmla="*/ 585 w 12495"/>
              <a:gd name="T79" fmla="*/ 3450 h 12348"/>
              <a:gd name="T80" fmla="*/ 959 w 12495"/>
              <a:gd name="T81" fmla="*/ 4325 h 12348"/>
              <a:gd name="T82" fmla="*/ 2252 w 12495"/>
              <a:gd name="T83" fmla="*/ 5580 h 12348"/>
              <a:gd name="T84" fmla="*/ 4015 w 12495"/>
              <a:gd name="T85" fmla="*/ 6040 h 12348"/>
              <a:gd name="T86" fmla="*/ 4804 w 12495"/>
              <a:gd name="T87" fmla="*/ 6040 h 12348"/>
              <a:gd name="T88" fmla="*/ 4804 w 12495"/>
              <a:gd name="T89" fmla="*/ 6498 h 12348"/>
              <a:gd name="T90" fmla="*/ 4015 w 12495"/>
              <a:gd name="T91" fmla="*/ 6498 h 12348"/>
              <a:gd name="T92" fmla="*/ 2028 w 12495"/>
              <a:gd name="T93" fmla="*/ 5979 h 12348"/>
              <a:gd name="T94" fmla="*/ 566 w 12495"/>
              <a:gd name="T95" fmla="*/ 4559 h 12348"/>
              <a:gd name="T96" fmla="*/ 144 w 12495"/>
              <a:gd name="T97" fmla="*/ 3570 h 12348"/>
              <a:gd name="T98" fmla="*/ 0 w 12495"/>
              <a:gd name="T99" fmla="*/ 2503 h 12348"/>
              <a:gd name="T100" fmla="*/ 0 w 12495"/>
              <a:gd name="T101" fmla="*/ 0 h 12348"/>
              <a:gd name="T102" fmla="*/ 2473 w 12495"/>
              <a:gd name="T103" fmla="*/ 0 h 12348"/>
              <a:gd name="T104" fmla="*/ 5163 w 12495"/>
              <a:gd name="T105" fmla="*/ 1034 h 12348"/>
              <a:gd name="T106" fmla="*/ 6468 w 12495"/>
              <a:gd name="T107" fmla="*/ 3608 h 12348"/>
              <a:gd name="T108" fmla="*/ 6470 w 12495"/>
              <a:gd name="T109" fmla="*/ 3630 h 12348"/>
              <a:gd name="T110" fmla="*/ 6470 w 12495"/>
              <a:gd name="T111" fmla="*/ 4736 h 12348"/>
              <a:gd name="T112" fmla="*/ 6011 w 12495"/>
              <a:gd name="T113" fmla="*/ 4736 h 12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495" h="12348">
                <a:moveTo>
                  <a:pt x="1718" y="1289"/>
                </a:moveTo>
                <a:lnTo>
                  <a:pt x="6497" y="6072"/>
                </a:lnTo>
                <a:lnTo>
                  <a:pt x="6497" y="12348"/>
                </a:lnTo>
                <a:lnTo>
                  <a:pt x="6038" y="12348"/>
                </a:lnTo>
                <a:lnTo>
                  <a:pt x="6038" y="6260"/>
                </a:lnTo>
                <a:lnTo>
                  <a:pt x="1393" y="1612"/>
                </a:lnTo>
                <a:lnTo>
                  <a:pt x="1718" y="1289"/>
                </a:lnTo>
                <a:close/>
                <a:moveTo>
                  <a:pt x="6819" y="6267"/>
                </a:moveTo>
                <a:lnTo>
                  <a:pt x="6819" y="5394"/>
                </a:lnTo>
                <a:lnTo>
                  <a:pt x="6820" y="5372"/>
                </a:lnTo>
                <a:cubicBezTo>
                  <a:pt x="6916" y="4435"/>
                  <a:pt x="7360" y="3601"/>
                  <a:pt x="8022" y="3004"/>
                </a:cubicBezTo>
                <a:cubicBezTo>
                  <a:pt x="8678" y="2413"/>
                  <a:pt x="9546" y="2053"/>
                  <a:pt x="10497" y="2053"/>
                </a:cubicBezTo>
                <a:lnTo>
                  <a:pt x="12495" y="2053"/>
                </a:lnTo>
                <a:lnTo>
                  <a:pt x="12495" y="4105"/>
                </a:lnTo>
                <a:cubicBezTo>
                  <a:pt x="12495" y="5054"/>
                  <a:pt x="12137" y="5920"/>
                  <a:pt x="11548" y="6575"/>
                </a:cubicBezTo>
                <a:cubicBezTo>
                  <a:pt x="10954" y="7236"/>
                  <a:pt x="10124" y="7682"/>
                  <a:pt x="9190" y="7780"/>
                </a:cubicBezTo>
                <a:lnTo>
                  <a:pt x="9167" y="7782"/>
                </a:lnTo>
                <a:lnTo>
                  <a:pt x="8250" y="7782"/>
                </a:lnTo>
                <a:lnTo>
                  <a:pt x="8250" y="7323"/>
                </a:lnTo>
                <a:lnTo>
                  <a:pt x="9160" y="7323"/>
                </a:lnTo>
                <a:cubicBezTo>
                  <a:pt x="9970" y="7234"/>
                  <a:pt x="10690" y="6845"/>
                  <a:pt x="11208" y="6269"/>
                </a:cubicBezTo>
                <a:cubicBezTo>
                  <a:pt x="11723" y="5696"/>
                  <a:pt x="12037" y="4937"/>
                  <a:pt x="12037" y="4105"/>
                </a:cubicBezTo>
                <a:lnTo>
                  <a:pt x="12037" y="2511"/>
                </a:lnTo>
                <a:lnTo>
                  <a:pt x="10497" y="2511"/>
                </a:lnTo>
                <a:cubicBezTo>
                  <a:pt x="9663" y="2511"/>
                  <a:pt x="8902" y="2827"/>
                  <a:pt x="8329" y="3344"/>
                </a:cubicBezTo>
                <a:cubicBezTo>
                  <a:pt x="7752" y="3864"/>
                  <a:pt x="7364" y="4587"/>
                  <a:pt x="7277" y="5400"/>
                </a:cubicBezTo>
                <a:lnTo>
                  <a:pt x="7277" y="6267"/>
                </a:lnTo>
                <a:lnTo>
                  <a:pt x="6819" y="6267"/>
                </a:lnTo>
                <a:close/>
                <a:moveTo>
                  <a:pt x="11525" y="3398"/>
                </a:moveTo>
                <a:lnTo>
                  <a:pt x="7179" y="7709"/>
                </a:lnTo>
                <a:lnTo>
                  <a:pt x="6857" y="7384"/>
                </a:lnTo>
                <a:lnTo>
                  <a:pt x="11203" y="3074"/>
                </a:lnTo>
                <a:lnTo>
                  <a:pt x="11525" y="3398"/>
                </a:lnTo>
                <a:close/>
                <a:moveTo>
                  <a:pt x="6011" y="4736"/>
                </a:moveTo>
                <a:lnTo>
                  <a:pt x="6011" y="3636"/>
                </a:lnTo>
                <a:cubicBezTo>
                  <a:pt x="5916" y="2741"/>
                  <a:pt x="5489" y="1946"/>
                  <a:pt x="4856" y="1375"/>
                </a:cubicBezTo>
                <a:cubicBezTo>
                  <a:pt x="4226" y="805"/>
                  <a:pt x="3390" y="459"/>
                  <a:pt x="2473" y="459"/>
                </a:cubicBezTo>
                <a:lnTo>
                  <a:pt x="458" y="459"/>
                </a:lnTo>
                <a:lnTo>
                  <a:pt x="458" y="2503"/>
                </a:lnTo>
                <a:cubicBezTo>
                  <a:pt x="458" y="2833"/>
                  <a:pt x="502" y="3150"/>
                  <a:pt x="585" y="3450"/>
                </a:cubicBezTo>
                <a:cubicBezTo>
                  <a:pt x="670" y="3760"/>
                  <a:pt x="797" y="4054"/>
                  <a:pt x="959" y="4325"/>
                </a:cubicBezTo>
                <a:cubicBezTo>
                  <a:pt x="1277" y="4857"/>
                  <a:pt x="1726" y="5285"/>
                  <a:pt x="2252" y="5580"/>
                </a:cubicBezTo>
                <a:cubicBezTo>
                  <a:pt x="2781" y="5877"/>
                  <a:pt x="3388" y="6040"/>
                  <a:pt x="4015" y="6040"/>
                </a:cubicBezTo>
                <a:lnTo>
                  <a:pt x="4804" y="6040"/>
                </a:lnTo>
                <a:lnTo>
                  <a:pt x="4804" y="6498"/>
                </a:lnTo>
                <a:lnTo>
                  <a:pt x="4015" y="6498"/>
                </a:lnTo>
                <a:cubicBezTo>
                  <a:pt x="3309" y="6498"/>
                  <a:pt x="2625" y="6315"/>
                  <a:pt x="2028" y="5979"/>
                </a:cubicBezTo>
                <a:cubicBezTo>
                  <a:pt x="1435" y="5646"/>
                  <a:pt x="927" y="5163"/>
                  <a:pt x="566" y="4559"/>
                </a:cubicBezTo>
                <a:cubicBezTo>
                  <a:pt x="384" y="4254"/>
                  <a:pt x="241" y="3922"/>
                  <a:pt x="144" y="3570"/>
                </a:cubicBezTo>
                <a:cubicBezTo>
                  <a:pt x="50" y="3228"/>
                  <a:pt x="0" y="2870"/>
                  <a:pt x="0" y="2503"/>
                </a:cubicBezTo>
                <a:lnTo>
                  <a:pt x="0" y="0"/>
                </a:lnTo>
                <a:lnTo>
                  <a:pt x="2473" y="0"/>
                </a:lnTo>
                <a:cubicBezTo>
                  <a:pt x="3507" y="0"/>
                  <a:pt x="4451" y="392"/>
                  <a:pt x="5163" y="1034"/>
                </a:cubicBezTo>
                <a:cubicBezTo>
                  <a:pt x="5881" y="1683"/>
                  <a:pt x="6364" y="2589"/>
                  <a:pt x="6468" y="3608"/>
                </a:cubicBezTo>
                <a:lnTo>
                  <a:pt x="6470" y="3630"/>
                </a:lnTo>
                <a:lnTo>
                  <a:pt x="6470" y="4736"/>
                </a:lnTo>
                <a:lnTo>
                  <a:pt x="6011" y="4736"/>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7" name="Freeform 410">
            <a:extLst>
              <a:ext uri="{FF2B5EF4-FFF2-40B4-BE49-F238E27FC236}">
                <a16:creationId xmlns:a16="http://schemas.microsoft.com/office/drawing/2014/main" id="{BCB791D3-6639-41F9-8224-DE4C772AAADE}"/>
              </a:ext>
            </a:extLst>
          </p:cNvPr>
          <p:cNvSpPr>
            <a:spLocks noChangeAspect="1" noEditPoints="1"/>
          </p:cNvSpPr>
          <p:nvPr/>
        </p:nvSpPr>
        <p:spPr bwMode="auto">
          <a:xfrm>
            <a:off x="7494084" y="3439849"/>
            <a:ext cx="348344" cy="361408"/>
          </a:xfrm>
          <a:custGeom>
            <a:avLst/>
            <a:gdLst>
              <a:gd name="T0" fmla="*/ 1965 w 12931"/>
              <a:gd name="T1" fmla="*/ 9535 h 13416"/>
              <a:gd name="T2" fmla="*/ 253 w 12931"/>
              <a:gd name="T3" fmla="*/ 9284 h 13416"/>
              <a:gd name="T4" fmla="*/ 0 w 12931"/>
              <a:gd name="T5" fmla="*/ 6286 h 13416"/>
              <a:gd name="T6" fmla="*/ 815 w 12931"/>
              <a:gd name="T7" fmla="*/ 5428 h 13416"/>
              <a:gd name="T8" fmla="*/ 6480 w 12931"/>
              <a:gd name="T9" fmla="*/ 0 h 13416"/>
              <a:gd name="T10" fmla="*/ 12145 w 12931"/>
              <a:gd name="T11" fmla="*/ 5430 h 13416"/>
              <a:gd name="T12" fmla="*/ 12931 w 12931"/>
              <a:gd name="T13" fmla="*/ 6285 h 13416"/>
              <a:gd name="T14" fmla="*/ 12680 w 12931"/>
              <a:gd name="T15" fmla="*/ 9269 h 13416"/>
              <a:gd name="T16" fmla="*/ 12073 w 12931"/>
              <a:gd name="T17" fmla="*/ 9063 h 13416"/>
              <a:gd name="T18" fmla="*/ 12473 w 12931"/>
              <a:gd name="T19" fmla="*/ 8663 h 13416"/>
              <a:gd name="T20" fmla="*/ 12357 w 12931"/>
              <a:gd name="T21" fmla="*/ 6003 h 13416"/>
              <a:gd name="T22" fmla="*/ 11426 w 12931"/>
              <a:gd name="T23" fmla="*/ 5886 h 13416"/>
              <a:gd name="T24" fmla="*/ 10967 w 12931"/>
              <a:gd name="T25" fmla="*/ 9293 h 13416"/>
              <a:gd name="T26" fmla="*/ 11686 w 12931"/>
              <a:gd name="T27" fmla="*/ 5427 h 13416"/>
              <a:gd name="T28" fmla="*/ 6480 w 12931"/>
              <a:gd name="T29" fmla="*/ 459 h 13416"/>
              <a:gd name="T30" fmla="*/ 1269 w 12931"/>
              <a:gd name="T31" fmla="*/ 5657 h 13416"/>
              <a:gd name="T32" fmla="*/ 860 w 12931"/>
              <a:gd name="T33" fmla="*/ 5886 h 13416"/>
              <a:gd name="T34" fmla="*/ 459 w 12931"/>
              <a:gd name="T35" fmla="*/ 6286 h 13416"/>
              <a:gd name="T36" fmla="*/ 576 w 12931"/>
              <a:gd name="T37" fmla="*/ 8959 h 13416"/>
              <a:gd name="T38" fmla="*/ 1506 w 12931"/>
              <a:gd name="T39" fmla="*/ 9077 h 13416"/>
              <a:gd name="T40" fmla="*/ 1965 w 12931"/>
              <a:gd name="T41" fmla="*/ 5657 h 13416"/>
              <a:gd name="T42" fmla="*/ 6005 w 12931"/>
              <a:gd name="T43" fmla="*/ 13197 h 13416"/>
              <a:gd name="T44" fmla="*/ 4949 w 12931"/>
              <a:gd name="T45" fmla="*/ 13197 h 13416"/>
              <a:gd name="T46" fmla="*/ 4948 w 12931"/>
              <a:gd name="T47" fmla="*/ 12140 h 13416"/>
              <a:gd name="T48" fmla="*/ 6006 w 12931"/>
              <a:gd name="T49" fmla="*/ 12140 h 13416"/>
              <a:gd name="T50" fmla="*/ 5682 w 12931"/>
              <a:gd name="T51" fmla="*/ 12873 h 13416"/>
              <a:gd name="T52" fmla="*/ 5681 w 12931"/>
              <a:gd name="T53" fmla="*/ 12463 h 13416"/>
              <a:gd name="T54" fmla="*/ 5273 w 12931"/>
              <a:gd name="T55" fmla="*/ 12463 h 13416"/>
              <a:gd name="T56" fmla="*/ 5272 w 12931"/>
              <a:gd name="T57" fmla="*/ 12873 h 13416"/>
              <a:gd name="T58" fmla="*/ 5682 w 12931"/>
              <a:gd name="T59" fmla="*/ 12873 h 13416"/>
              <a:gd name="T60" fmla="*/ 2727 w 12931"/>
              <a:gd name="T61" fmla="*/ 12897 h 13416"/>
              <a:gd name="T62" fmla="*/ 1377 w 12931"/>
              <a:gd name="T63" fmla="*/ 12301 h 13416"/>
              <a:gd name="T64" fmla="*/ 823 w 12931"/>
              <a:gd name="T65" fmla="*/ 9867 h 13416"/>
              <a:gd name="T66" fmla="*/ 1282 w 12931"/>
              <a:gd name="T67" fmla="*/ 10927 h 13416"/>
              <a:gd name="T68" fmla="*/ 2727 w 12931"/>
              <a:gd name="T69" fmla="*/ 12439 h 13416"/>
              <a:gd name="T70" fmla="*/ 4433 w 12931"/>
              <a:gd name="T71" fmla="*/ 12438 h 13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931" h="13416">
                <a:moveTo>
                  <a:pt x="1965" y="5657"/>
                </a:moveTo>
                <a:lnTo>
                  <a:pt x="1965" y="9535"/>
                </a:lnTo>
                <a:lnTo>
                  <a:pt x="860" y="9535"/>
                </a:lnTo>
                <a:cubicBezTo>
                  <a:pt x="623" y="9535"/>
                  <a:pt x="409" y="9439"/>
                  <a:pt x="253" y="9284"/>
                </a:cubicBezTo>
                <a:cubicBezTo>
                  <a:pt x="97" y="9128"/>
                  <a:pt x="0" y="8913"/>
                  <a:pt x="0" y="8676"/>
                </a:cubicBezTo>
                <a:lnTo>
                  <a:pt x="0" y="6286"/>
                </a:lnTo>
                <a:cubicBezTo>
                  <a:pt x="0" y="6050"/>
                  <a:pt x="97" y="5835"/>
                  <a:pt x="253" y="5679"/>
                </a:cubicBezTo>
                <a:cubicBezTo>
                  <a:pt x="399" y="5533"/>
                  <a:pt x="596" y="5440"/>
                  <a:pt x="815" y="5428"/>
                </a:cubicBezTo>
                <a:cubicBezTo>
                  <a:pt x="873" y="3955"/>
                  <a:pt x="1495" y="2629"/>
                  <a:pt x="2470" y="1656"/>
                </a:cubicBezTo>
                <a:cubicBezTo>
                  <a:pt x="3496" y="632"/>
                  <a:pt x="4914" y="0"/>
                  <a:pt x="6480" y="0"/>
                </a:cubicBezTo>
                <a:cubicBezTo>
                  <a:pt x="8046" y="0"/>
                  <a:pt x="9463" y="635"/>
                  <a:pt x="10490" y="1661"/>
                </a:cubicBezTo>
                <a:cubicBezTo>
                  <a:pt x="11463" y="2634"/>
                  <a:pt x="12084" y="3960"/>
                  <a:pt x="12145" y="5430"/>
                </a:cubicBezTo>
                <a:cubicBezTo>
                  <a:pt x="12353" y="5448"/>
                  <a:pt x="12540" y="5539"/>
                  <a:pt x="12679" y="5678"/>
                </a:cubicBezTo>
                <a:cubicBezTo>
                  <a:pt x="12835" y="5834"/>
                  <a:pt x="12931" y="6048"/>
                  <a:pt x="12931" y="6285"/>
                </a:cubicBezTo>
                <a:lnTo>
                  <a:pt x="12931" y="8663"/>
                </a:lnTo>
                <a:cubicBezTo>
                  <a:pt x="12931" y="8899"/>
                  <a:pt x="12835" y="9114"/>
                  <a:pt x="12680" y="9269"/>
                </a:cubicBezTo>
                <a:cubicBezTo>
                  <a:pt x="12524" y="9425"/>
                  <a:pt x="12310" y="9522"/>
                  <a:pt x="12073" y="9522"/>
                </a:cubicBezTo>
                <a:lnTo>
                  <a:pt x="12073" y="9063"/>
                </a:lnTo>
                <a:cubicBezTo>
                  <a:pt x="12184" y="9063"/>
                  <a:pt x="12284" y="9019"/>
                  <a:pt x="12356" y="8947"/>
                </a:cubicBezTo>
                <a:cubicBezTo>
                  <a:pt x="12428" y="8874"/>
                  <a:pt x="12473" y="8774"/>
                  <a:pt x="12473" y="8663"/>
                </a:cubicBezTo>
                <a:lnTo>
                  <a:pt x="12473" y="6285"/>
                </a:lnTo>
                <a:cubicBezTo>
                  <a:pt x="12473" y="6174"/>
                  <a:pt x="12428" y="6074"/>
                  <a:pt x="12357" y="6003"/>
                </a:cubicBezTo>
                <a:cubicBezTo>
                  <a:pt x="12285" y="5930"/>
                  <a:pt x="12184" y="5886"/>
                  <a:pt x="12073" y="5886"/>
                </a:cubicBezTo>
                <a:lnTo>
                  <a:pt x="11426" y="5886"/>
                </a:lnTo>
                <a:lnTo>
                  <a:pt x="11426" y="9293"/>
                </a:lnTo>
                <a:lnTo>
                  <a:pt x="10967" y="9293"/>
                </a:lnTo>
                <a:lnTo>
                  <a:pt x="10967" y="5427"/>
                </a:lnTo>
                <a:lnTo>
                  <a:pt x="11686" y="5427"/>
                </a:lnTo>
                <a:cubicBezTo>
                  <a:pt x="11624" y="4085"/>
                  <a:pt x="11055" y="2875"/>
                  <a:pt x="10165" y="1985"/>
                </a:cubicBezTo>
                <a:cubicBezTo>
                  <a:pt x="9222" y="1042"/>
                  <a:pt x="7919" y="459"/>
                  <a:pt x="6480" y="459"/>
                </a:cubicBezTo>
                <a:cubicBezTo>
                  <a:pt x="5039" y="459"/>
                  <a:pt x="3735" y="1039"/>
                  <a:pt x="2792" y="1980"/>
                </a:cubicBezTo>
                <a:cubicBezTo>
                  <a:pt x="1851" y="2919"/>
                  <a:pt x="1269" y="4217"/>
                  <a:pt x="1269" y="5657"/>
                </a:cubicBezTo>
                <a:lnTo>
                  <a:pt x="1269" y="5886"/>
                </a:lnTo>
                <a:lnTo>
                  <a:pt x="860" y="5886"/>
                </a:lnTo>
                <a:cubicBezTo>
                  <a:pt x="749" y="5886"/>
                  <a:pt x="648" y="5931"/>
                  <a:pt x="576" y="6003"/>
                </a:cubicBezTo>
                <a:cubicBezTo>
                  <a:pt x="504" y="6075"/>
                  <a:pt x="459" y="6175"/>
                  <a:pt x="459" y="6286"/>
                </a:cubicBezTo>
                <a:lnTo>
                  <a:pt x="459" y="8676"/>
                </a:lnTo>
                <a:cubicBezTo>
                  <a:pt x="459" y="8787"/>
                  <a:pt x="504" y="8887"/>
                  <a:pt x="576" y="8959"/>
                </a:cubicBezTo>
                <a:cubicBezTo>
                  <a:pt x="648" y="9032"/>
                  <a:pt x="749" y="9077"/>
                  <a:pt x="860" y="9077"/>
                </a:cubicBezTo>
                <a:lnTo>
                  <a:pt x="1506" y="9077"/>
                </a:lnTo>
                <a:lnTo>
                  <a:pt x="1506" y="5657"/>
                </a:lnTo>
                <a:lnTo>
                  <a:pt x="1965" y="5657"/>
                </a:lnTo>
                <a:close/>
                <a:moveTo>
                  <a:pt x="6225" y="12669"/>
                </a:moveTo>
                <a:cubicBezTo>
                  <a:pt x="6225" y="12875"/>
                  <a:pt x="6141" y="13062"/>
                  <a:pt x="6005" y="13197"/>
                </a:cubicBezTo>
                <a:cubicBezTo>
                  <a:pt x="5869" y="13333"/>
                  <a:pt x="5683" y="13416"/>
                  <a:pt x="5477" y="13416"/>
                </a:cubicBezTo>
                <a:cubicBezTo>
                  <a:pt x="5271" y="13416"/>
                  <a:pt x="5084" y="13333"/>
                  <a:pt x="4949" y="13197"/>
                </a:cubicBezTo>
                <a:cubicBezTo>
                  <a:pt x="4813" y="13062"/>
                  <a:pt x="4729" y="12875"/>
                  <a:pt x="4729" y="12669"/>
                </a:cubicBezTo>
                <a:cubicBezTo>
                  <a:pt x="4729" y="12463"/>
                  <a:pt x="4813" y="12276"/>
                  <a:pt x="4948" y="12140"/>
                </a:cubicBezTo>
                <a:cubicBezTo>
                  <a:pt x="5084" y="12004"/>
                  <a:pt x="5271" y="11920"/>
                  <a:pt x="5477" y="11920"/>
                </a:cubicBezTo>
                <a:cubicBezTo>
                  <a:pt x="5683" y="11920"/>
                  <a:pt x="5870" y="12004"/>
                  <a:pt x="6006" y="12140"/>
                </a:cubicBezTo>
                <a:cubicBezTo>
                  <a:pt x="6141" y="12276"/>
                  <a:pt x="6225" y="12463"/>
                  <a:pt x="6225" y="12669"/>
                </a:cubicBezTo>
                <a:close/>
                <a:moveTo>
                  <a:pt x="5682" y="12873"/>
                </a:moveTo>
                <a:cubicBezTo>
                  <a:pt x="5734" y="12821"/>
                  <a:pt x="5766" y="12749"/>
                  <a:pt x="5766" y="12669"/>
                </a:cubicBezTo>
                <a:cubicBezTo>
                  <a:pt x="5766" y="12588"/>
                  <a:pt x="5734" y="12515"/>
                  <a:pt x="5681" y="12463"/>
                </a:cubicBezTo>
                <a:cubicBezTo>
                  <a:pt x="5630" y="12411"/>
                  <a:pt x="5557" y="12379"/>
                  <a:pt x="5477" y="12379"/>
                </a:cubicBezTo>
                <a:cubicBezTo>
                  <a:pt x="5397" y="12379"/>
                  <a:pt x="5324" y="12411"/>
                  <a:pt x="5273" y="12463"/>
                </a:cubicBezTo>
                <a:cubicBezTo>
                  <a:pt x="5220" y="12515"/>
                  <a:pt x="5188" y="12588"/>
                  <a:pt x="5188" y="12669"/>
                </a:cubicBezTo>
                <a:cubicBezTo>
                  <a:pt x="5188" y="12749"/>
                  <a:pt x="5220" y="12821"/>
                  <a:pt x="5272" y="12873"/>
                </a:cubicBezTo>
                <a:cubicBezTo>
                  <a:pt x="5324" y="12925"/>
                  <a:pt x="5396" y="12958"/>
                  <a:pt x="5477" y="12958"/>
                </a:cubicBezTo>
                <a:cubicBezTo>
                  <a:pt x="5558" y="12958"/>
                  <a:pt x="5630" y="12925"/>
                  <a:pt x="5682" y="12873"/>
                </a:cubicBezTo>
                <a:close/>
                <a:moveTo>
                  <a:pt x="4433" y="12897"/>
                </a:moveTo>
                <a:lnTo>
                  <a:pt x="2727" y="12897"/>
                </a:lnTo>
                <a:lnTo>
                  <a:pt x="2722" y="12896"/>
                </a:lnTo>
                <a:cubicBezTo>
                  <a:pt x="2193" y="12882"/>
                  <a:pt x="1719" y="12656"/>
                  <a:pt x="1377" y="12301"/>
                </a:cubicBezTo>
                <a:cubicBezTo>
                  <a:pt x="1034" y="11944"/>
                  <a:pt x="823" y="11457"/>
                  <a:pt x="823" y="10927"/>
                </a:cubicBezTo>
                <a:lnTo>
                  <a:pt x="823" y="9867"/>
                </a:lnTo>
                <a:lnTo>
                  <a:pt x="1282" y="9867"/>
                </a:lnTo>
                <a:lnTo>
                  <a:pt x="1282" y="10927"/>
                </a:lnTo>
                <a:cubicBezTo>
                  <a:pt x="1282" y="11336"/>
                  <a:pt x="1444" y="11710"/>
                  <a:pt x="1707" y="11984"/>
                </a:cubicBezTo>
                <a:cubicBezTo>
                  <a:pt x="1967" y="12254"/>
                  <a:pt x="2327" y="12427"/>
                  <a:pt x="2727" y="12439"/>
                </a:cubicBezTo>
                <a:lnTo>
                  <a:pt x="2727" y="12438"/>
                </a:lnTo>
                <a:lnTo>
                  <a:pt x="4433" y="12438"/>
                </a:lnTo>
                <a:lnTo>
                  <a:pt x="4433" y="1289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8" name="Freeform 411">
            <a:extLst>
              <a:ext uri="{FF2B5EF4-FFF2-40B4-BE49-F238E27FC236}">
                <a16:creationId xmlns:a16="http://schemas.microsoft.com/office/drawing/2014/main" id="{A2D31170-DCA2-4264-88B0-87944FAA91BE}"/>
              </a:ext>
            </a:extLst>
          </p:cNvPr>
          <p:cNvSpPr>
            <a:spLocks noChangeAspect="1" noEditPoints="1"/>
          </p:cNvSpPr>
          <p:nvPr/>
        </p:nvSpPr>
        <p:spPr bwMode="auto">
          <a:xfrm>
            <a:off x="8042726" y="3465975"/>
            <a:ext cx="245293" cy="309156"/>
          </a:xfrm>
          <a:custGeom>
            <a:avLst/>
            <a:gdLst>
              <a:gd name="T0" fmla="*/ 7115 w 9106"/>
              <a:gd name="T1" fmla="*/ 581 h 11458"/>
              <a:gd name="T2" fmla="*/ 9106 w 9106"/>
              <a:gd name="T3" fmla="*/ 2738 h 11458"/>
              <a:gd name="T4" fmla="*/ 9106 w 9106"/>
              <a:gd name="T5" fmla="*/ 10809 h 11458"/>
              <a:gd name="T6" fmla="*/ 1756 w 9106"/>
              <a:gd name="T7" fmla="*/ 10809 h 11458"/>
              <a:gd name="T8" fmla="*/ 1119 w 9106"/>
              <a:gd name="T9" fmla="*/ 10544 h 11458"/>
              <a:gd name="T10" fmla="*/ 856 w 9106"/>
              <a:gd name="T11" fmla="*/ 9908 h 11458"/>
              <a:gd name="T12" fmla="*/ 856 w 9106"/>
              <a:gd name="T13" fmla="*/ 0 h 11458"/>
              <a:gd name="T14" fmla="*/ 6524 w 9106"/>
              <a:gd name="T15" fmla="*/ 0 h 11458"/>
              <a:gd name="T16" fmla="*/ 6528 w 9106"/>
              <a:gd name="T17" fmla="*/ 2608 h 11458"/>
              <a:gd name="T18" fmla="*/ 8038 w 9106"/>
              <a:gd name="T19" fmla="*/ 2608 h 11458"/>
              <a:gd name="T20" fmla="*/ 8038 w 9106"/>
              <a:gd name="T21" fmla="*/ 3066 h 11458"/>
              <a:gd name="T22" fmla="*/ 6072 w 9106"/>
              <a:gd name="T23" fmla="*/ 3066 h 11458"/>
              <a:gd name="T24" fmla="*/ 6068 w 9106"/>
              <a:gd name="T25" fmla="*/ 459 h 11458"/>
              <a:gd name="T26" fmla="*/ 1314 w 9106"/>
              <a:gd name="T27" fmla="*/ 459 h 11458"/>
              <a:gd name="T28" fmla="*/ 1314 w 9106"/>
              <a:gd name="T29" fmla="*/ 9908 h 11458"/>
              <a:gd name="T30" fmla="*/ 1444 w 9106"/>
              <a:gd name="T31" fmla="*/ 10221 h 11458"/>
              <a:gd name="T32" fmla="*/ 1756 w 9106"/>
              <a:gd name="T33" fmla="*/ 10350 h 11458"/>
              <a:gd name="T34" fmla="*/ 8647 w 9106"/>
              <a:gd name="T35" fmla="*/ 10350 h 11458"/>
              <a:gd name="T36" fmla="*/ 8647 w 9106"/>
              <a:gd name="T37" fmla="*/ 2916 h 11458"/>
              <a:gd name="T38" fmla="*/ 6778 w 9106"/>
              <a:gd name="T39" fmla="*/ 890 h 11458"/>
              <a:gd name="T40" fmla="*/ 7115 w 9106"/>
              <a:gd name="T41" fmla="*/ 581 h 11458"/>
              <a:gd name="T42" fmla="*/ 8903 w 9106"/>
              <a:gd name="T43" fmla="*/ 10814 h 11458"/>
              <a:gd name="T44" fmla="*/ 8903 w 9106"/>
              <a:gd name="T45" fmla="*/ 11458 h 11458"/>
              <a:gd name="T46" fmla="*/ 766 w 9106"/>
              <a:gd name="T47" fmla="*/ 11458 h 11458"/>
              <a:gd name="T48" fmla="*/ 225 w 9106"/>
              <a:gd name="T49" fmla="*/ 11232 h 11458"/>
              <a:gd name="T50" fmla="*/ 0 w 9106"/>
              <a:gd name="T51" fmla="*/ 10691 h 11458"/>
              <a:gd name="T52" fmla="*/ 0 w 9106"/>
              <a:gd name="T53" fmla="*/ 844 h 11458"/>
              <a:gd name="T54" fmla="*/ 730 w 9106"/>
              <a:gd name="T55" fmla="*/ 844 h 11458"/>
              <a:gd name="T56" fmla="*/ 730 w 9106"/>
              <a:gd name="T57" fmla="*/ 1302 h 11458"/>
              <a:gd name="T58" fmla="*/ 459 w 9106"/>
              <a:gd name="T59" fmla="*/ 1302 h 11458"/>
              <a:gd name="T60" fmla="*/ 459 w 9106"/>
              <a:gd name="T61" fmla="*/ 10691 h 11458"/>
              <a:gd name="T62" fmla="*/ 549 w 9106"/>
              <a:gd name="T63" fmla="*/ 10910 h 11458"/>
              <a:gd name="T64" fmla="*/ 766 w 9106"/>
              <a:gd name="T65" fmla="*/ 10999 h 11458"/>
              <a:gd name="T66" fmla="*/ 8445 w 9106"/>
              <a:gd name="T67" fmla="*/ 10999 h 11458"/>
              <a:gd name="T68" fmla="*/ 8445 w 9106"/>
              <a:gd name="T69" fmla="*/ 10814 h 11458"/>
              <a:gd name="T70" fmla="*/ 8903 w 9106"/>
              <a:gd name="T71" fmla="*/ 10814 h 1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106" h="11458">
                <a:moveTo>
                  <a:pt x="7115" y="581"/>
                </a:moveTo>
                <a:lnTo>
                  <a:pt x="9106" y="2738"/>
                </a:lnTo>
                <a:lnTo>
                  <a:pt x="9106" y="10809"/>
                </a:lnTo>
                <a:lnTo>
                  <a:pt x="1756" y="10809"/>
                </a:lnTo>
                <a:cubicBezTo>
                  <a:pt x="1508" y="10809"/>
                  <a:pt x="1283" y="10707"/>
                  <a:pt x="1119" y="10544"/>
                </a:cubicBezTo>
                <a:cubicBezTo>
                  <a:pt x="956" y="10381"/>
                  <a:pt x="856" y="10155"/>
                  <a:pt x="856" y="9908"/>
                </a:cubicBezTo>
                <a:lnTo>
                  <a:pt x="856" y="0"/>
                </a:lnTo>
                <a:lnTo>
                  <a:pt x="6524" y="0"/>
                </a:lnTo>
                <a:lnTo>
                  <a:pt x="6528" y="2608"/>
                </a:lnTo>
                <a:lnTo>
                  <a:pt x="8038" y="2608"/>
                </a:lnTo>
                <a:lnTo>
                  <a:pt x="8038" y="3066"/>
                </a:lnTo>
                <a:lnTo>
                  <a:pt x="6072" y="3066"/>
                </a:lnTo>
                <a:lnTo>
                  <a:pt x="6068" y="459"/>
                </a:lnTo>
                <a:lnTo>
                  <a:pt x="1314" y="459"/>
                </a:lnTo>
                <a:lnTo>
                  <a:pt x="1314" y="9908"/>
                </a:lnTo>
                <a:cubicBezTo>
                  <a:pt x="1314" y="10030"/>
                  <a:pt x="1364" y="10141"/>
                  <a:pt x="1444" y="10221"/>
                </a:cubicBezTo>
                <a:cubicBezTo>
                  <a:pt x="1523" y="10301"/>
                  <a:pt x="1633" y="10350"/>
                  <a:pt x="1756" y="10350"/>
                </a:cubicBezTo>
                <a:lnTo>
                  <a:pt x="8647" y="10350"/>
                </a:lnTo>
                <a:lnTo>
                  <a:pt x="8647" y="2916"/>
                </a:lnTo>
                <a:lnTo>
                  <a:pt x="6778" y="890"/>
                </a:lnTo>
                <a:lnTo>
                  <a:pt x="7115" y="581"/>
                </a:lnTo>
                <a:close/>
                <a:moveTo>
                  <a:pt x="8903" y="10814"/>
                </a:moveTo>
                <a:lnTo>
                  <a:pt x="8903" y="11458"/>
                </a:lnTo>
                <a:lnTo>
                  <a:pt x="766" y="11458"/>
                </a:lnTo>
                <a:cubicBezTo>
                  <a:pt x="556" y="11458"/>
                  <a:pt x="364" y="11372"/>
                  <a:pt x="225" y="11232"/>
                </a:cubicBezTo>
                <a:cubicBezTo>
                  <a:pt x="86" y="11094"/>
                  <a:pt x="0" y="10902"/>
                  <a:pt x="0" y="10691"/>
                </a:cubicBezTo>
                <a:lnTo>
                  <a:pt x="0" y="844"/>
                </a:lnTo>
                <a:lnTo>
                  <a:pt x="730" y="844"/>
                </a:lnTo>
                <a:lnTo>
                  <a:pt x="730" y="1302"/>
                </a:lnTo>
                <a:lnTo>
                  <a:pt x="459" y="1302"/>
                </a:lnTo>
                <a:lnTo>
                  <a:pt x="459" y="10691"/>
                </a:lnTo>
                <a:cubicBezTo>
                  <a:pt x="459" y="10777"/>
                  <a:pt x="493" y="10854"/>
                  <a:pt x="549" y="10910"/>
                </a:cubicBezTo>
                <a:cubicBezTo>
                  <a:pt x="604" y="10965"/>
                  <a:pt x="681" y="10999"/>
                  <a:pt x="766" y="10999"/>
                </a:cubicBezTo>
                <a:lnTo>
                  <a:pt x="8445" y="10999"/>
                </a:lnTo>
                <a:lnTo>
                  <a:pt x="8445" y="10814"/>
                </a:lnTo>
                <a:lnTo>
                  <a:pt x="8903" y="10814"/>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9" name="Freeform 412">
            <a:extLst>
              <a:ext uri="{FF2B5EF4-FFF2-40B4-BE49-F238E27FC236}">
                <a16:creationId xmlns:a16="http://schemas.microsoft.com/office/drawing/2014/main" id="{372F15C6-5781-4B9F-B995-7B913EC8CFF1}"/>
              </a:ext>
            </a:extLst>
          </p:cNvPr>
          <p:cNvSpPr>
            <a:spLocks noChangeAspect="1" noEditPoints="1"/>
          </p:cNvSpPr>
          <p:nvPr/>
        </p:nvSpPr>
        <p:spPr bwMode="auto">
          <a:xfrm>
            <a:off x="6010717" y="3944949"/>
            <a:ext cx="304801" cy="357053"/>
          </a:xfrm>
          <a:custGeom>
            <a:avLst/>
            <a:gdLst>
              <a:gd name="T0" fmla="*/ 7244 w 11273"/>
              <a:gd name="T1" fmla="*/ 12779 h 13238"/>
              <a:gd name="T2" fmla="*/ 9486 w 11273"/>
              <a:gd name="T3" fmla="*/ 10754 h 13238"/>
              <a:gd name="T4" fmla="*/ 10760 w 11273"/>
              <a:gd name="T5" fmla="*/ 7286 h 13238"/>
              <a:gd name="T6" fmla="*/ 10814 w 11273"/>
              <a:gd name="T7" fmla="*/ 7232 h 13238"/>
              <a:gd name="T8" fmla="*/ 9727 w 11273"/>
              <a:gd name="T9" fmla="*/ 4858 h 13238"/>
              <a:gd name="T10" fmla="*/ 9166 w 11273"/>
              <a:gd name="T11" fmla="*/ 2870 h 13238"/>
              <a:gd name="T12" fmla="*/ 10178 w 11273"/>
              <a:gd name="T13" fmla="*/ 4744 h 13238"/>
              <a:gd name="T14" fmla="*/ 11273 w 11273"/>
              <a:gd name="T15" fmla="*/ 7232 h 13238"/>
              <a:gd name="T16" fmla="*/ 10760 w 11273"/>
              <a:gd name="T17" fmla="*/ 7745 h 13238"/>
              <a:gd name="T18" fmla="*/ 9789 w 11273"/>
              <a:gd name="T19" fmla="*/ 11096 h 13238"/>
              <a:gd name="T20" fmla="*/ 7703 w 11273"/>
              <a:gd name="T21" fmla="*/ 13238 h 13238"/>
              <a:gd name="T22" fmla="*/ 2238 w 11273"/>
              <a:gd name="T23" fmla="*/ 11179 h 13238"/>
              <a:gd name="T24" fmla="*/ 7737 w 11273"/>
              <a:gd name="T25" fmla="*/ 2192 h 13238"/>
              <a:gd name="T26" fmla="*/ 1928 w 11273"/>
              <a:gd name="T27" fmla="*/ 7354 h 13238"/>
              <a:gd name="T28" fmla="*/ 2252 w 11273"/>
              <a:gd name="T29" fmla="*/ 7679 h 13238"/>
              <a:gd name="T30" fmla="*/ 7737 w 11273"/>
              <a:gd name="T31" fmla="*/ 7355 h 13238"/>
              <a:gd name="T32" fmla="*/ 7294 w 11273"/>
              <a:gd name="T33" fmla="*/ 6912 h 13238"/>
              <a:gd name="T34" fmla="*/ 2371 w 11273"/>
              <a:gd name="T35" fmla="*/ 2636 h 13238"/>
              <a:gd name="T36" fmla="*/ 5052 w 11273"/>
              <a:gd name="T37" fmla="*/ 1021 h 13238"/>
              <a:gd name="T38" fmla="*/ 4594 w 11273"/>
              <a:gd name="T39" fmla="*/ 1021 h 13238"/>
              <a:gd name="T40" fmla="*/ 1581 w 11273"/>
              <a:gd name="T41" fmla="*/ 4545 h 13238"/>
              <a:gd name="T42" fmla="*/ 954 w 11273"/>
              <a:gd name="T43" fmla="*/ 4545 h 13238"/>
              <a:gd name="T44" fmla="*/ 4384 w 11273"/>
              <a:gd name="T45" fmla="*/ 9979 h 13238"/>
              <a:gd name="T46" fmla="*/ 3899 w 11273"/>
              <a:gd name="T47" fmla="*/ 9368 h 13238"/>
              <a:gd name="T48" fmla="*/ 5744 w 11273"/>
              <a:gd name="T49" fmla="*/ 8909 h 13238"/>
              <a:gd name="T50" fmla="*/ 5744 w 11273"/>
              <a:gd name="T51" fmla="*/ 9669 h 13238"/>
              <a:gd name="T52" fmla="*/ 6009 w 11273"/>
              <a:gd name="T53" fmla="*/ 7814 h 13238"/>
              <a:gd name="T54" fmla="*/ 5907 w 11273"/>
              <a:gd name="T55" fmla="*/ 8506 h 13238"/>
              <a:gd name="T56" fmla="*/ 5522 w 11273"/>
              <a:gd name="T57" fmla="*/ 7707 h 13238"/>
              <a:gd name="T58" fmla="*/ 6331 w 11273"/>
              <a:gd name="T59" fmla="*/ 7560 h 13238"/>
              <a:gd name="T60" fmla="*/ 7329 w 11273"/>
              <a:gd name="T61" fmla="*/ 5020 h 13238"/>
              <a:gd name="T62" fmla="*/ 6595 w 11273"/>
              <a:gd name="T63" fmla="*/ 3245 h 13238"/>
              <a:gd name="T64" fmla="*/ 4822 w 11273"/>
              <a:gd name="T65" fmla="*/ 2509 h 13238"/>
              <a:gd name="T66" fmla="*/ 2492 w 11273"/>
              <a:gd name="T67" fmla="*/ 5942 h 13238"/>
              <a:gd name="T68" fmla="*/ 3232 w 11273"/>
              <a:gd name="T69" fmla="*/ 6952 h 13238"/>
              <a:gd name="T70" fmla="*/ 3573 w 11273"/>
              <a:gd name="T71" fmla="*/ 7194 h 13238"/>
              <a:gd name="T72" fmla="*/ 3906 w 11273"/>
              <a:gd name="T73" fmla="*/ 7447 h 13238"/>
              <a:gd name="T74" fmla="*/ 4188 w 11273"/>
              <a:gd name="T75" fmla="*/ 8500 h 13238"/>
              <a:gd name="T76" fmla="*/ 3703 w 11273"/>
              <a:gd name="T77" fmla="*/ 7902 h 13238"/>
              <a:gd name="T78" fmla="*/ 3379 w 11273"/>
              <a:gd name="T79" fmla="*/ 7618 h 13238"/>
              <a:gd name="T80" fmla="*/ 3242 w 11273"/>
              <a:gd name="T81" fmla="*/ 7523 h 13238"/>
              <a:gd name="T82" fmla="*/ 2670 w 11273"/>
              <a:gd name="T83" fmla="*/ 7051 h 13238"/>
              <a:gd name="T84" fmla="*/ 2726 w 11273"/>
              <a:gd name="T85" fmla="*/ 2919 h 13238"/>
              <a:gd name="T86" fmla="*/ 4828 w 11273"/>
              <a:gd name="T87" fmla="*/ 2051 h 13238"/>
              <a:gd name="T88" fmla="*/ 7786 w 11273"/>
              <a:gd name="T89" fmla="*/ 5015 h 13238"/>
              <a:gd name="T90" fmla="*/ 6964 w 11273"/>
              <a:gd name="T91" fmla="*/ 7062 h 13238"/>
              <a:gd name="T92" fmla="*/ 8711 w 11273"/>
              <a:gd name="T93" fmla="*/ 4545 h 13238"/>
              <a:gd name="T94" fmla="*/ 8085 w 11273"/>
              <a:gd name="T95" fmla="*/ 4545 h 13238"/>
              <a:gd name="T96" fmla="*/ 5096 w 11273"/>
              <a:gd name="T97" fmla="*/ 458 h 13238"/>
              <a:gd name="T98" fmla="*/ 901 w 11273"/>
              <a:gd name="T99" fmla="*/ 7075 h 13238"/>
              <a:gd name="T100" fmla="*/ 2238 w 11273"/>
              <a:gd name="T101" fmla="*/ 10073 h 13238"/>
              <a:gd name="T102" fmla="*/ 487 w 11273"/>
              <a:gd name="T103" fmla="*/ 7270 h 13238"/>
              <a:gd name="T104" fmla="*/ 5096 w 11273"/>
              <a:gd name="T105" fmla="*/ 0 h 13238"/>
              <a:gd name="T106" fmla="*/ 8715 w 11273"/>
              <a:gd name="T107" fmla="*/ 2196 h 13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273" h="13238">
                <a:moveTo>
                  <a:pt x="2238" y="11179"/>
                </a:moveTo>
                <a:lnTo>
                  <a:pt x="2238" y="12779"/>
                </a:lnTo>
                <a:lnTo>
                  <a:pt x="7244" y="12779"/>
                </a:lnTo>
                <a:lnTo>
                  <a:pt x="7244" y="10972"/>
                </a:lnTo>
                <a:lnTo>
                  <a:pt x="8883" y="10972"/>
                </a:lnTo>
                <a:cubicBezTo>
                  <a:pt x="9121" y="10972"/>
                  <a:pt x="9334" y="10889"/>
                  <a:pt x="9486" y="10754"/>
                </a:cubicBezTo>
                <a:cubicBezTo>
                  <a:pt x="9631" y="10626"/>
                  <a:pt x="9721" y="10450"/>
                  <a:pt x="9721" y="10258"/>
                </a:cubicBezTo>
                <a:lnTo>
                  <a:pt x="9721" y="7286"/>
                </a:lnTo>
                <a:lnTo>
                  <a:pt x="10760" y="7286"/>
                </a:lnTo>
                <a:cubicBezTo>
                  <a:pt x="10770" y="7286"/>
                  <a:pt x="10778" y="7285"/>
                  <a:pt x="10783" y="7282"/>
                </a:cubicBezTo>
                <a:cubicBezTo>
                  <a:pt x="10792" y="7278"/>
                  <a:pt x="10800" y="7271"/>
                  <a:pt x="10806" y="7261"/>
                </a:cubicBezTo>
                <a:cubicBezTo>
                  <a:pt x="10811" y="7253"/>
                  <a:pt x="10814" y="7243"/>
                  <a:pt x="10814" y="7232"/>
                </a:cubicBezTo>
                <a:cubicBezTo>
                  <a:pt x="10814" y="7224"/>
                  <a:pt x="10813" y="7216"/>
                  <a:pt x="10810" y="7210"/>
                </a:cubicBezTo>
                <a:lnTo>
                  <a:pt x="10809" y="7210"/>
                </a:lnTo>
                <a:lnTo>
                  <a:pt x="9727" y="4858"/>
                </a:lnTo>
                <a:lnTo>
                  <a:pt x="9724" y="4814"/>
                </a:lnTo>
                <a:cubicBezTo>
                  <a:pt x="9704" y="4469"/>
                  <a:pt x="9645" y="4133"/>
                  <a:pt x="9552" y="3811"/>
                </a:cubicBezTo>
                <a:cubicBezTo>
                  <a:pt x="9457" y="3479"/>
                  <a:pt x="9327" y="3164"/>
                  <a:pt x="9166" y="2870"/>
                </a:cubicBezTo>
                <a:lnTo>
                  <a:pt x="9567" y="2652"/>
                </a:lnTo>
                <a:cubicBezTo>
                  <a:pt x="9745" y="2978"/>
                  <a:pt x="9889" y="3324"/>
                  <a:pt x="9993" y="3685"/>
                </a:cubicBezTo>
                <a:cubicBezTo>
                  <a:pt x="10090" y="4024"/>
                  <a:pt x="10153" y="4378"/>
                  <a:pt x="10178" y="4744"/>
                </a:cubicBezTo>
                <a:lnTo>
                  <a:pt x="11225" y="7018"/>
                </a:lnTo>
                <a:lnTo>
                  <a:pt x="11225" y="7019"/>
                </a:lnTo>
                <a:cubicBezTo>
                  <a:pt x="11258" y="7090"/>
                  <a:pt x="11273" y="7162"/>
                  <a:pt x="11273" y="7232"/>
                </a:cubicBezTo>
                <a:cubicBezTo>
                  <a:pt x="11273" y="7331"/>
                  <a:pt x="11243" y="7427"/>
                  <a:pt x="11191" y="7509"/>
                </a:cubicBezTo>
                <a:cubicBezTo>
                  <a:pt x="11139" y="7589"/>
                  <a:pt x="11065" y="7656"/>
                  <a:pt x="10973" y="7698"/>
                </a:cubicBezTo>
                <a:cubicBezTo>
                  <a:pt x="10908" y="7728"/>
                  <a:pt x="10836" y="7745"/>
                  <a:pt x="10760" y="7745"/>
                </a:cubicBezTo>
                <a:lnTo>
                  <a:pt x="10179" y="7745"/>
                </a:lnTo>
                <a:lnTo>
                  <a:pt x="10179" y="10258"/>
                </a:lnTo>
                <a:cubicBezTo>
                  <a:pt x="10179" y="10586"/>
                  <a:pt x="10030" y="10883"/>
                  <a:pt x="9789" y="11096"/>
                </a:cubicBezTo>
                <a:cubicBezTo>
                  <a:pt x="9555" y="11303"/>
                  <a:pt x="9235" y="11430"/>
                  <a:pt x="8883" y="11430"/>
                </a:cubicBezTo>
                <a:lnTo>
                  <a:pt x="7703" y="11430"/>
                </a:lnTo>
                <a:lnTo>
                  <a:pt x="7703" y="13238"/>
                </a:lnTo>
                <a:lnTo>
                  <a:pt x="1779" y="13238"/>
                </a:lnTo>
                <a:lnTo>
                  <a:pt x="1779" y="11179"/>
                </a:lnTo>
                <a:lnTo>
                  <a:pt x="2238" y="11179"/>
                </a:lnTo>
                <a:close/>
                <a:moveTo>
                  <a:pt x="6970" y="2313"/>
                </a:moveTo>
                <a:lnTo>
                  <a:pt x="7413" y="1870"/>
                </a:lnTo>
                <a:lnTo>
                  <a:pt x="7737" y="2192"/>
                </a:lnTo>
                <a:lnTo>
                  <a:pt x="7294" y="2635"/>
                </a:lnTo>
                <a:lnTo>
                  <a:pt x="6970" y="2313"/>
                </a:lnTo>
                <a:close/>
                <a:moveTo>
                  <a:pt x="1928" y="7354"/>
                </a:moveTo>
                <a:lnTo>
                  <a:pt x="2371" y="6911"/>
                </a:lnTo>
                <a:lnTo>
                  <a:pt x="2695" y="7235"/>
                </a:lnTo>
                <a:lnTo>
                  <a:pt x="2252" y="7679"/>
                </a:lnTo>
                <a:lnTo>
                  <a:pt x="1928" y="7354"/>
                </a:lnTo>
                <a:close/>
                <a:moveTo>
                  <a:pt x="7294" y="6912"/>
                </a:moveTo>
                <a:lnTo>
                  <a:pt x="7737" y="7355"/>
                </a:lnTo>
                <a:lnTo>
                  <a:pt x="7413" y="7678"/>
                </a:lnTo>
                <a:lnTo>
                  <a:pt x="6970" y="7235"/>
                </a:lnTo>
                <a:lnTo>
                  <a:pt x="7294" y="6912"/>
                </a:lnTo>
                <a:close/>
                <a:moveTo>
                  <a:pt x="2252" y="1869"/>
                </a:moveTo>
                <a:lnTo>
                  <a:pt x="2695" y="2312"/>
                </a:lnTo>
                <a:lnTo>
                  <a:pt x="2371" y="2636"/>
                </a:lnTo>
                <a:lnTo>
                  <a:pt x="1928" y="2193"/>
                </a:lnTo>
                <a:lnTo>
                  <a:pt x="2252" y="1869"/>
                </a:lnTo>
                <a:close/>
                <a:moveTo>
                  <a:pt x="5052" y="1021"/>
                </a:moveTo>
                <a:lnTo>
                  <a:pt x="5052" y="1648"/>
                </a:lnTo>
                <a:lnTo>
                  <a:pt x="4594" y="1648"/>
                </a:lnTo>
                <a:lnTo>
                  <a:pt x="4594" y="1021"/>
                </a:lnTo>
                <a:lnTo>
                  <a:pt x="5052" y="1021"/>
                </a:lnTo>
                <a:close/>
                <a:moveTo>
                  <a:pt x="954" y="4545"/>
                </a:moveTo>
                <a:lnTo>
                  <a:pt x="1581" y="4545"/>
                </a:lnTo>
                <a:lnTo>
                  <a:pt x="1581" y="5003"/>
                </a:lnTo>
                <a:lnTo>
                  <a:pt x="954" y="5003"/>
                </a:lnTo>
                <a:lnTo>
                  <a:pt x="954" y="4545"/>
                </a:lnTo>
                <a:close/>
                <a:moveTo>
                  <a:pt x="5258" y="9669"/>
                </a:moveTo>
                <a:lnTo>
                  <a:pt x="5258" y="9979"/>
                </a:lnTo>
                <a:lnTo>
                  <a:pt x="4384" y="9979"/>
                </a:lnTo>
                <a:lnTo>
                  <a:pt x="4384" y="9669"/>
                </a:lnTo>
                <a:lnTo>
                  <a:pt x="3899" y="9669"/>
                </a:lnTo>
                <a:lnTo>
                  <a:pt x="3899" y="9368"/>
                </a:lnTo>
                <a:lnTo>
                  <a:pt x="3899" y="9210"/>
                </a:lnTo>
                <a:lnTo>
                  <a:pt x="3899" y="8909"/>
                </a:lnTo>
                <a:lnTo>
                  <a:pt x="5744" y="8909"/>
                </a:lnTo>
                <a:lnTo>
                  <a:pt x="5744" y="9210"/>
                </a:lnTo>
                <a:lnTo>
                  <a:pt x="5744" y="9368"/>
                </a:lnTo>
                <a:lnTo>
                  <a:pt x="5744" y="9669"/>
                </a:lnTo>
                <a:lnTo>
                  <a:pt x="5258" y="9669"/>
                </a:lnTo>
                <a:close/>
                <a:moveTo>
                  <a:pt x="6331" y="7560"/>
                </a:moveTo>
                <a:lnTo>
                  <a:pt x="6009" y="7814"/>
                </a:lnTo>
                <a:cubicBezTo>
                  <a:pt x="5976" y="7839"/>
                  <a:pt x="5951" y="7871"/>
                  <a:pt x="5934" y="7906"/>
                </a:cubicBezTo>
                <a:cubicBezTo>
                  <a:pt x="5917" y="7941"/>
                  <a:pt x="5907" y="7981"/>
                  <a:pt x="5907" y="8023"/>
                </a:cubicBezTo>
                <a:lnTo>
                  <a:pt x="5907" y="8506"/>
                </a:lnTo>
                <a:lnTo>
                  <a:pt x="5449" y="8506"/>
                </a:lnTo>
                <a:lnTo>
                  <a:pt x="5449" y="8023"/>
                </a:lnTo>
                <a:cubicBezTo>
                  <a:pt x="5449" y="7912"/>
                  <a:pt x="5474" y="7805"/>
                  <a:pt x="5522" y="7707"/>
                </a:cubicBezTo>
                <a:cubicBezTo>
                  <a:pt x="5569" y="7609"/>
                  <a:pt x="5639" y="7522"/>
                  <a:pt x="5726" y="7453"/>
                </a:cubicBezTo>
                <a:lnTo>
                  <a:pt x="6048" y="7200"/>
                </a:lnTo>
                <a:lnTo>
                  <a:pt x="6331" y="7560"/>
                </a:lnTo>
                <a:close/>
                <a:moveTo>
                  <a:pt x="6634" y="6747"/>
                </a:moveTo>
                <a:cubicBezTo>
                  <a:pt x="6852" y="6519"/>
                  <a:pt x="7028" y="6249"/>
                  <a:pt x="7148" y="5950"/>
                </a:cubicBezTo>
                <a:cubicBezTo>
                  <a:pt x="7264" y="5662"/>
                  <a:pt x="7328" y="5348"/>
                  <a:pt x="7329" y="5020"/>
                </a:cubicBezTo>
                <a:lnTo>
                  <a:pt x="7329" y="5015"/>
                </a:lnTo>
                <a:lnTo>
                  <a:pt x="7328" y="5015"/>
                </a:lnTo>
                <a:cubicBezTo>
                  <a:pt x="7328" y="4325"/>
                  <a:pt x="7048" y="3699"/>
                  <a:pt x="6595" y="3245"/>
                </a:cubicBezTo>
                <a:cubicBezTo>
                  <a:pt x="6142" y="2791"/>
                  <a:pt x="5516" y="2509"/>
                  <a:pt x="4828" y="2508"/>
                </a:cubicBezTo>
                <a:lnTo>
                  <a:pt x="4822" y="2508"/>
                </a:lnTo>
                <a:lnTo>
                  <a:pt x="4822" y="2509"/>
                </a:lnTo>
                <a:cubicBezTo>
                  <a:pt x="4130" y="2509"/>
                  <a:pt x="3504" y="2789"/>
                  <a:pt x="3050" y="3243"/>
                </a:cubicBezTo>
                <a:cubicBezTo>
                  <a:pt x="2597" y="3696"/>
                  <a:pt x="2316" y="4323"/>
                  <a:pt x="2316" y="5015"/>
                </a:cubicBezTo>
                <a:cubicBezTo>
                  <a:pt x="2316" y="5344"/>
                  <a:pt x="2379" y="5657"/>
                  <a:pt x="2492" y="5942"/>
                </a:cubicBezTo>
                <a:cubicBezTo>
                  <a:pt x="2611" y="6239"/>
                  <a:pt x="2785" y="6509"/>
                  <a:pt x="3001" y="6737"/>
                </a:cubicBezTo>
                <a:lnTo>
                  <a:pt x="3001" y="6737"/>
                </a:lnTo>
                <a:cubicBezTo>
                  <a:pt x="3074" y="6814"/>
                  <a:pt x="3152" y="6886"/>
                  <a:pt x="3232" y="6952"/>
                </a:cubicBezTo>
                <a:cubicBezTo>
                  <a:pt x="3312" y="7018"/>
                  <a:pt x="3397" y="7079"/>
                  <a:pt x="3486" y="7136"/>
                </a:cubicBezTo>
                <a:lnTo>
                  <a:pt x="3487" y="7137"/>
                </a:lnTo>
                <a:cubicBezTo>
                  <a:pt x="3516" y="7155"/>
                  <a:pt x="3545" y="7175"/>
                  <a:pt x="3573" y="7194"/>
                </a:cubicBezTo>
                <a:cubicBezTo>
                  <a:pt x="3598" y="7212"/>
                  <a:pt x="3627" y="7233"/>
                  <a:pt x="3658" y="7256"/>
                </a:cubicBezTo>
                <a:lnTo>
                  <a:pt x="3659" y="7256"/>
                </a:lnTo>
                <a:lnTo>
                  <a:pt x="3906" y="7447"/>
                </a:lnTo>
                <a:cubicBezTo>
                  <a:pt x="3994" y="7515"/>
                  <a:pt x="4065" y="7603"/>
                  <a:pt x="4113" y="7701"/>
                </a:cubicBezTo>
                <a:cubicBezTo>
                  <a:pt x="4162" y="7800"/>
                  <a:pt x="4188" y="7909"/>
                  <a:pt x="4188" y="8020"/>
                </a:cubicBezTo>
                <a:lnTo>
                  <a:pt x="4188" y="8500"/>
                </a:lnTo>
                <a:lnTo>
                  <a:pt x="3729" y="8500"/>
                </a:lnTo>
                <a:lnTo>
                  <a:pt x="3729" y="8020"/>
                </a:lnTo>
                <a:cubicBezTo>
                  <a:pt x="3729" y="7978"/>
                  <a:pt x="3720" y="7937"/>
                  <a:pt x="3703" y="7902"/>
                </a:cubicBezTo>
                <a:cubicBezTo>
                  <a:pt x="3685" y="7866"/>
                  <a:pt x="3659" y="7834"/>
                  <a:pt x="3626" y="7809"/>
                </a:cubicBezTo>
                <a:lnTo>
                  <a:pt x="3379" y="7618"/>
                </a:lnTo>
                <a:lnTo>
                  <a:pt x="3379" y="7618"/>
                </a:lnTo>
                <a:cubicBezTo>
                  <a:pt x="3361" y="7603"/>
                  <a:pt x="3338" y="7587"/>
                  <a:pt x="3312" y="7569"/>
                </a:cubicBezTo>
                <a:cubicBezTo>
                  <a:pt x="3289" y="7553"/>
                  <a:pt x="3266" y="7537"/>
                  <a:pt x="3242" y="7522"/>
                </a:cubicBezTo>
                <a:lnTo>
                  <a:pt x="3242" y="7523"/>
                </a:lnTo>
                <a:cubicBezTo>
                  <a:pt x="3138" y="7457"/>
                  <a:pt x="3038" y="7384"/>
                  <a:pt x="2942" y="7305"/>
                </a:cubicBezTo>
                <a:cubicBezTo>
                  <a:pt x="2845" y="7226"/>
                  <a:pt x="2754" y="7141"/>
                  <a:pt x="2670" y="7052"/>
                </a:cubicBezTo>
                <a:lnTo>
                  <a:pt x="2670" y="7051"/>
                </a:lnTo>
                <a:cubicBezTo>
                  <a:pt x="2413" y="6781"/>
                  <a:pt x="2208" y="6462"/>
                  <a:pt x="2068" y="6110"/>
                </a:cubicBezTo>
                <a:cubicBezTo>
                  <a:pt x="1932" y="5770"/>
                  <a:pt x="1858" y="5400"/>
                  <a:pt x="1858" y="5015"/>
                </a:cubicBezTo>
                <a:cubicBezTo>
                  <a:pt x="1858" y="4196"/>
                  <a:pt x="2190" y="3455"/>
                  <a:pt x="2726" y="2919"/>
                </a:cubicBezTo>
                <a:cubicBezTo>
                  <a:pt x="3263" y="2382"/>
                  <a:pt x="4004" y="2050"/>
                  <a:pt x="4822" y="2050"/>
                </a:cubicBezTo>
                <a:lnTo>
                  <a:pt x="4822" y="2051"/>
                </a:lnTo>
                <a:lnTo>
                  <a:pt x="4828" y="2051"/>
                </a:lnTo>
                <a:cubicBezTo>
                  <a:pt x="5643" y="2053"/>
                  <a:pt x="6383" y="2386"/>
                  <a:pt x="6919" y="2923"/>
                </a:cubicBezTo>
                <a:cubicBezTo>
                  <a:pt x="7455" y="3460"/>
                  <a:pt x="7787" y="4200"/>
                  <a:pt x="7787" y="5015"/>
                </a:cubicBezTo>
                <a:lnTo>
                  <a:pt x="7786" y="5015"/>
                </a:lnTo>
                <a:lnTo>
                  <a:pt x="7786" y="5020"/>
                </a:lnTo>
                <a:cubicBezTo>
                  <a:pt x="7785" y="5409"/>
                  <a:pt x="7710" y="5781"/>
                  <a:pt x="7573" y="6120"/>
                </a:cubicBezTo>
                <a:cubicBezTo>
                  <a:pt x="7431" y="6472"/>
                  <a:pt x="7223" y="6791"/>
                  <a:pt x="6964" y="7062"/>
                </a:cubicBezTo>
                <a:lnTo>
                  <a:pt x="6634" y="6747"/>
                </a:lnTo>
                <a:close/>
                <a:moveTo>
                  <a:pt x="8085" y="4545"/>
                </a:moveTo>
                <a:lnTo>
                  <a:pt x="8711" y="4545"/>
                </a:lnTo>
                <a:lnTo>
                  <a:pt x="8711" y="5003"/>
                </a:lnTo>
                <a:lnTo>
                  <a:pt x="8085" y="5003"/>
                </a:lnTo>
                <a:lnTo>
                  <a:pt x="8085" y="4545"/>
                </a:lnTo>
                <a:close/>
                <a:moveTo>
                  <a:pt x="8715" y="2196"/>
                </a:moveTo>
                <a:cubicBezTo>
                  <a:pt x="8282" y="1656"/>
                  <a:pt x="7731" y="1215"/>
                  <a:pt x="7101" y="912"/>
                </a:cubicBezTo>
                <a:cubicBezTo>
                  <a:pt x="6495" y="621"/>
                  <a:pt x="5815" y="458"/>
                  <a:pt x="5096" y="458"/>
                </a:cubicBezTo>
                <a:cubicBezTo>
                  <a:pt x="3815" y="458"/>
                  <a:pt x="2656" y="977"/>
                  <a:pt x="1817" y="1816"/>
                </a:cubicBezTo>
                <a:cubicBezTo>
                  <a:pt x="978" y="2655"/>
                  <a:pt x="459" y="3815"/>
                  <a:pt x="459" y="5095"/>
                </a:cubicBezTo>
                <a:cubicBezTo>
                  <a:pt x="459" y="5804"/>
                  <a:pt x="618" y="6475"/>
                  <a:pt x="901" y="7075"/>
                </a:cubicBezTo>
                <a:cubicBezTo>
                  <a:pt x="1196" y="7699"/>
                  <a:pt x="1627" y="8247"/>
                  <a:pt x="2154" y="8680"/>
                </a:cubicBezTo>
                <a:lnTo>
                  <a:pt x="2238" y="8749"/>
                </a:lnTo>
                <a:lnTo>
                  <a:pt x="2238" y="10073"/>
                </a:lnTo>
                <a:lnTo>
                  <a:pt x="1779" y="10073"/>
                </a:lnTo>
                <a:lnTo>
                  <a:pt x="1779" y="8962"/>
                </a:lnTo>
                <a:cubicBezTo>
                  <a:pt x="1238" y="8498"/>
                  <a:pt x="796" y="7922"/>
                  <a:pt x="487" y="7270"/>
                </a:cubicBezTo>
                <a:cubicBezTo>
                  <a:pt x="175" y="6610"/>
                  <a:pt x="0" y="5872"/>
                  <a:pt x="0" y="5095"/>
                </a:cubicBezTo>
                <a:cubicBezTo>
                  <a:pt x="0" y="3688"/>
                  <a:pt x="571" y="2414"/>
                  <a:pt x="1493" y="1492"/>
                </a:cubicBezTo>
                <a:cubicBezTo>
                  <a:pt x="2415" y="570"/>
                  <a:pt x="3689" y="0"/>
                  <a:pt x="5096" y="0"/>
                </a:cubicBezTo>
                <a:cubicBezTo>
                  <a:pt x="5883" y="0"/>
                  <a:pt x="6630" y="179"/>
                  <a:pt x="7298" y="500"/>
                </a:cubicBezTo>
                <a:cubicBezTo>
                  <a:pt x="7991" y="833"/>
                  <a:pt x="8597" y="1317"/>
                  <a:pt x="9072" y="1910"/>
                </a:cubicBezTo>
                <a:lnTo>
                  <a:pt x="8715" y="2196"/>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0" name="Freeform 413">
            <a:extLst>
              <a:ext uri="{FF2B5EF4-FFF2-40B4-BE49-F238E27FC236}">
                <a16:creationId xmlns:a16="http://schemas.microsoft.com/office/drawing/2014/main" id="{FE9C1F47-8F14-40DF-8223-17600BC84A38}"/>
              </a:ext>
            </a:extLst>
          </p:cNvPr>
          <p:cNvSpPr>
            <a:spLocks noChangeAspect="1" noEditPoints="1"/>
          </p:cNvSpPr>
          <p:nvPr/>
        </p:nvSpPr>
        <p:spPr bwMode="auto">
          <a:xfrm>
            <a:off x="6511462" y="3976880"/>
            <a:ext cx="303350" cy="293190"/>
          </a:xfrm>
          <a:custGeom>
            <a:avLst/>
            <a:gdLst>
              <a:gd name="T0" fmla="*/ 0 w 11269"/>
              <a:gd name="T1" fmla="*/ 1175 h 10879"/>
              <a:gd name="T2" fmla="*/ 1175 w 11269"/>
              <a:gd name="T3" fmla="*/ 0 h 10879"/>
              <a:gd name="T4" fmla="*/ 5742 w 11269"/>
              <a:gd name="T5" fmla="*/ 276 h 10879"/>
              <a:gd name="T6" fmla="*/ 6282 w 11269"/>
              <a:gd name="T7" fmla="*/ 1002 h 10879"/>
              <a:gd name="T8" fmla="*/ 7936 w 11269"/>
              <a:gd name="T9" fmla="*/ 7248 h 10879"/>
              <a:gd name="T10" fmla="*/ 7477 w 11269"/>
              <a:gd name="T11" fmla="*/ 5901 h 10879"/>
              <a:gd name="T12" fmla="*/ 5849 w 11269"/>
              <a:gd name="T13" fmla="*/ 1150 h 10879"/>
              <a:gd name="T14" fmla="*/ 4881 w 11269"/>
              <a:gd name="T15" fmla="*/ 459 h 10879"/>
              <a:gd name="T16" fmla="*/ 668 w 11269"/>
              <a:gd name="T17" fmla="*/ 669 h 10879"/>
              <a:gd name="T18" fmla="*/ 458 w 11269"/>
              <a:gd name="T19" fmla="*/ 9425 h 10879"/>
              <a:gd name="T20" fmla="*/ 1503 w 11269"/>
              <a:gd name="T21" fmla="*/ 1414 h 10879"/>
              <a:gd name="T22" fmla="*/ 4739 w 11269"/>
              <a:gd name="T23" fmla="*/ 1594 h 10879"/>
              <a:gd name="T24" fmla="*/ 6374 w 11269"/>
              <a:gd name="T25" fmla="*/ 5009 h 10879"/>
              <a:gd name="T26" fmla="*/ 1587 w 11269"/>
              <a:gd name="T27" fmla="*/ 4551 h 10879"/>
              <a:gd name="T28" fmla="*/ 4715 w 11269"/>
              <a:gd name="T29" fmla="*/ 2251 h 10879"/>
              <a:gd name="T30" fmla="*/ 4143 w 11269"/>
              <a:gd name="T31" fmla="*/ 1872 h 10879"/>
              <a:gd name="T32" fmla="*/ 1503 w 11269"/>
              <a:gd name="T33" fmla="*/ 1414 h 10879"/>
              <a:gd name="T34" fmla="*/ 3953 w 11269"/>
              <a:gd name="T35" fmla="*/ 9746 h 10879"/>
              <a:gd name="T36" fmla="*/ 5763 w 11269"/>
              <a:gd name="T37" fmla="*/ 9287 h 10879"/>
              <a:gd name="T38" fmla="*/ 7581 w 11269"/>
              <a:gd name="T39" fmla="*/ 10879 h 10879"/>
              <a:gd name="T40" fmla="*/ 6149 w 11269"/>
              <a:gd name="T41" fmla="*/ 9447 h 10879"/>
              <a:gd name="T42" fmla="*/ 7581 w 11269"/>
              <a:gd name="T43" fmla="*/ 8015 h 10879"/>
              <a:gd name="T44" fmla="*/ 9014 w 11269"/>
              <a:gd name="T45" fmla="*/ 9447 h 10879"/>
              <a:gd name="T46" fmla="*/ 7581 w 11269"/>
              <a:gd name="T47" fmla="*/ 10879 h 10879"/>
              <a:gd name="T48" fmla="*/ 7581 w 11269"/>
              <a:gd name="T49" fmla="*/ 10421 h 10879"/>
              <a:gd name="T50" fmla="*/ 8555 w 11269"/>
              <a:gd name="T51" fmla="*/ 9447 h 10879"/>
              <a:gd name="T52" fmla="*/ 7581 w 11269"/>
              <a:gd name="T53" fmla="*/ 8473 h 10879"/>
              <a:gd name="T54" fmla="*/ 6608 w 11269"/>
              <a:gd name="T55" fmla="*/ 9447 h 10879"/>
              <a:gd name="T56" fmla="*/ 2139 w 11269"/>
              <a:gd name="T57" fmla="*/ 10879 h 10879"/>
              <a:gd name="T58" fmla="*/ 707 w 11269"/>
              <a:gd name="T59" fmla="*/ 9447 h 10879"/>
              <a:gd name="T60" fmla="*/ 2139 w 11269"/>
              <a:gd name="T61" fmla="*/ 8015 h 10879"/>
              <a:gd name="T62" fmla="*/ 3571 w 11269"/>
              <a:gd name="T63" fmla="*/ 9447 h 10879"/>
              <a:gd name="T64" fmla="*/ 2139 w 11269"/>
              <a:gd name="T65" fmla="*/ 10879 h 10879"/>
              <a:gd name="T66" fmla="*/ 2139 w 11269"/>
              <a:gd name="T67" fmla="*/ 10421 h 10879"/>
              <a:gd name="T68" fmla="*/ 3112 w 11269"/>
              <a:gd name="T69" fmla="*/ 9447 h 10879"/>
              <a:gd name="T70" fmla="*/ 2139 w 11269"/>
              <a:gd name="T71" fmla="*/ 8473 h 10879"/>
              <a:gd name="T72" fmla="*/ 1165 w 11269"/>
              <a:gd name="T73" fmla="*/ 9447 h 10879"/>
              <a:gd name="T74" fmla="*/ 11269 w 11269"/>
              <a:gd name="T75" fmla="*/ 9746 h 10879"/>
              <a:gd name="T76" fmla="*/ 9132 w 11269"/>
              <a:gd name="T77" fmla="*/ 391 h 10879"/>
              <a:gd name="T78" fmla="*/ 9590 w 11269"/>
              <a:gd name="T79" fmla="*/ 9287 h 10879"/>
              <a:gd name="T80" fmla="*/ 11269 w 11269"/>
              <a:gd name="T81" fmla="*/ 9746 h 10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69" h="10879">
                <a:moveTo>
                  <a:pt x="0" y="9425"/>
                </a:moveTo>
                <a:lnTo>
                  <a:pt x="0" y="1175"/>
                </a:lnTo>
                <a:cubicBezTo>
                  <a:pt x="0" y="851"/>
                  <a:pt x="131" y="557"/>
                  <a:pt x="344" y="345"/>
                </a:cubicBezTo>
                <a:cubicBezTo>
                  <a:pt x="557" y="132"/>
                  <a:pt x="851" y="0"/>
                  <a:pt x="1175" y="0"/>
                </a:cubicBezTo>
                <a:lnTo>
                  <a:pt x="4881" y="0"/>
                </a:lnTo>
                <a:cubicBezTo>
                  <a:pt x="5197" y="0"/>
                  <a:pt x="5496" y="101"/>
                  <a:pt x="5742" y="276"/>
                </a:cubicBezTo>
                <a:cubicBezTo>
                  <a:pt x="5988" y="452"/>
                  <a:pt x="6180" y="702"/>
                  <a:pt x="6282" y="1001"/>
                </a:cubicBezTo>
                <a:lnTo>
                  <a:pt x="6282" y="1002"/>
                </a:lnTo>
                <a:lnTo>
                  <a:pt x="7936" y="5827"/>
                </a:lnTo>
                <a:lnTo>
                  <a:pt x="7936" y="7248"/>
                </a:lnTo>
                <a:lnTo>
                  <a:pt x="7477" y="7248"/>
                </a:lnTo>
                <a:lnTo>
                  <a:pt x="7477" y="5901"/>
                </a:lnTo>
                <a:lnTo>
                  <a:pt x="5849" y="1150"/>
                </a:lnTo>
                <a:lnTo>
                  <a:pt x="5849" y="1150"/>
                </a:lnTo>
                <a:cubicBezTo>
                  <a:pt x="5778" y="942"/>
                  <a:pt x="5645" y="770"/>
                  <a:pt x="5476" y="649"/>
                </a:cubicBezTo>
                <a:cubicBezTo>
                  <a:pt x="5307" y="528"/>
                  <a:pt x="5100" y="459"/>
                  <a:pt x="4881" y="459"/>
                </a:cubicBezTo>
                <a:lnTo>
                  <a:pt x="1175" y="459"/>
                </a:lnTo>
                <a:cubicBezTo>
                  <a:pt x="977" y="459"/>
                  <a:pt x="798" y="539"/>
                  <a:pt x="668" y="669"/>
                </a:cubicBezTo>
                <a:cubicBezTo>
                  <a:pt x="539" y="799"/>
                  <a:pt x="458" y="978"/>
                  <a:pt x="458" y="1175"/>
                </a:cubicBezTo>
                <a:lnTo>
                  <a:pt x="458" y="9425"/>
                </a:lnTo>
                <a:lnTo>
                  <a:pt x="0" y="9425"/>
                </a:lnTo>
                <a:close/>
                <a:moveTo>
                  <a:pt x="1503" y="1414"/>
                </a:moveTo>
                <a:lnTo>
                  <a:pt x="4143" y="1414"/>
                </a:lnTo>
                <a:cubicBezTo>
                  <a:pt x="4360" y="1414"/>
                  <a:pt x="4566" y="1479"/>
                  <a:pt x="4739" y="1594"/>
                </a:cubicBezTo>
                <a:cubicBezTo>
                  <a:pt x="4912" y="1708"/>
                  <a:pt x="5051" y="1873"/>
                  <a:pt x="5136" y="2074"/>
                </a:cubicBezTo>
                <a:lnTo>
                  <a:pt x="6374" y="5009"/>
                </a:lnTo>
                <a:lnTo>
                  <a:pt x="1587" y="5009"/>
                </a:lnTo>
                <a:lnTo>
                  <a:pt x="1587" y="4551"/>
                </a:lnTo>
                <a:lnTo>
                  <a:pt x="5685" y="4551"/>
                </a:lnTo>
                <a:lnTo>
                  <a:pt x="4715" y="2251"/>
                </a:lnTo>
                <a:cubicBezTo>
                  <a:pt x="4667" y="2136"/>
                  <a:pt x="4586" y="2041"/>
                  <a:pt x="4486" y="1975"/>
                </a:cubicBezTo>
                <a:cubicBezTo>
                  <a:pt x="4387" y="1909"/>
                  <a:pt x="4269" y="1872"/>
                  <a:pt x="4143" y="1872"/>
                </a:cubicBezTo>
                <a:lnTo>
                  <a:pt x="1503" y="1872"/>
                </a:lnTo>
                <a:lnTo>
                  <a:pt x="1503" y="1414"/>
                </a:lnTo>
                <a:close/>
                <a:moveTo>
                  <a:pt x="5763" y="9746"/>
                </a:moveTo>
                <a:lnTo>
                  <a:pt x="3953" y="9746"/>
                </a:lnTo>
                <a:lnTo>
                  <a:pt x="3953" y="9287"/>
                </a:lnTo>
                <a:lnTo>
                  <a:pt x="5763" y="9287"/>
                </a:lnTo>
                <a:lnTo>
                  <a:pt x="5763" y="9746"/>
                </a:lnTo>
                <a:close/>
                <a:moveTo>
                  <a:pt x="7581" y="10879"/>
                </a:moveTo>
                <a:cubicBezTo>
                  <a:pt x="7187" y="10879"/>
                  <a:pt x="6828" y="10719"/>
                  <a:pt x="6569" y="10459"/>
                </a:cubicBezTo>
                <a:cubicBezTo>
                  <a:pt x="6310" y="10200"/>
                  <a:pt x="6149" y="9842"/>
                  <a:pt x="6149" y="9447"/>
                </a:cubicBezTo>
                <a:cubicBezTo>
                  <a:pt x="6149" y="9052"/>
                  <a:pt x="6310" y="8694"/>
                  <a:pt x="6569" y="8435"/>
                </a:cubicBezTo>
                <a:cubicBezTo>
                  <a:pt x="6828" y="8175"/>
                  <a:pt x="7187" y="8015"/>
                  <a:pt x="7581" y="8015"/>
                </a:cubicBezTo>
                <a:cubicBezTo>
                  <a:pt x="7976" y="8015"/>
                  <a:pt x="8334" y="8175"/>
                  <a:pt x="8594" y="8435"/>
                </a:cubicBezTo>
                <a:cubicBezTo>
                  <a:pt x="8853" y="8694"/>
                  <a:pt x="9014" y="9052"/>
                  <a:pt x="9014" y="9447"/>
                </a:cubicBezTo>
                <a:cubicBezTo>
                  <a:pt x="9014" y="9842"/>
                  <a:pt x="8853" y="10200"/>
                  <a:pt x="8594" y="10459"/>
                </a:cubicBezTo>
                <a:cubicBezTo>
                  <a:pt x="8334" y="10719"/>
                  <a:pt x="7976" y="10879"/>
                  <a:pt x="7581" y="10879"/>
                </a:cubicBezTo>
                <a:close/>
                <a:moveTo>
                  <a:pt x="6893" y="10135"/>
                </a:moveTo>
                <a:cubicBezTo>
                  <a:pt x="7070" y="10312"/>
                  <a:pt x="7313" y="10421"/>
                  <a:pt x="7581" y="10421"/>
                </a:cubicBezTo>
                <a:cubicBezTo>
                  <a:pt x="7850" y="10421"/>
                  <a:pt x="8093" y="10312"/>
                  <a:pt x="8269" y="10135"/>
                </a:cubicBezTo>
                <a:cubicBezTo>
                  <a:pt x="8446" y="9959"/>
                  <a:pt x="8555" y="9715"/>
                  <a:pt x="8555" y="9447"/>
                </a:cubicBezTo>
                <a:cubicBezTo>
                  <a:pt x="8555" y="9179"/>
                  <a:pt x="8446" y="8935"/>
                  <a:pt x="8269" y="8759"/>
                </a:cubicBezTo>
                <a:cubicBezTo>
                  <a:pt x="8093" y="8583"/>
                  <a:pt x="7850" y="8473"/>
                  <a:pt x="7581" y="8473"/>
                </a:cubicBezTo>
                <a:cubicBezTo>
                  <a:pt x="7313" y="8473"/>
                  <a:pt x="7070" y="8583"/>
                  <a:pt x="6893" y="8759"/>
                </a:cubicBezTo>
                <a:cubicBezTo>
                  <a:pt x="6717" y="8935"/>
                  <a:pt x="6608" y="9179"/>
                  <a:pt x="6608" y="9447"/>
                </a:cubicBezTo>
                <a:cubicBezTo>
                  <a:pt x="6608" y="9715"/>
                  <a:pt x="6717" y="9959"/>
                  <a:pt x="6893" y="10135"/>
                </a:cubicBezTo>
                <a:close/>
                <a:moveTo>
                  <a:pt x="2139" y="10879"/>
                </a:moveTo>
                <a:cubicBezTo>
                  <a:pt x="1744" y="10879"/>
                  <a:pt x="1386" y="10719"/>
                  <a:pt x="1127" y="10459"/>
                </a:cubicBezTo>
                <a:cubicBezTo>
                  <a:pt x="867" y="10200"/>
                  <a:pt x="707" y="9842"/>
                  <a:pt x="707" y="9447"/>
                </a:cubicBezTo>
                <a:cubicBezTo>
                  <a:pt x="707" y="9052"/>
                  <a:pt x="867" y="8694"/>
                  <a:pt x="1127" y="8435"/>
                </a:cubicBezTo>
                <a:cubicBezTo>
                  <a:pt x="1386" y="8175"/>
                  <a:pt x="1744" y="8015"/>
                  <a:pt x="2139" y="8015"/>
                </a:cubicBezTo>
                <a:cubicBezTo>
                  <a:pt x="2534" y="8015"/>
                  <a:pt x="2892" y="8175"/>
                  <a:pt x="3151" y="8435"/>
                </a:cubicBezTo>
                <a:cubicBezTo>
                  <a:pt x="3410" y="8694"/>
                  <a:pt x="3571" y="9052"/>
                  <a:pt x="3571" y="9447"/>
                </a:cubicBezTo>
                <a:cubicBezTo>
                  <a:pt x="3571" y="9842"/>
                  <a:pt x="3410" y="10200"/>
                  <a:pt x="3151" y="10459"/>
                </a:cubicBezTo>
                <a:cubicBezTo>
                  <a:pt x="2892" y="10719"/>
                  <a:pt x="2534" y="10879"/>
                  <a:pt x="2139" y="10879"/>
                </a:cubicBezTo>
                <a:close/>
                <a:moveTo>
                  <a:pt x="1451" y="10135"/>
                </a:moveTo>
                <a:cubicBezTo>
                  <a:pt x="1627" y="10312"/>
                  <a:pt x="1870" y="10421"/>
                  <a:pt x="2139" y="10421"/>
                </a:cubicBezTo>
                <a:cubicBezTo>
                  <a:pt x="2407" y="10421"/>
                  <a:pt x="2651" y="10312"/>
                  <a:pt x="2827" y="10135"/>
                </a:cubicBezTo>
                <a:cubicBezTo>
                  <a:pt x="3003" y="9959"/>
                  <a:pt x="3112" y="9715"/>
                  <a:pt x="3112" y="9447"/>
                </a:cubicBezTo>
                <a:cubicBezTo>
                  <a:pt x="3112" y="9179"/>
                  <a:pt x="3003" y="8935"/>
                  <a:pt x="2827" y="8759"/>
                </a:cubicBezTo>
                <a:cubicBezTo>
                  <a:pt x="2650" y="8583"/>
                  <a:pt x="2407" y="8473"/>
                  <a:pt x="2139" y="8473"/>
                </a:cubicBezTo>
                <a:cubicBezTo>
                  <a:pt x="1871" y="8473"/>
                  <a:pt x="1627" y="8583"/>
                  <a:pt x="1451" y="8759"/>
                </a:cubicBezTo>
                <a:cubicBezTo>
                  <a:pt x="1274" y="8935"/>
                  <a:pt x="1165" y="9179"/>
                  <a:pt x="1165" y="9447"/>
                </a:cubicBezTo>
                <a:cubicBezTo>
                  <a:pt x="1165" y="9715"/>
                  <a:pt x="1274" y="9959"/>
                  <a:pt x="1451" y="10135"/>
                </a:cubicBezTo>
                <a:close/>
                <a:moveTo>
                  <a:pt x="11269" y="9746"/>
                </a:moveTo>
                <a:lnTo>
                  <a:pt x="9132" y="9746"/>
                </a:lnTo>
                <a:lnTo>
                  <a:pt x="9132" y="391"/>
                </a:lnTo>
                <a:lnTo>
                  <a:pt x="9590" y="391"/>
                </a:lnTo>
                <a:lnTo>
                  <a:pt x="9590" y="9287"/>
                </a:lnTo>
                <a:lnTo>
                  <a:pt x="11269" y="9287"/>
                </a:lnTo>
                <a:lnTo>
                  <a:pt x="11269" y="9746"/>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1" name="Freeform 414">
            <a:extLst>
              <a:ext uri="{FF2B5EF4-FFF2-40B4-BE49-F238E27FC236}">
                <a16:creationId xmlns:a16="http://schemas.microsoft.com/office/drawing/2014/main" id="{419F4EAD-FD82-4DDC-8642-CBC63F784934}"/>
              </a:ext>
            </a:extLst>
          </p:cNvPr>
          <p:cNvSpPr>
            <a:spLocks noChangeAspect="1" noEditPoints="1"/>
          </p:cNvSpPr>
          <p:nvPr/>
        </p:nvSpPr>
        <p:spPr bwMode="auto">
          <a:xfrm>
            <a:off x="6984630" y="3987040"/>
            <a:ext cx="371567" cy="271419"/>
          </a:xfrm>
          <a:custGeom>
            <a:avLst/>
            <a:gdLst>
              <a:gd name="T0" fmla="*/ 0 w 13780"/>
              <a:gd name="T1" fmla="*/ 10045 h 10058"/>
              <a:gd name="T2" fmla="*/ 114 w 13780"/>
              <a:gd name="T3" fmla="*/ 6323 h 10058"/>
              <a:gd name="T4" fmla="*/ 3855 w 13780"/>
              <a:gd name="T5" fmla="*/ 4349 h 10058"/>
              <a:gd name="T6" fmla="*/ 7170 w 13780"/>
              <a:gd name="T7" fmla="*/ 4339 h 10058"/>
              <a:gd name="T8" fmla="*/ 10553 w 13780"/>
              <a:gd name="T9" fmla="*/ 4339 h 10058"/>
              <a:gd name="T10" fmla="*/ 10911 w 13780"/>
              <a:gd name="T11" fmla="*/ 6487 h 10058"/>
              <a:gd name="T12" fmla="*/ 11154 w 13780"/>
              <a:gd name="T13" fmla="*/ 9014 h 10058"/>
              <a:gd name="T14" fmla="*/ 10730 w 13780"/>
              <a:gd name="T15" fmla="*/ 7102 h 10058"/>
              <a:gd name="T16" fmla="*/ 10272 w 13780"/>
              <a:gd name="T17" fmla="*/ 6617 h 10058"/>
              <a:gd name="T18" fmla="*/ 10114 w 13780"/>
              <a:gd name="T19" fmla="*/ 5030 h 10058"/>
              <a:gd name="T20" fmla="*/ 6746 w 13780"/>
              <a:gd name="T21" fmla="*/ 5030 h 10058"/>
              <a:gd name="T22" fmla="*/ 3439 w 13780"/>
              <a:gd name="T23" fmla="*/ 5025 h 10058"/>
              <a:gd name="T24" fmla="*/ 475 w 13780"/>
              <a:gd name="T25" fmla="*/ 6545 h 10058"/>
              <a:gd name="T26" fmla="*/ 424 w 13780"/>
              <a:gd name="T27" fmla="*/ 9624 h 10058"/>
              <a:gd name="T28" fmla="*/ 8560 w 13780"/>
              <a:gd name="T29" fmla="*/ 10058 h 10058"/>
              <a:gd name="T30" fmla="*/ 13780 w 13780"/>
              <a:gd name="T31" fmla="*/ 7932 h 10058"/>
              <a:gd name="T32" fmla="*/ 10228 w 13780"/>
              <a:gd name="T33" fmla="*/ 10050 h 10058"/>
              <a:gd name="T34" fmla="*/ 13357 w 13780"/>
              <a:gd name="T35" fmla="*/ 9627 h 10058"/>
              <a:gd name="T36" fmla="*/ 11777 w 13780"/>
              <a:gd name="T37" fmla="*/ 7332 h 10058"/>
              <a:gd name="T38" fmla="*/ 11571 w 13780"/>
              <a:gd name="T39" fmla="*/ 5291 h 10058"/>
              <a:gd name="T40" fmla="*/ 11706 w 13780"/>
              <a:gd name="T41" fmla="*/ 136 h 10058"/>
              <a:gd name="T42" fmla="*/ 12034 w 13780"/>
              <a:gd name="T43" fmla="*/ 0 h 10058"/>
              <a:gd name="T44" fmla="*/ 13631 w 13780"/>
              <a:gd name="T45" fmla="*/ 136 h 10058"/>
              <a:gd name="T46" fmla="*/ 13767 w 13780"/>
              <a:gd name="T47" fmla="*/ 7338 h 10058"/>
              <a:gd name="T48" fmla="*/ 13344 w 13780"/>
              <a:gd name="T49" fmla="*/ 463 h 10058"/>
              <a:gd name="T50" fmla="*/ 13304 w 13780"/>
              <a:gd name="T51" fmla="*/ 424 h 10058"/>
              <a:gd name="T52" fmla="*/ 12006 w 13780"/>
              <a:gd name="T53" fmla="*/ 434 h 10058"/>
              <a:gd name="T54" fmla="*/ 11994 w 13780"/>
              <a:gd name="T55" fmla="*/ 463 h 10058"/>
              <a:gd name="T56" fmla="*/ 11571 w 13780"/>
              <a:gd name="T57" fmla="*/ 5291 h 10058"/>
              <a:gd name="T58" fmla="*/ 9110 w 13780"/>
              <a:gd name="T59" fmla="*/ 1260 h 10058"/>
              <a:gd name="T60" fmla="*/ 9247 w 13780"/>
              <a:gd name="T61" fmla="*/ 933 h 10058"/>
              <a:gd name="T62" fmla="*/ 10882 w 13780"/>
              <a:gd name="T63" fmla="*/ 797 h 10058"/>
              <a:gd name="T64" fmla="*/ 11345 w 13780"/>
              <a:gd name="T65" fmla="*/ 1260 h 10058"/>
              <a:gd name="T66" fmla="*/ 10922 w 13780"/>
              <a:gd name="T67" fmla="*/ 5244 h 10058"/>
              <a:gd name="T68" fmla="*/ 10910 w 13780"/>
              <a:gd name="T69" fmla="*/ 1232 h 10058"/>
              <a:gd name="T70" fmla="*/ 9573 w 13780"/>
              <a:gd name="T71" fmla="*/ 1220 h 10058"/>
              <a:gd name="T72" fmla="*/ 9545 w 13780"/>
              <a:gd name="T73" fmla="*/ 1232 h 10058"/>
              <a:gd name="T74" fmla="*/ 9533 w 13780"/>
              <a:gd name="T75" fmla="*/ 4382 h 10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780" h="10058">
                <a:moveTo>
                  <a:pt x="8560" y="10058"/>
                </a:moveTo>
                <a:lnTo>
                  <a:pt x="0" y="10045"/>
                </a:lnTo>
                <a:lnTo>
                  <a:pt x="0" y="6726"/>
                </a:lnTo>
                <a:cubicBezTo>
                  <a:pt x="0" y="6581"/>
                  <a:pt x="41" y="6442"/>
                  <a:pt x="114" y="6323"/>
                </a:cubicBezTo>
                <a:cubicBezTo>
                  <a:pt x="187" y="6205"/>
                  <a:pt x="293" y="6106"/>
                  <a:pt x="423" y="6040"/>
                </a:cubicBezTo>
                <a:cubicBezTo>
                  <a:pt x="1561" y="5468"/>
                  <a:pt x="2712" y="4912"/>
                  <a:pt x="3855" y="4349"/>
                </a:cubicBezTo>
                <a:lnTo>
                  <a:pt x="3870" y="6020"/>
                </a:lnTo>
                <a:lnTo>
                  <a:pt x="7170" y="4339"/>
                </a:lnTo>
                <a:lnTo>
                  <a:pt x="7170" y="6023"/>
                </a:lnTo>
                <a:lnTo>
                  <a:pt x="10553" y="4339"/>
                </a:lnTo>
                <a:lnTo>
                  <a:pt x="10506" y="6236"/>
                </a:lnTo>
                <a:cubicBezTo>
                  <a:pt x="10664" y="6284"/>
                  <a:pt x="10803" y="6372"/>
                  <a:pt x="10911" y="6487"/>
                </a:cubicBezTo>
                <a:cubicBezTo>
                  <a:pt x="11063" y="6649"/>
                  <a:pt x="11154" y="6864"/>
                  <a:pt x="11154" y="7102"/>
                </a:cubicBezTo>
                <a:lnTo>
                  <a:pt x="11154" y="9014"/>
                </a:lnTo>
                <a:lnTo>
                  <a:pt x="10730" y="9014"/>
                </a:lnTo>
                <a:lnTo>
                  <a:pt x="10730" y="7102"/>
                </a:lnTo>
                <a:cubicBezTo>
                  <a:pt x="10730" y="6975"/>
                  <a:pt x="10683" y="6861"/>
                  <a:pt x="10603" y="6776"/>
                </a:cubicBezTo>
                <a:cubicBezTo>
                  <a:pt x="10521" y="6688"/>
                  <a:pt x="10405" y="6630"/>
                  <a:pt x="10272" y="6617"/>
                </a:cubicBezTo>
                <a:lnTo>
                  <a:pt x="10075" y="6599"/>
                </a:lnTo>
                <a:lnTo>
                  <a:pt x="10114" y="5030"/>
                </a:lnTo>
                <a:lnTo>
                  <a:pt x="6746" y="6706"/>
                </a:lnTo>
                <a:lnTo>
                  <a:pt x="6746" y="5030"/>
                </a:lnTo>
                <a:lnTo>
                  <a:pt x="3454" y="6707"/>
                </a:lnTo>
                <a:lnTo>
                  <a:pt x="3439" y="5025"/>
                </a:lnTo>
                <a:lnTo>
                  <a:pt x="612" y="6418"/>
                </a:lnTo>
                <a:cubicBezTo>
                  <a:pt x="555" y="6447"/>
                  <a:pt x="507" y="6491"/>
                  <a:pt x="475" y="6545"/>
                </a:cubicBezTo>
                <a:cubicBezTo>
                  <a:pt x="442" y="6598"/>
                  <a:pt x="424" y="6660"/>
                  <a:pt x="424" y="6726"/>
                </a:cubicBezTo>
                <a:lnTo>
                  <a:pt x="424" y="9624"/>
                </a:lnTo>
                <a:lnTo>
                  <a:pt x="8560" y="9637"/>
                </a:lnTo>
                <a:lnTo>
                  <a:pt x="8560" y="10058"/>
                </a:lnTo>
                <a:close/>
                <a:moveTo>
                  <a:pt x="11977" y="6960"/>
                </a:moveTo>
                <a:lnTo>
                  <a:pt x="13780" y="7932"/>
                </a:lnTo>
                <a:lnTo>
                  <a:pt x="13780" y="10050"/>
                </a:lnTo>
                <a:lnTo>
                  <a:pt x="10228" y="10050"/>
                </a:lnTo>
                <a:lnTo>
                  <a:pt x="10228" y="9627"/>
                </a:lnTo>
                <a:lnTo>
                  <a:pt x="13357" y="9627"/>
                </a:lnTo>
                <a:lnTo>
                  <a:pt x="13357" y="8184"/>
                </a:lnTo>
                <a:lnTo>
                  <a:pt x="11777" y="7332"/>
                </a:lnTo>
                <a:lnTo>
                  <a:pt x="11977" y="6960"/>
                </a:lnTo>
                <a:close/>
                <a:moveTo>
                  <a:pt x="11571" y="5291"/>
                </a:moveTo>
                <a:lnTo>
                  <a:pt x="11571" y="463"/>
                </a:lnTo>
                <a:cubicBezTo>
                  <a:pt x="11571" y="335"/>
                  <a:pt x="11623" y="220"/>
                  <a:pt x="11706" y="136"/>
                </a:cubicBezTo>
                <a:lnTo>
                  <a:pt x="11707" y="136"/>
                </a:lnTo>
                <a:cubicBezTo>
                  <a:pt x="11791" y="52"/>
                  <a:pt x="11907" y="0"/>
                  <a:pt x="12034" y="0"/>
                </a:cubicBezTo>
                <a:lnTo>
                  <a:pt x="13304" y="0"/>
                </a:lnTo>
                <a:cubicBezTo>
                  <a:pt x="13431" y="0"/>
                  <a:pt x="13547" y="52"/>
                  <a:pt x="13631" y="136"/>
                </a:cubicBezTo>
                <a:cubicBezTo>
                  <a:pt x="13715" y="220"/>
                  <a:pt x="13767" y="336"/>
                  <a:pt x="13767" y="463"/>
                </a:cubicBezTo>
                <a:lnTo>
                  <a:pt x="13767" y="7338"/>
                </a:lnTo>
                <a:lnTo>
                  <a:pt x="13344" y="7338"/>
                </a:lnTo>
                <a:lnTo>
                  <a:pt x="13344" y="463"/>
                </a:lnTo>
                <a:cubicBezTo>
                  <a:pt x="13344" y="452"/>
                  <a:pt x="13340" y="442"/>
                  <a:pt x="13333" y="435"/>
                </a:cubicBezTo>
                <a:cubicBezTo>
                  <a:pt x="13326" y="428"/>
                  <a:pt x="13315" y="424"/>
                  <a:pt x="13304" y="424"/>
                </a:cubicBezTo>
                <a:lnTo>
                  <a:pt x="12034" y="424"/>
                </a:lnTo>
                <a:cubicBezTo>
                  <a:pt x="12022" y="424"/>
                  <a:pt x="12012" y="428"/>
                  <a:pt x="12006" y="434"/>
                </a:cubicBezTo>
                <a:lnTo>
                  <a:pt x="12006" y="435"/>
                </a:lnTo>
                <a:cubicBezTo>
                  <a:pt x="11998" y="442"/>
                  <a:pt x="11994" y="452"/>
                  <a:pt x="11994" y="463"/>
                </a:cubicBezTo>
                <a:lnTo>
                  <a:pt x="11994" y="5291"/>
                </a:lnTo>
                <a:lnTo>
                  <a:pt x="11571" y="5291"/>
                </a:lnTo>
                <a:close/>
                <a:moveTo>
                  <a:pt x="9110" y="4382"/>
                </a:moveTo>
                <a:lnTo>
                  <a:pt x="9110" y="1260"/>
                </a:lnTo>
                <a:cubicBezTo>
                  <a:pt x="9110" y="1132"/>
                  <a:pt x="9162" y="1017"/>
                  <a:pt x="9246" y="933"/>
                </a:cubicBezTo>
                <a:lnTo>
                  <a:pt x="9247" y="933"/>
                </a:lnTo>
                <a:cubicBezTo>
                  <a:pt x="9331" y="849"/>
                  <a:pt x="9446" y="797"/>
                  <a:pt x="9573" y="797"/>
                </a:cubicBezTo>
                <a:lnTo>
                  <a:pt x="10882" y="797"/>
                </a:lnTo>
                <a:cubicBezTo>
                  <a:pt x="11010" y="797"/>
                  <a:pt x="11126" y="849"/>
                  <a:pt x="11210" y="933"/>
                </a:cubicBezTo>
                <a:cubicBezTo>
                  <a:pt x="11293" y="1017"/>
                  <a:pt x="11345" y="1132"/>
                  <a:pt x="11345" y="1260"/>
                </a:cubicBezTo>
                <a:lnTo>
                  <a:pt x="11345" y="5244"/>
                </a:lnTo>
                <a:lnTo>
                  <a:pt x="10922" y="5244"/>
                </a:lnTo>
                <a:lnTo>
                  <a:pt x="10922" y="1260"/>
                </a:lnTo>
                <a:cubicBezTo>
                  <a:pt x="10922" y="1249"/>
                  <a:pt x="10917" y="1239"/>
                  <a:pt x="10910" y="1232"/>
                </a:cubicBezTo>
                <a:cubicBezTo>
                  <a:pt x="10903" y="1225"/>
                  <a:pt x="10893" y="1220"/>
                  <a:pt x="10882" y="1220"/>
                </a:cubicBezTo>
                <a:lnTo>
                  <a:pt x="9573" y="1220"/>
                </a:lnTo>
                <a:cubicBezTo>
                  <a:pt x="9562" y="1220"/>
                  <a:pt x="9552" y="1225"/>
                  <a:pt x="9545" y="1232"/>
                </a:cubicBezTo>
                <a:lnTo>
                  <a:pt x="9545" y="1232"/>
                </a:lnTo>
                <a:cubicBezTo>
                  <a:pt x="9538" y="1239"/>
                  <a:pt x="9533" y="1249"/>
                  <a:pt x="9533" y="1260"/>
                </a:cubicBezTo>
                <a:lnTo>
                  <a:pt x="9533" y="4382"/>
                </a:lnTo>
                <a:lnTo>
                  <a:pt x="9110" y="4382"/>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2" name="Freeform 415">
            <a:extLst>
              <a:ext uri="{FF2B5EF4-FFF2-40B4-BE49-F238E27FC236}">
                <a16:creationId xmlns:a16="http://schemas.microsoft.com/office/drawing/2014/main" id="{A9E280F7-624C-44AC-85D6-6046F68FCBE2}"/>
              </a:ext>
            </a:extLst>
          </p:cNvPr>
          <p:cNvSpPr>
            <a:spLocks noChangeAspect="1" noEditPoints="1"/>
          </p:cNvSpPr>
          <p:nvPr/>
        </p:nvSpPr>
        <p:spPr bwMode="auto">
          <a:xfrm>
            <a:off x="7491181" y="3946400"/>
            <a:ext cx="354150" cy="354150"/>
          </a:xfrm>
          <a:custGeom>
            <a:avLst/>
            <a:gdLst>
              <a:gd name="T0" fmla="*/ 8433 w 13140"/>
              <a:gd name="T1" fmla="*/ 11546 h 13139"/>
              <a:gd name="T2" fmla="*/ 6799 w 13140"/>
              <a:gd name="T3" fmla="*/ 13139 h 13139"/>
              <a:gd name="T4" fmla="*/ 6341 w 13140"/>
              <a:gd name="T5" fmla="*/ 11887 h 13139"/>
              <a:gd name="T6" fmla="*/ 2789 w 13140"/>
              <a:gd name="T7" fmla="*/ 10338 h 13139"/>
              <a:gd name="T8" fmla="*/ 1235 w 13140"/>
              <a:gd name="T9" fmla="*/ 6799 h 13139"/>
              <a:gd name="T10" fmla="*/ 0 w 13140"/>
              <a:gd name="T11" fmla="*/ 6340 h 13139"/>
              <a:gd name="T12" fmla="*/ 1583 w 13140"/>
              <a:gd name="T13" fmla="*/ 4692 h 13139"/>
              <a:gd name="T14" fmla="*/ 2932 w 13140"/>
              <a:gd name="T15" fmla="*/ 3353 h 13139"/>
              <a:gd name="T16" fmla="*/ 1690 w 13140"/>
              <a:gd name="T17" fmla="*/ 6588 h 13139"/>
              <a:gd name="T18" fmla="*/ 3111 w 13140"/>
              <a:gd name="T19" fmla="*/ 10014 h 13139"/>
              <a:gd name="T20" fmla="*/ 6547 w 13140"/>
              <a:gd name="T21" fmla="*/ 11432 h 13139"/>
              <a:gd name="T22" fmla="*/ 9771 w 13140"/>
              <a:gd name="T23" fmla="*/ 10212 h 13139"/>
              <a:gd name="T24" fmla="*/ 6799 w 13140"/>
              <a:gd name="T25" fmla="*/ 0 h 13139"/>
              <a:gd name="T26" fmla="*/ 8581 w 13140"/>
              <a:gd name="T27" fmla="*/ 1687 h 13139"/>
              <a:gd name="T28" fmla="*/ 11460 w 13140"/>
              <a:gd name="T29" fmla="*/ 4558 h 13139"/>
              <a:gd name="T30" fmla="*/ 13140 w 13140"/>
              <a:gd name="T31" fmla="*/ 6340 h 13139"/>
              <a:gd name="T32" fmla="*/ 11858 w 13140"/>
              <a:gd name="T33" fmla="*/ 6799 h 13139"/>
              <a:gd name="T34" fmla="*/ 10516 w 13140"/>
              <a:gd name="T35" fmla="*/ 10114 h 13139"/>
              <a:gd name="T36" fmla="*/ 11087 w 13140"/>
              <a:gd name="T37" fmla="*/ 8312 h 13139"/>
              <a:gd name="T38" fmla="*/ 11037 w 13140"/>
              <a:gd name="T39" fmla="*/ 4734 h 13139"/>
              <a:gd name="T40" fmla="*/ 8407 w 13140"/>
              <a:gd name="T41" fmla="*/ 2110 h 13139"/>
              <a:gd name="T42" fmla="*/ 4810 w 13140"/>
              <a:gd name="T43" fmla="*/ 2064 h 13139"/>
              <a:gd name="T44" fmla="*/ 2999 w 13140"/>
              <a:gd name="T45" fmla="*/ 2641 h 13139"/>
              <a:gd name="T46" fmla="*/ 6341 w 13140"/>
              <a:gd name="T47" fmla="*/ 1290 h 13139"/>
              <a:gd name="T48" fmla="*/ 6799 w 13140"/>
              <a:gd name="T49" fmla="*/ 0 h 13139"/>
              <a:gd name="T50" fmla="*/ 6320 w 13140"/>
              <a:gd name="T51" fmla="*/ 9790 h 13139"/>
              <a:gd name="T52" fmla="*/ 6270 w 13140"/>
              <a:gd name="T53" fmla="*/ 9781 h 13139"/>
              <a:gd name="T54" fmla="*/ 5945 w 13140"/>
              <a:gd name="T55" fmla="*/ 9364 h 13139"/>
              <a:gd name="T56" fmla="*/ 3765 w 13140"/>
              <a:gd name="T57" fmla="*/ 6914 h 13139"/>
              <a:gd name="T58" fmla="*/ 3718 w 13140"/>
              <a:gd name="T59" fmla="*/ 6909 h 13139"/>
              <a:gd name="T60" fmla="*/ 3472 w 13140"/>
              <a:gd name="T61" fmla="*/ 6775 h 13139"/>
              <a:gd name="T62" fmla="*/ 3433 w 13140"/>
              <a:gd name="T63" fmla="*/ 6251 h 13139"/>
              <a:gd name="T64" fmla="*/ 3636 w 13140"/>
              <a:gd name="T65" fmla="*/ 6090 h 13139"/>
              <a:gd name="T66" fmla="*/ 8499 w 13140"/>
              <a:gd name="T67" fmla="*/ 4049 h 13139"/>
              <a:gd name="T68" fmla="*/ 8811 w 13140"/>
              <a:gd name="T69" fmla="*/ 4038 h 13139"/>
              <a:gd name="T70" fmla="*/ 9174 w 13140"/>
              <a:gd name="T71" fmla="*/ 4466 h 13139"/>
              <a:gd name="T72" fmla="*/ 9121 w 13140"/>
              <a:gd name="T73" fmla="*/ 4754 h 13139"/>
              <a:gd name="T74" fmla="*/ 6752 w 13140"/>
              <a:gd name="T75" fmla="*/ 9559 h 13139"/>
              <a:gd name="T76" fmla="*/ 6373 w 13140"/>
              <a:gd name="T77" fmla="*/ 9794 h 13139"/>
              <a:gd name="T78" fmla="*/ 6403 w 13140"/>
              <a:gd name="T79" fmla="*/ 9233 h 13139"/>
              <a:gd name="T80" fmla="*/ 8713 w 13140"/>
              <a:gd name="T81" fmla="*/ 4546 h 13139"/>
              <a:gd name="T82" fmla="*/ 8707 w 13140"/>
              <a:gd name="T83" fmla="*/ 4493 h 13139"/>
              <a:gd name="T84" fmla="*/ 8663 w 13140"/>
              <a:gd name="T85" fmla="*/ 4476 h 13139"/>
              <a:gd name="T86" fmla="*/ 6425 w 13140"/>
              <a:gd name="T87" fmla="*/ 6429 h 13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140" h="13139">
                <a:moveTo>
                  <a:pt x="10074" y="10555"/>
                </a:moveTo>
                <a:cubicBezTo>
                  <a:pt x="9587" y="10985"/>
                  <a:pt x="9030" y="11320"/>
                  <a:pt x="8433" y="11546"/>
                </a:cubicBezTo>
                <a:cubicBezTo>
                  <a:pt x="7913" y="11743"/>
                  <a:pt x="7362" y="11858"/>
                  <a:pt x="6799" y="11885"/>
                </a:cubicBezTo>
                <a:lnTo>
                  <a:pt x="6799" y="13139"/>
                </a:lnTo>
                <a:lnTo>
                  <a:pt x="6341" y="13139"/>
                </a:lnTo>
                <a:lnTo>
                  <a:pt x="6341" y="11887"/>
                </a:lnTo>
                <a:cubicBezTo>
                  <a:pt x="5705" y="11863"/>
                  <a:pt x="5088" y="11727"/>
                  <a:pt x="4512" y="11489"/>
                </a:cubicBezTo>
                <a:cubicBezTo>
                  <a:pt x="3875" y="11226"/>
                  <a:pt x="3290" y="10838"/>
                  <a:pt x="2789" y="10338"/>
                </a:cubicBezTo>
                <a:cubicBezTo>
                  <a:pt x="2287" y="9837"/>
                  <a:pt x="1897" y="9254"/>
                  <a:pt x="1634" y="8619"/>
                </a:cubicBezTo>
                <a:cubicBezTo>
                  <a:pt x="1396" y="8046"/>
                  <a:pt x="1260" y="7432"/>
                  <a:pt x="1235" y="6799"/>
                </a:cubicBezTo>
                <a:lnTo>
                  <a:pt x="0" y="6799"/>
                </a:lnTo>
                <a:lnTo>
                  <a:pt x="0" y="6340"/>
                </a:lnTo>
                <a:lnTo>
                  <a:pt x="1237" y="6340"/>
                </a:lnTo>
                <a:cubicBezTo>
                  <a:pt x="1264" y="5773"/>
                  <a:pt x="1382" y="5217"/>
                  <a:pt x="1583" y="4692"/>
                </a:cubicBezTo>
                <a:cubicBezTo>
                  <a:pt x="1814" y="4091"/>
                  <a:pt x="2154" y="3533"/>
                  <a:pt x="2591" y="3047"/>
                </a:cubicBezTo>
                <a:lnTo>
                  <a:pt x="2932" y="3353"/>
                </a:lnTo>
                <a:cubicBezTo>
                  <a:pt x="2530" y="3799"/>
                  <a:pt x="2219" y="4308"/>
                  <a:pt x="2010" y="4855"/>
                </a:cubicBezTo>
                <a:cubicBezTo>
                  <a:pt x="1800" y="5401"/>
                  <a:pt x="1690" y="5988"/>
                  <a:pt x="1690" y="6588"/>
                </a:cubicBezTo>
                <a:cubicBezTo>
                  <a:pt x="1690" y="7236"/>
                  <a:pt x="1816" y="7864"/>
                  <a:pt x="2056" y="8443"/>
                </a:cubicBezTo>
                <a:cubicBezTo>
                  <a:pt x="2298" y="9024"/>
                  <a:pt x="2653" y="9556"/>
                  <a:pt x="3111" y="10014"/>
                </a:cubicBezTo>
                <a:cubicBezTo>
                  <a:pt x="3571" y="10472"/>
                  <a:pt x="4105" y="10826"/>
                  <a:pt x="4686" y="11067"/>
                </a:cubicBezTo>
                <a:cubicBezTo>
                  <a:pt x="5267" y="11306"/>
                  <a:pt x="5896" y="11432"/>
                  <a:pt x="6547" y="11432"/>
                </a:cubicBezTo>
                <a:cubicBezTo>
                  <a:pt x="7143" y="11432"/>
                  <a:pt x="7726" y="11324"/>
                  <a:pt x="8272" y="11118"/>
                </a:cubicBezTo>
                <a:cubicBezTo>
                  <a:pt x="8818" y="10911"/>
                  <a:pt x="9327" y="10606"/>
                  <a:pt x="9771" y="10212"/>
                </a:cubicBezTo>
                <a:lnTo>
                  <a:pt x="10074" y="10555"/>
                </a:lnTo>
                <a:close/>
                <a:moveTo>
                  <a:pt x="6799" y="0"/>
                </a:moveTo>
                <a:lnTo>
                  <a:pt x="6799" y="1292"/>
                </a:lnTo>
                <a:cubicBezTo>
                  <a:pt x="7419" y="1320"/>
                  <a:pt x="8019" y="1455"/>
                  <a:pt x="8581" y="1687"/>
                </a:cubicBezTo>
                <a:cubicBezTo>
                  <a:pt x="9218" y="1950"/>
                  <a:pt x="9803" y="2339"/>
                  <a:pt x="10305" y="2839"/>
                </a:cubicBezTo>
                <a:cubicBezTo>
                  <a:pt x="10807" y="3340"/>
                  <a:pt x="11196" y="3923"/>
                  <a:pt x="11460" y="4558"/>
                </a:cubicBezTo>
                <a:cubicBezTo>
                  <a:pt x="11693" y="5119"/>
                  <a:pt x="11828" y="5721"/>
                  <a:pt x="11857" y="6340"/>
                </a:cubicBezTo>
                <a:lnTo>
                  <a:pt x="13140" y="6340"/>
                </a:lnTo>
                <a:lnTo>
                  <a:pt x="13140" y="6799"/>
                </a:lnTo>
                <a:lnTo>
                  <a:pt x="11858" y="6799"/>
                </a:lnTo>
                <a:cubicBezTo>
                  <a:pt x="11835" y="7377"/>
                  <a:pt x="11718" y="7942"/>
                  <a:pt x="11515" y="8475"/>
                </a:cubicBezTo>
                <a:cubicBezTo>
                  <a:pt x="11287" y="9071"/>
                  <a:pt x="10951" y="9627"/>
                  <a:pt x="10516" y="10114"/>
                </a:cubicBezTo>
                <a:lnTo>
                  <a:pt x="10176" y="9809"/>
                </a:lnTo>
                <a:cubicBezTo>
                  <a:pt x="10571" y="9366"/>
                  <a:pt x="10878" y="8859"/>
                  <a:pt x="11087" y="8312"/>
                </a:cubicBezTo>
                <a:cubicBezTo>
                  <a:pt x="11295" y="7767"/>
                  <a:pt x="11404" y="7184"/>
                  <a:pt x="11404" y="6588"/>
                </a:cubicBezTo>
                <a:cubicBezTo>
                  <a:pt x="11404" y="5941"/>
                  <a:pt x="11278" y="5313"/>
                  <a:pt x="11037" y="4734"/>
                </a:cubicBezTo>
                <a:cubicBezTo>
                  <a:pt x="10796" y="4153"/>
                  <a:pt x="10440" y="3620"/>
                  <a:pt x="9982" y="3163"/>
                </a:cubicBezTo>
                <a:cubicBezTo>
                  <a:pt x="9523" y="2705"/>
                  <a:pt x="8988" y="2350"/>
                  <a:pt x="8407" y="2110"/>
                </a:cubicBezTo>
                <a:cubicBezTo>
                  <a:pt x="7826" y="1870"/>
                  <a:pt x="7197" y="1744"/>
                  <a:pt x="6547" y="1744"/>
                </a:cubicBezTo>
                <a:cubicBezTo>
                  <a:pt x="5947" y="1744"/>
                  <a:pt x="5359" y="1854"/>
                  <a:pt x="4810" y="2064"/>
                </a:cubicBezTo>
                <a:cubicBezTo>
                  <a:pt x="4260" y="2274"/>
                  <a:pt x="3749" y="2583"/>
                  <a:pt x="3304" y="2981"/>
                </a:cubicBezTo>
                <a:lnTo>
                  <a:pt x="2999" y="2641"/>
                </a:lnTo>
                <a:cubicBezTo>
                  <a:pt x="3488" y="2203"/>
                  <a:pt x="4047" y="1865"/>
                  <a:pt x="4647" y="1636"/>
                </a:cubicBezTo>
                <a:cubicBezTo>
                  <a:pt x="5185" y="1430"/>
                  <a:pt x="5757" y="1312"/>
                  <a:pt x="6341" y="1290"/>
                </a:cubicBezTo>
                <a:lnTo>
                  <a:pt x="6341" y="0"/>
                </a:lnTo>
                <a:lnTo>
                  <a:pt x="6799" y="0"/>
                </a:lnTo>
                <a:close/>
                <a:moveTo>
                  <a:pt x="6373" y="9794"/>
                </a:moveTo>
                <a:cubicBezTo>
                  <a:pt x="6360" y="9794"/>
                  <a:pt x="6342" y="9793"/>
                  <a:pt x="6320" y="9790"/>
                </a:cubicBezTo>
                <a:cubicBezTo>
                  <a:pt x="6300" y="9787"/>
                  <a:pt x="6284" y="9784"/>
                  <a:pt x="6272" y="9782"/>
                </a:cubicBezTo>
                <a:lnTo>
                  <a:pt x="6270" y="9781"/>
                </a:lnTo>
                <a:cubicBezTo>
                  <a:pt x="6173" y="9757"/>
                  <a:pt x="6091" y="9703"/>
                  <a:pt x="6033" y="9629"/>
                </a:cubicBezTo>
                <a:cubicBezTo>
                  <a:pt x="5976" y="9556"/>
                  <a:pt x="5944" y="9464"/>
                  <a:pt x="5945" y="9364"/>
                </a:cubicBezTo>
                <a:lnTo>
                  <a:pt x="5964" y="6891"/>
                </a:lnTo>
                <a:lnTo>
                  <a:pt x="3765" y="6914"/>
                </a:lnTo>
                <a:lnTo>
                  <a:pt x="3723" y="6910"/>
                </a:lnTo>
                <a:lnTo>
                  <a:pt x="3718" y="6909"/>
                </a:lnTo>
                <a:lnTo>
                  <a:pt x="3718" y="6910"/>
                </a:lnTo>
                <a:cubicBezTo>
                  <a:pt x="3620" y="6893"/>
                  <a:pt x="3535" y="6845"/>
                  <a:pt x="3472" y="6775"/>
                </a:cubicBezTo>
                <a:cubicBezTo>
                  <a:pt x="3409" y="6706"/>
                  <a:pt x="3370" y="6616"/>
                  <a:pt x="3363" y="6517"/>
                </a:cubicBezTo>
                <a:cubicBezTo>
                  <a:pt x="3356" y="6420"/>
                  <a:pt x="3382" y="6327"/>
                  <a:pt x="3433" y="6251"/>
                </a:cubicBezTo>
                <a:cubicBezTo>
                  <a:pt x="3480" y="6180"/>
                  <a:pt x="3550" y="6123"/>
                  <a:pt x="3637" y="6091"/>
                </a:cubicBezTo>
                <a:lnTo>
                  <a:pt x="3636" y="6090"/>
                </a:lnTo>
                <a:lnTo>
                  <a:pt x="8495" y="4050"/>
                </a:lnTo>
                <a:lnTo>
                  <a:pt x="8499" y="4049"/>
                </a:lnTo>
                <a:lnTo>
                  <a:pt x="8519" y="4041"/>
                </a:lnTo>
                <a:cubicBezTo>
                  <a:pt x="8617" y="4011"/>
                  <a:pt x="8717" y="4011"/>
                  <a:pt x="8811" y="4038"/>
                </a:cubicBezTo>
                <a:cubicBezTo>
                  <a:pt x="8905" y="4065"/>
                  <a:pt x="8990" y="4120"/>
                  <a:pt x="9056" y="4198"/>
                </a:cubicBezTo>
                <a:cubicBezTo>
                  <a:pt x="9123" y="4277"/>
                  <a:pt x="9163" y="4370"/>
                  <a:pt x="9174" y="4466"/>
                </a:cubicBezTo>
                <a:cubicBezTo>
                  <a:pt x="9185" y="4563"/>
                  <a:pt x="9168" y="4662"/>
                  <a:pt x="9121" y="4754"/>
                </a:cubicBezTo>
                <a:lnTo>
                  <a:pt x="9121" y="4754"/>
                </a:lnTo>
                <a:lnTo>
                  <a:pt x="6753" y="9557"/>
                </a:lnTo>
                <a:lnTo>
                  <a:pt x="6752" y="9559"/>
                </a:lnTo>
                <a:cubicBezTo>
                  <a:pt x="6715" y="9631"/>
                  <a:pt x="6661" y="9689"/>
                  <a:pt x="6596" y="9730"/>
                </a:cubicBezTo>
                <a:cubicBezTo>
                  <a:pt x="6529" y="9772"/>
                  <a:pt x="6453" y="9794"/>
                  <a:pt x="6373" y="9794"/>
                </a:cubicBezTo>
                <a:close/>
                <a:moveTo>
                  <a:pt x="6423" y="6662"/>
                </a:moveTo>
                <a:lnTo>
                  <a:pt x="6403" y="9233"/>
                </a:lnTo>
                <a:lnTo>
                  <a:pt x="8712" y="4549"/>
                </a:lnTo>
                <a:lnTo>
                  <a:pt x="8713" y="4546"/>
                </a:lnTo>
                <a:cubicBezTo>
                  <a:pt x="8718" y="4536"/>
                  <a:pt x="8720" y="4527"/>
                  <a:pt x="8719" y="4518"/>
                </a:cubicBezTo>
                <a:cubicBezTo>
                  <a:pt x="8718" y="4510"/>
                  <a:pt x="8714" y="4501"/>
                  <a:pt x="8707" y="4493"/>
                </a:cubicBezTo>
                <a:cubicBezTo>
                  <a:pt x="8700" y="4485"/>
                  <a:pt x="8692" y="4479"/>
                  <a:pt x="8684" y="4477"/>
                </a:cubicBezTo>
                <a:cubicBezTo>
                  <a:pt x="8678" y="4475"/>
                  <a:pt x="8671" y="4475"/>
                  <a:pt x="8663" y="4476"/>
                </a:cubicBezTo>
                <a:lnTo>
                  <a:pt x="3952" y="6455"/>
                </a:lnTo>
                <a:lnTo>
                  <a:pt x="6425" y="6429"/>
                </a:lnTo>
                <a:lnTo>
                  <a:pt x="6423" y="6662"/>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3" name="Freeform 416">
            <a:extLst>
              <a:ext uri="{FF2B5EF4-FFF2-40B4-BE49-F238E27FC236}">
                <a16:creationId xmlns:a16="http://schemas.microsoft.com/office/drawing/2014/main" id="{6348B7C5-A535-4B98-9C43-B23190AC3D48}"/>
              </a:ext>
            </a:extLst>
          </p:cNvPr>
          <p:cNvSpPr>
            <a:spLocks noChangeAspect="1" noEditPoints="1"/>
          </p:cNvSpPr>
          <p:nvPr/>
        </p:nvSpPr>
        <p:spPr bwMode="auto">
          <a:xfrm>
            <a:off x="8002086" y="3959463"/>
            <a:ext cx="325122" cy="336733"/>
          </a:xfrm>
          <a:custGeom>
            <a:avLst/>
            <a:gdLst>
              <a:gd name="T0" fmla="*/ 2674 w 12059"/>
              <a:gd name="T1" fmla="*/ 6400 h 12501"/>
              <a:gd name="T2" fmla="*/ 1762 w 12059"/>
              <a:gd name="T3" fmla="*/ 5487 h 12501"/>
              <a:gd name="T4" fmla="*/ 2013 w 12059"/>
              <a:gd name="T5" fmla="*/ 252 h 12501"/>
              <a:gd name="T6" fmla="*/ 11178 w 12059"/>
              <a:gd name="T7" fmla="*/ 0 h 12501"/>
              <a:gd name="T8" fmla="*/ 12059 w 12059"/>
              <a:gd name="T9" fmla="*/ 880 h 12501"/>
              <a:gd name="T10" fmla="*/ 11808 w 12059"/>
              <a:gd name="T11" fmla="*/ 6149 h 12501"/>
              <a:gd name="T12" fmla="*/ 10089 w 12059"/>
              <a:gd name="T13" fmla="*/ 6400 h 12501"/>
              <a:gd name="T14" fmla="*/ 8555 w 12059"/>
              <a:gd name="T15" fmla="*/ 7193 h 12501"/>
              <a:gd name="T16" fmla="*/ 9642 w 12059"/>
              <a:gd name="T17" fmla="*/ 7629 h 12501"/>
              <a:gd name="T18" fmla="*/ 11203 w 12059"/>
              <a:gd name="T19" fmla="*/ 5941 h 12501"/>
              <a:gd name="T20" fmla="*/ 11600 w 12059"/>
              <a:gd name="T21" fmla="*/ 5544 h 12501"/>
              <a:gd name="T22" fmla="*/ 11477 w 12059"/>
              <a:gd name="T23" fmla="*/ 582 h 12501"/>
              <a:gd name="T24" fmla="*/ 2617 w 12059"/>
              <a:gd name="T25" fmla="*/ 459 h 12501"/>
              <a:gd name="T26" fmla="*/ 2220 w 12059"/>
              <a:gd name="T27" fmla="*/ 856 h 12501"/>
              <a:gd name="T28" fmla="*/ 2354 w 12059"/>
              <a:gd name="T29" fmla="*/ 5808 h 12501"/>
              <a:gd name="T30" fmla="*/ 6821 w 12059"/>
              <a:gd name="T31" fmla="*/ 5941 h 12501"/>
              <a:gd name="T32" fmla="*/ 3043 w 12059"/>
              <a:gd name="T33" fmla="*/ 3762 h 12501"/>
              <a:gd name="T34" fmla="*/ 8025 w 12059"/>
              <a:gd name="T35" fmla="*/ 4028 h 12501"/>
              <a:gd name="T36" fmla="*/ 8281 w 12059"/>
              <a:gd name="T37" fmla="*/ 4674 h 12501"/>
              <a:gd name="T38" fmla="*/ 8280 w 12059"/>
              <a:gd name="T39" fmla="*/ 9326 h 12501"/>
              <a:gd name="T40" fmla="*/ 7991 w 12059"/>
              <a:gd name="T41" fmla="*/ 9911 h 12501"/>
              <a:gd name="T42" fmla="*/ 7695 w 12059"/>
              <a:gd name="T43" fmla="*/ 10097 h 12501"/>
              <a:gd name="T44" fmla="*/ 4297 w 12059"/>
              <a:gd name="T45" fmla="*/ 10163 h 12501"/>
              <a:gd name="T46" fmla="*/ 1969 w 12059"/>
              <a:gd name="T47" fmla="*/ 10163 h 12501"/>
              <a:gd name="T48" fmla="*/ 251 w 12059"/>
              <a:gd name="T49" fmla="*/ 9912 h 12501"/>
              <a:gd name="T50" fmla="*/ 0 w 12059"/>
              <a:gd name="T51" fmla="*/ 4643 h 12501"/>
              <a:gd name="T52" fmla="*/ 880 w 12059"/>
              <a:gd name="T53" fmla="*/ 3762 h 12501"/>
              <a:gd name="T54" fmla="*/ 1267 w 12059"/>
              <a:gd name="T55" fmla="*/ 4221 h 12501"/>
              <a:gd name="T56" fmla="*/ 582 w 12059"/>
              <a:gd name="T57" fmla="*/ 4344 h 12501"/>
              <a:gd name="T58" fmla="*/ 459 w 12059"/>
              <a:gd name="T59" fmla="*/ 9307 h 12501"/>
              <a:gd name="T60" fmla="*/ 856 w 12059"/>
              <a:gd name="T61" fmla="*/ 9704 h 12501"/>
              <a:gd name="T62" fmla="*/ 2417 w 12059"/>
              <a:gd name="T63" fmla="*/ 11391 h 12501"/>
              <a:gd name="T64" fmla="*/ 7354 w 12059"/>
              <a:gd name="T65" fmla="*/ 9704 h 12501"/>
              <a:gd name="T66" fmla="*/ 7682 w 12059"/>
              <a:gd name="T67" fmla="*/ 9575 h 12501"/>
              <a:gd name="T68" fmla="*/ 7785 w 12059"/>
              <a:gd name="T69" fmla="*/ 9440 h 12501"/>
              <a:gd name="T70" fmla="*/ 7823 w 12059"/>
              <a:gd name="T71" fmla="*/ 4674 h 12501"/>
              <a:gd name="T72" fmla="*/ 7692 w 12059"/>
              <a:gd name="T73" fmla="*/ 4342 h 12501"/>
              <a:gd name="T74" fmla="*/ 3043 w 12059"/>
              <a:gd name="T75" fmla="*/ 4221 h 12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59" h="12501">
                <a:moveTo>
                  <a:pt x="6821" y="6400"/>
                </a:moveTo>
                <a:lnTo>
                  <a:pt x="2674" y="6400"/>
                </a:lnTo>
                <a:cubicBezTo>
                  <a:pt x="2423" y="6400"/>
                  <a:pt x="2195" y="6298"/>
                  <a:pt x="2029" y="6133"/>
                </a:cubicBezTo>
                <a:cubicBezTo>
                  <a:pt x="1864" y="5967"/>
                  <a:pt x="1762" y="5739"/>
                  <a:pt x="1762" y="5487"/>
                </a:cubicBezTo>
                <a:lnTo>
                  <a:pt x="1762" y="856"/>
                </a:lnTo>
                <a:cubicBezTo>
                  <a:pt x="1762" y="621"/>
                  <a:pt x="1858" y="407"/>
                  <a:pt x="2013" y="252"/>
                </a:cubicBezTo>
                <a:cubicBezTo>
                  <a:pt x="2168" y="96"/>
                  <a:pt x="2382" y="0"/>
                  <a:pt x="2617" y="0"/>
                </a:cubicBezTo>
                <a:lnTo>
                  <a:pt x="11178" y="0"/>
                </a:lnTo>
                <a:cubicBezTo>
                  <a:pt x="11420" y="0"/>
                  <a:pt x="11640" y="99"/>
                  <a:pt x="11800" y="258"/>
                </a:cubicBezTo>
                <a:cubicBezTo>
                  <a:pt x="11960" y="418"/>
                  <a:pt x="12059" y="638"/>
                  <a:pt x="12059" y="880"/>
                </a:cubicBezTo>
                <a:lnTo>
                  <a:pt x="12059" y="5544"/>
                </a:lnTo>
                <a:cubicBezTo>
                  <a:pt x="12059" y="5780"/>
                  <a:pt x="11963" y="5994"/>
                  <a:pt x="11808" y="6149"/>
                </a:cubicBezTo>
                <a:cubicBezTo>
                  <a:pt x="11653" y="6304"/>
                  <a:pt x="11439" y="6400"/>
                  <a:pt x="11203" y="6400"/>
                </a:cubicBezTo>
                <a:lnTo>
                  <a:pt x="10089" y="6400"/>
                </a:lnTo>
                <a:lnTo>
                  <a:pt x="10108" y="8737"/>
                </a:lnTo>
                <a:lnTo>
                  <a:pt x="8555" y="7193"/>
                </a:lnTo>
                <a:lnTo>
                  <a:pt x="8877" y="6869"/>
                </a:lnTo>
                <a:lnTo>
                  <a:pt x="9642" y="7629"/>
                </a:lnTo>
                <a:lnTo>
                  <a:pt x="9629" y="5941"/>
                </a:lnTo>
                <a:lnTo>
                  <a:pt x="11203" y="5941"/>
                </a:lnTo>
                <a:cubicBezTo>
                  <a:pt x="11312" y="5941"/>
                  <a:pt x="11412" y="5897"/>
                  <a:pt x="11484" y="5825"/>
                </a:cubicBezTo>
                <a:cubicBezTo>
                  <a:pt x="11555" y="5753"/>
                  <a:pt x="11600" y="5654"/>
                  <a:pt x="11600" y="5544"/>
                </a:cubicBezTo>
                <a:lnTo>
                  <a:pt x="11600" y="880"/>
                </a:lnTo>
                <a:cubicBezTo>
                  <a:pt x="11600" y="764"/>
                  <a:pt x="11553" y="658"/>
                  <a:pt x="11477" y="582"/>
                </a:cubicBezTo>
                <a:cubicBezTo>
                  <a:pt x="11401" y="506"/>
                  <a:pt x="11295" y="459"/>
                  <a:pt x="11178" y="459"/>
                </a:cubicBezTo>
                <a:lnTo>
                  <a:pt x="2617" y="459"/>
                </a:lnTo>
                <a:cubicBezTo>
                  <a:pt x="2507" y="459"/>
                  <a:pt x="2408" y="503"/>
                  <a:pt x="2337" y="574"/>
                </a:cubicBezTo>
                <a:cubicBezTo>
                  <a:pt x="2265" y="646"/>
                  <a:pt x="2220" y="746"/>
                  <a:pt x="2220" y="856"/>
                </a:cubicBezTo>
                <a:lnTo>
                  <a:pt x="2220" y="5487"/>
                </a:lnTo>
                <a:cubicBezTo>
                  <a:pt x="2220" y="5613"/>
                  <a:pt x="2271" y="5726"/>
                  <a:pt x="2354" y="5808"/>
                </a:cubicBezTo>
                <a:cubicBezTo>
                  <a:pt x="2436" y="5891"/>
                  <a:pt x="2549" y="5941"/>
                  <a:pt x="2674" y="5941"/>
                </a:cubicBezTo>
                <a:lnTo>
                  <a:pt x="6821" y="5941"/>
                </a:lnTo>
                <a:lnTo>
                  <a:pt x="6821" y="6400"/>
                </a:lnTo>
                <a:close/>
                <a:moveTo>
                  <a:pt x="3043" y="3762"/>
                </a:moveTo>
                <a:lnTo>
                  <a:pt x="7411" y="3762"/>
                </a:lnTo>
                <a:cubicBezTo>
                  <a:pt x="7654" y="3762"/>
                  <a:pt x="7868" y="3861"/>
                  <a:pt x="8025" y="4028"/>
                </a:cubicBezTo>
                <a:cubicBezTo>
                  <a:pt x="8176" y="4188"/>
                  <a:pt x="8270" y="4411"/>
                  <a:pt x="8280" y="4665"/>
                </a:cubicBezTo>
                <a:lnTo>
                  <a:pt x="8281" y="4674"/>
                </a:lnTo>
                <a:lnTo>
                  <a:pt x="8281" y="9314"/>
                </a:lnTo>
                <a:lnTo>
                  <a:pt x="8280" y="9326"/>
                </a:lnTo>
                <a:cubicBezTo>
                  <a:pt x="8274" y="9435"/>
                  <a:pt x="8244" y="9543"/>
                  <a:pt x="8193" y="9644"/>
                </a:cubicBezTo>
                <a:cubicBezTo>
                  <a:pt x="8144" y="9743"/>
                  <a:pt x="8075" y="9834"/>
                  <a:pt x="7991" y="9911"/>
                </a:cubicBezTo>
                <a:lnTo>
                  <a:pt x="7990" y="9911"/>
                </a:lnTo>
                <a:cubicBezTo>
                  <a:pt x="7902" y="9993"/>
                  <a:pt x="7802" y="10055"/>
                  <a:pt x="7695" y="10097"/>
                </a:cubicBezTo>
                <a:cubicBezTo>
                  <a:pt x="7586" y="10140"/>
                  <a:pt x="7471" y="10163"/>
                  <a:pt x="7354" y="10163"/>
                </a:cubicBezTo>
                <a:lnTo>
                  <a:pt x="4297" y="10163"/>
                </a:lnTo>
                <a:lnTo>
                  <a:pt x="1951" y="12501"/>
                </a:lnTo>
                <a:lnTo>
                  <a:pt x="1969" y="10163"/>
                </a:lnTo>
                <a:lnTo>
                  <a:pt x="856" y="10163"/>
                </a:lnTo>
                <a:cubicBezTo>
                  <a:pt x="620" y="10163"/>
                  <a:pt x="406" y="10067"/>
                  <a:pt x="251" y="9912"/>
                </a:cubicBezTo>
                <a:cubicBezTo>
                  <a:pt x="96" y="9757"/>
                  <a:pt x="0" y="9543"/>
                  <a:pt x="0" y="9307"/>
                </a:cubicBezTo>
                <a:lnTo>
                  <a:pt x="0" y="4643"/>
                </a:lnTo>
                <a:cubicBezTo>
                  <a:pt x="0" y="4401"/>
                  <a:pt x="99" y="4181"/>
                  <a:pt x="258" y="4021"/>
                </a:cubicBezTo>
                <a:cubicBezTo>
                  <a:pt x="418" y="3861"/>
                  <a:pt x="638" y="3762"/>
                  <a:pt x="880" y="3762"/>
                </a:cubicBezTo>
                <a:lnTo>
                  <a:pt x="1267" y="3762"/>
                </a:lnTo>
                <a:lnTo>
                  <a:pt x="1267" y="4221"/>
                </a:lnTo>
                <a:lnTo>
                  <a:pt x="880" y="4221"/>
                </a:lnTo>
                <a:cubicBezTo>
                  <a:pt x="764" y="4221"/>
                  <a:pt x="658" y="4268"/>
                  <a:pt x="582" y="4344"/>
                </a:cubicBezTo>
                <a:cubicBezTo>
                  <a:pt x="506" y="4420"/>
                  <a:pt x="459" y="4526"/>
                  <a:pt x="459" y="4643"/>
                </a:cubicBezTo>
                <a:lnTo>
                  <a:pt x="459" y="9307"/>
                </a:lnTo>
                <a:cubicBezTo>
                  <a:pt x="459" y="9416"/>
                  <a:pt x="503" y="9516"/>
                  <a:pt x="575" y="9588"/>
                </a:cubicBezTo>
                <a:cubicBezTo>
                  <a:pt x="647" y="9659"/>
                  <a:pt x="746" y="9704"/>
                  <a:pt x="856" y="9704"/>
                </a:cubicBezTo>
                <a:lnTo>
                  <a:pt x="2430" y="9704"/>
                </a:lnTo>
                <a:lnTo>
                  <a:pt x="2417" y="11391"/>
                </a:lnTo>
                <a:lnTo>
                  <a:pt x="4109" y="9704"/>
                </a:lnTo>
                <a:lnTo>
                  <a:pt x="7354" y="9704"/>
                </a:lnTo>
                <a:cubicBezTo>
                  <a:pt x="7414" y="9704"/>
                  <a:pt x="7473" y="9693"/>
                  <a:pt x="7528" y="9671"/>
                </a:cubicBezTo>
                <a:cubicBezTo>
                  <a:pt x="7584" y="9649"/>
                  <a:pt x="7636" y="9617"/>
                  <a:pt x="7682" y="9575"/>
                </a:cubicBezTo>
                <a:lnTo>
                  <a:pt x="7681" y="9575"/>
                </a:lnTo>
                <a:cubicBezTo>
                  <a:pt x="7726" y="9534"/>
                  <a:pt x="7761" y="9488"/>
                  <a:pt x="7785" y="9440"/>
                </a:cubicBezTo>
                <a:cubicBezTo>
                  <a:pt x="7806" y="9399"/>
                  <a:pt x="7819" y="9356"/>
                  <a:pt x="7823" y="9314"/>
                </a:cubicBezTo>
                <a:lnTo>
                  <a:pt x="7823" y="4674"/>
                </a:lnTo>
                <a:lnTo>
                  <a:pt x="7823" y="4674"/>
                </a:lnTo>
                <a:cubicBezTo>
                  <a:pt x="7816" y="4538"/>
                  <a:pt x="7767" y="4422"/>
                  <a:pt x="7692" y="4342"/>
                </a:cubicBezTo>
                <a:cubicBezTo>
                  <a:pt x="7621" y="4266"/>
                  <a:pt x="7523" y="4221"/>
                  <a:pt x="7411" y="4221"/>
                </a:cubicBezTo>
                <a:lnTo>
                  <a:pt x="3043" y="4221"/>
                </a:lnTo>
                <a:lnTo>
                  <a:pt x="3043" y="3762"/>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4" name="Freeform 417">
            <a:extLst>
              <a:ext uri="{FF2B5EF4-FFF2-40B4-BE49-F238E27FC236}">
                <a16:creationId xmlns:a16="http://schemas.microsoft.com/office/drawing/2014/main" id="{DD0C19A7-39B2-4D8C-B046-BE6C446171D9}"/>
              </a:ext>
            </a:extLst>
          </p:cNvPr>
          <p:cNvSpPr>
            <a:spLocks noChangeAspect="1" noEditPoints="1"/>
          </p:cNvSpPr>
          <p:nvPr/>
        </p:nvSpPr>
        <p:spPr bwMode="auto">
          <a:xfrm>
            <a:off x="5975883" y="4508106"/>
            <a:ext cx="374470" cy="242390"/>
          </a:xfrm>
          <a:custGeom>
            <a:avLst/>
            <a:gdLst>
              <a:gd name="T0" fmla="*/ 722 w 13901"/>
              <a:gd name="T1" fmla="*/ 8252 h 8975"/>
              <a:gd name="T2" fmla="*/ 189 w 13901"/>
              <a:gd name="T3" fmla="*/ 5588 h 8975"/>
              <a:gd name="T4" fmla="*/ 1489 w 13901"/>
              <a:gd name="T5" fmla="*/ 4371 h 8975"/>
              <a:gd name="T6" fmla="*/ 2262 w 13901"/>
              <a:gd name="T7" fmla="*/ 3572 h 8975"/>
              <a:gd name="T8" fmla="*/ 2527 w 13901"/>
              <a:gd name="T9" fmla="*/ 2754 h 8975"/>
              <a:gd name="T10" fmla="*/ 3507 w 13901"/>
              <a:gd name="T11" fmla="*/ 1327 h 8975"/>
              <a:gd name="T12" fmla="*/ 4183 w 13901"/>
              <a:gd name="T13" fmla="*/ 773 h 8975"/>
              <a:gd name="T14" fmla="*/ 5803 w 13901"/>
              <a:gd name="T15" fmla="*/ 91 h 8975"/>
              <a:gd name="T16" fmla="*/ 8335 w 13901"/>
              <a:gd name="T17" fmla="*/ 315 h 8975"/>
              <a:gd name="T18" fmla="*/ 9431 w 13901"/>
              <a:gd name="T19" fmla="*/ 1549 h 8975"/>
              <a:gd name="T20" fmla="*/ 6691 w 13901"/>
              <a:gd name="T21" fmla="*/ 459 h 8975"/>
              <a:gd name="T22" fmla="*/ 5126 w 13901"/>
              <a:gd name="T23" fmla="*/ 779 h 8975"/>
              <a:gd name="T24" fmla="*/ 3829 w 13901"/>
              <a:gd name="T25" fmla="*/ 1651 h 8975"/>
              <a:gd name="T26" fmla="*/ 2946 w 13901"/>
              <a:gd name="T27" fmla="*/ 2937 h 8975"/>
              <a:gd name="T28" fmla="*/ 2710 w 13901"/>
              <a:gd name="T29" fmla="*/ 3669 h 8975"/>
              <a:gd name="T30" fmla="*/ 2617 w 13901"/>
              <a:gd name="T31" fmla="*/ 4648 h 8975"/>
              <a:gd name="T32" fmla="*/ 1652 w 13901"/>
              <a:gd name="T33" fmla="*/ 4800 h 8975"/>
              <a:gd name="T34" fmla="*/ 608 w 13901"/>
              <a:gd name="T35" fmla="*/ 5771 h 8975"/>
              <a:gd name="T36" fmla="*/ 1046 w 13901"/>
              <a:gd name="T37" fmla="*/ 7928 h 8975"/>
              <a:gd name="T38" fmla="*/ 2463 w 13901"/>
              <a:gd name="T39" fmla="*/ 8975 h 8975"/>
              <a:gd name="T40" fmla="*/ 7285 w 13901"/>
              <a:gd name="T41" fmla="*/ 4221 h 8975"/>
              <a:gd name="T42" fmla="*/ 8032 w 13901"/>
              <a:gd name="T43" fmla="*/ 3105 h 8975"/>
              <a:gd name="T44" fmla="*/ 10463 w 13901"/>
              <a:gd name="T45" fmla="*/ 2098 h 8975"/>
              <a:gd name="T46" fmla="*/ 12894 w 13901"/>
              <a:gd name="T47" fmla="*/ 3105 h 8975"/>
              <a:gd name="T48" fmla="*/ 13641 w 13901"/>
              <a:gd name="T49" fmla="*/ 4221 h 8975"/>
              <a:gd name="T50" fmla="*/ 13641 w 13901"/>
              <a:gd name="T51" fmla="*/ 6852 h 8975"/>
              <a:gd name="T52" fmla="*/ 12894 w 13901"/>
              <a:gd name="T53" fmla="*/ 7968 h 8975"/>
              <a:gd name="T54" fmla="*/ 10463 w 13901"/>
              <a:gd name="T55" fmla="*/ 8975 h 8975"/>
              <a:gd name="T56" fmla="*/ 3613 w 13901"/>
              <a:gd name="T57" fmla="*/ 8516 h 8975"/>
              <a:gd name="T58" fmla="*/ 11605 w 13901"/>
              <a:gd name="T59" fmla="*/ 8291 h 8975"/>
              <a:gd name="T60" fmla="*/ 12571 w 13901"/>
              <a:gd name="T61" fmla="*/ 7643 h 8975"/>
              <a:gd name="T62" fmla="*/ 13443 w 13901"/>
              <a:gd name="T63" fmla="*/ 5536 h 8975"/>
              <a:gd name="T64" fmla="*/ 12570 w 13901"/>
              <a:gd name="T65" fmla="*/ 3429 h 8975"/>
              <a:gd name="T66" fmla="*/ 11605 w 13901"/>
              <a:gd name="T67" fmla="*/ 2781 h 8975"/>
              <a:gd name="T68" fmla="*/ 9321 w 13901"/>
              <a:gd name="T69" fmla="*/ 2781 h 8975"/>
              <a:gd name="T70" fmla="*/ 8356 w 13901"/>
              <a:gd name="T71" fmla="*/ 3429 h 8975"/>
              <a:gd name="T72" fmla="*/ 7483 w 13901"/>
              <a:gd name="T73" fmla="*/ 5536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901" h="8975">
                <a:moveTo>
                  <a:pt x="2463" y="8975"/>
                </a:moveTo>
                <a:cubicBezTo>
                  <a:pt x="1784" y="8975"/>
                  <a:pt x="1168" y="8698"/>
                  <a:pt x="722" y="8252"/>
                </a:cubicBezTo>
                <a:cubicBezTo>
                  <a:pt x="276" y="7806"/>
                  <a:pt x="0" y="7190"/>
                  <a:pt x="0" y="6511"/>
                </a:cubicBezTo>
                <a:cubicBezTo>
                  <a:pt x="0" y="6186"/>
                  <a:pt x="65" y="5874"/>
                  <a:pt x="189" y="5588"/>
                </a:cubicBezTo>
                <a:cubicBezTo>
                  <a:pt x="313" y="5304"/>
                  <a:pt x="496" y="5047"/>
                  <a:pt x="733" y="4833"/>
                </a:cubicBezTo>
                <a:cubicBezTo>
                  <a:pt x="953" y="4634"/>
                  <a:pt x="1209" y="4479"/>
                  <a:pt x="1489" y="4371"/>
                </a:cubicBezTo>
                <a:cubicBezTo>
                  <a:pt x="1703" y="4289"/>
                  <a:pt x="1933" y="4235"/>
                  <a:pt x="2173" y="4210"/>
                </a:cubicBezTo>
                <a:cubicBezTo>
                  <a:pt x="2187" y="3994"/>
                  <a:pt x="2216" y="3781"/>
                  <a:pt x="2262" y="3572"/>
                </a:cubicBezTo>
                <a:cubicBezTo>
                  <a:pt x="2322" y="3296"/>
                  <a:pt x="2410" y="3023"/>
                  <a:pt x="2527" y="2755"/>
                </a:cubicBezTo>
                <a:lnTo>
                  <a:pt x="2527" y="2754"/>
                </a:lnTo>
                <a:cubicBezTo>
                  <a:pt x="2643" y="2488"/>
                  <a:pt x="2783" y="2235"/>
                  <a:pt x="2946" y="1997"/>
                </a:cubicBezTo>
                <a:cubicBezTo>
                  <a:pt x="3110" y="1758"/>
                  <a:pt x="3297" y="1534"/>
                  <a:pt x="3507" y="1327"/>
                </a:cubicBezTo>
                <a:lnTo>
                  <a:pt x="3508" y="1326"/>
                </a:lnTo>
                <a:cubicBezTo>
                  <a:pt x="3716" y="1120"/>
                  <a:pt x="3942" y="935"/>
                  <a:pt x="4183" y="773"/>
                </a:cubicBezTo>
                <a:cubicBezTo>
                  <a:pt x="4424" y="611"/>
                  <a:pt x="4679" y="472"/>
                  <a:pt x="4947" y="358"/>
                </a:cubicBezTo>
                <a:cubicBezTo>
                  <a:pt x="5225" y="240"/>
                  <a:pt x="5511" y="151"/>
                  <a:pt x="5803" y="91"/>
                </a:cubicBezTo>
                <a:cubicBezTo>
                  <a:pt x="6097" y="31"/>
                  <a:pt x="6393" y="0"/>
                  <a:pt x="6691" y="0"/>
                </a:cubicBezTo>
                <a:cubicBezTo>
                  <a:pt x="7259" y="0"/>
                  <a:pt x="7816" y="109"/>
                  <a:pt x="8335" y="315"/>
                </a:cubicBezTo>
                <a:cubicBezTo>
                  <a:pt x="8853" y="521"/>
                  <a:pt x="9331" y="825"/>
                  <a:pt x="9745" y="1216"/>
                </a:cubicBezTo>
                <a:lnTo>
                  <a:pt x="9431" y="1549"/>
                </a:lnTo>
                <a:cubicBezTo>
                  <a:pt x="9059" y="1197"/>
                  <a:pt x="8629" y="924"/>
                  <a:pt x="8166" y="740"/>
                </a:cubicBezTo>
                <a:cubicBezTo>
                  <a:pt x="7703" y="555"/>
                  <a:pt x="7204" y="459"/>
                  <a:pt x="6691" y="459"/>
                </a:cubicBezTo>
                <a:cubicBezTo>
                  <a:pt x="6419" y="459"/>
                  <a:pt x="6153" y="486"/>
                  <a:pt x="5895" y="539"/>
                </a:cubicBezTo>
                <a:cubicBezTo>
                  <a:pt x="5634" y="592"/>
                  <a:pt x="5377" y="672"/>
                  <a:pt x="5126" y="779"/>
                </a:cubicBezTo>
                <a:cubicBezTo>
                  <a:pt x="4884" y="882"/>
                  <a:pt x="4654" y="1007"/>
                  <a:pt x="4437" y="1153"/>
                </a:cubicBezTo>
                <a:cubicBezTo>
                  <a:pt x="4221" y="1298"/>
                  <a:pt x="4018" y="1465"/>
                  <a:pt x="3829" y="1651"/>
                </a:cubicBezTo>
                <a:cubicBezTo>
                  <a:pt x="3640" y="1838"/>
                  <a:pt x="3472" y="2040"/>
                  <a:pt x="3324" y="2255"/>
                </a:cubicBezTo>
                <a:cubicBezTo>
                  <a:pt x="3176" y="2470"/>
                  <a:pt x="3050" y="2698"/>
                  <a:pt x="2946" y="2937"/>
                </a:cubicBezTo>
                <a:lnTo>
                  <a:pt x="2946" y="2937"/>
                </a:lnTo>
                <a:cubicBezTo>
                  <a:pt x="2843" y="3173"/>
                  <a:pt x="2764" y="3418"/>
                  <a:pt x="2710" y="3669"/>
                </a:cubicBezTo>
                <a:cubicBezTo>
                  <a:pt x="2655" y="3920"/>
                  <a:pt x="2625" y="4174"/>
                  <a:pt x="2621" y="4429"/>
                </a:cubicBezTo>
                <a:lnTo>
                  <a:pt x="2617" y="4648"/>
                </a:lnTo>
                <a:lnTo>
                  <a:pt x="2398" y="4654"/>
                </a:lnTo>
                <a:cubicBezTo>
                  <a:pt x="2136" y="4661"/>
                  <a:pt x="1884" y="4711"/>
                  <a:pt x="1652" y="4800"/>
                </a:cubicBezTo>
                <a:cubicBezTo>
                  <a:pt x="1422" y="4887"/>
                  <a:pt x="1215" y="5013"/>
                  <a:pt x="1039" y="5172"/>
                </a:cubicBezTo>
                <a:cubicBezTo>
                  <a:pt x="852" y="5341"/>
                  <a:pt x="707" y="5545"/>
                  <a:pt x="608" y="5771"/>
                </a:cubicBezTo>
                <a:cubicBezTo>
                  <a:pt x="510" y="5997"/>
                  <a:pt x="458" y="6247"/>
                  <a:pt x="458" y="6511"/>
                </a:cubicBezTo>
                <a:cubicBezTo>
                  <a:pt x="458" y="7064"/>
                  <a:pt x="683" y="7565"/>
                  <a:pt x="1046" y="7928"/>
                </a:cubicBezTo>
                <a:cubicBezTo>
                  <a:pt x="1409" y="8291"/>
                  <a:pt x="1911" y="8516"/>
                  <a:pt x="2463" y="8516"/>
                </a:cubicBezTo>
                <a:lnTo>
                  <a:pt x="2463" y="8975"/>
                </a:lnTo>
                <a:close/>
                <a:moveTo>
                  <a:pt x="7024" y="5536"/>
                </a:moveTo>
                <a:cubicBezTo>
                  <a:pt x="7024" y="5078"/>
                  <a:pt x="7114" y="4633"/>
                  <a:pt x="7285" y="4221"/>
                </a:cubicBezTo>
                <a:cubicBezTo>
                  <a:pt x="7456" y="3807"/>
                  <a:pt x="7708" y="3429"/>
                  <a:pt x="8031" y="3105"/>
                </a:cubicBezTo>
                <a:lnTo>
                  <a:pt x="8032" y="3105"/>
                </a:lnTo>
                <a:cubicBezTo>
                  <a:pt x="8356" y="2781"/>
                  <a:pt x="8735" y="2529"/>
                  <a:pt x="9147" y="2358"/>
                </a:cubicBezTo>
                <a:cubicBezTo>
                  <a:pt x="9560" y="2187"/>
                  <a:pt x="10005" y="2098"/>
                  <a:pt x="10463" y="2098"/>
                </a:cubicBezTo>
                <a:cubicBezTo>
                  <a:pt x="10921" y="2098"/>
                  <a:pt x="11366" y="2187"/>
                  <a:pt x="11779" y="2358"/>
                </a:cubicBezTo>
                <a:cubicBezTo>
                  <a:pt x="12191" y="2529"/>
                  <a:pt x="12569" y="2781"/>
                  <a:pt x="12894" y="3105"/>
                </a:cubicBezTo>
                <a:lnTo>
                  <a:pt x="12894" y="3105"/>
                </a:lnTo>
                <a:cubicBezTo>
                  <a:pt x="13218" y="3429"/>
                  <a:pt x="13469" y="3807"/>
                  <a:pt x="13641" y="4221"/>
                </a:cubicBezTo>
                <a:cubicBezTo>
                  <a:pt x="13812" y="4633"/>
                  <a:pt x="13901" y="5078"/>
                  <a:pt x="13901" y="5536"/>
                </a:cubicBezTo>
                <a:cubicBezTo>
                  <a:pt x="13901" y="5994"/>
                  <a:pt x="13812" y="6439"/>
                  <a:pt x="13641" y="6852"/>
                </a:cubicBezTo>
                <a:cubicBezTo>
                  <a:pt x="13470" y="7264"/>
                  <a:pt x="13218" y="7643"/>
                  <a:pt x="12894" y="7967"/>
                </a:cubicBezTo>
                <a:lnTo>
                  <a:pt x="12894" y="7968"/>
                </a:lnTo>
                <a:cubicBezTo>
                  <a:pt x="12571" y="8291"/>
                  <a:pt x="12192" y="8543"/>
                  <a:pt x="11779" y="8714"/>
                </a:cubicBezTo>
                <a:cubicBezTo>
                  <a:pt x="11366" y="8885"/>
                  <a:pt x="10921" y="8975"/>
                  <a:pt x="10463" y="8975"/>
                </a:cubicBezTo>
                <a:lnTo>
                  <a:pt x="3613" y="8975"/>
                </a:lnTo>
                <a:lnTo>
                  <a:pt x="3613" y="8516"/>
                </a:lnTo>
                <a:lnTo>
                  <a:pt x="10463" y="8516"/>
                </a:lnTo>
                <a:cubicBezTo>
                  <a:pt x="10862" y="8516"/>
                  <a:pt x="11249" y="8439"/>
                  <a:pt x="11605" y="8291"/>
                </a:cubicBezTo>
                <a:cubicBezTo>
                  <a:pt x="11960" y="8144"/>
                  <a:pt x="12287" y="7926"/>
                  <a:pt x="12570" y="7643"/>
                </a:cubicBezTo>
                <a:lnTo>
                  <a:pt x="12571" y="7643"/>
                </a:lnTo>
                <a:cubicBezTo>
                  <a:pt x="12852" y="7362"/>
                  <a:pt x="13070" y="7035"/>
                  <a:pt x="13218" y="6678"/>
                </a:cubicBezTo>
                <a:cubicBezTo>
                  <a:pt x="13365" y="6322"/>
                  <a:pt x="13443" y="5936"/>
                  <a:pt x="13443" y="5536"/>
                </a:cubicBezTo>
                <a:cubicBezTo>
                  <a:pt x="13443" y="5137"/>
                  <a:pt x="13365" y="4750"/>
                  <a:pt x="13218" y="4394"/>
                </a:cubicBezTo>
                <a:cubicBezTo>
                  <a:pt x="13071" y="4039"/>
                  <a:pt x="12852" y="3712"/>
                  <a:pt x="12570" y="3429"/>
                </a:cubicBezTo>
                <a:lnTo>
                  <a:pt x="12570" y="3428"/>
                </a:lnTo>
                <a:cubicBezTo>
                  <a:pt x="12288" y="3147"/>
                  <a:pt x="11961" y="2929"/>
                  <a:pt x="11605" y="2781"/>
                </a:cubicBezTo>
                <a:cubicBezTo>
                  <a:pt x="11249" y="2634"/>
                  <a:pt x="10862" y="2556"/>
                  <a:pt x="10463" y="2556"/>
                </a:cubicBezTo>
                <a:cubicBezTo>
                  <a:pt x="10063" y="2556"/>
                  <a:pt x="9677" y="2634"/>
                  <a:pt x="9321" y="2781"/>
                </a:cubicBezTo>
                <a:cubicBezTo>
                  <a:pt x="8965" y="2929"/>
                  <a:pt x="8637" y="3147"/>
                  <a:pt x="8356" y="3428"/>
                </a:cubicBezTo>
                <a:lnTo>
                  <a:pt x="8356" y="3429"/>
                </a:lnTo>
                <a:cubicBezTo>
                  <a:pt x="8073" y="3712"/>
                  <a:pt x="7855" y="4039"/>
                  <a:pt x="7708" y="4394"/>
                </a:cubicBezTo>
                <a:cubicBezTo>
                  <a:pt x="7560" y="4750"/>
                  <a:pt x="7483" y="5137"/>
                  <a:pt x="7483" y="5536"/>
                </a:cubicBezTo>
                <a:lnTo>
                  <a:pt x="7024" y="5536"/>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5" name="Freeform 418">
            <a:extLst>
              <a:ext uri="{FF2B5EF4-FFF2-40B4-BE49-F238E27FC236}">
                <a16:creationId xmlns:a16="http://schemas.microsoft.com/office/drawing/2014/main" id="{CD6A6D05-3E1C-453F-8247-50B4A472DC36}"/>
              </a:ext>
            </a:extLst>
          </p:cNvPr>
          <p:cNvSpPr>
            <a:spLocks noChangeAspect="1" noEditPoints="1"/>
          </p:cNvSpPr>
          <p:nvPr/>
        </p:nvSpPr>
        <p:spPr bwMode="auto">
          <a:xfrm>
            <a:off x="6525976" y="4483431"/>
            <a:ext cx="285933" cy="293190"/>
          </a:xfrm>
          <a:custGeom>
            <a:avLst/>
            <a:gdLst>
              <a:gd name="T0" fmla="*/ 2796 w 10598"/>
              <a:gd name="T1" fmla="*/ 2448 h 10832"/>
              <a:gd name="T2" fmla="*/ 3694 w 10598"/>
              <a:gd name="T3" fmla="*/ 1852 h 10832"/>
              <a:gd name="T4" fmla="*/ 5626 w 10598"/>
              <a:gd name="T5" fmla="*/ 1344 h 10832"/>
              <a:gd name="T6" fmla="*/ 4387 w 10598"/>
              <a:gd name="T7" fmla="*/ 458 h 10832"/>
              <a:gd name="T8" fmla="*/ 7312 w 10598"/>
              <a:gd name="T9" fmla="*/ 0 h 10832"/>
              <a:gd name="T10" fmla="*/ 6084 w 10598"/>
              <a:gd name="T11" fmla="*/ 458 h 10832"/>
              <a:gd name="T12" fmla="*/ 5858 w 10598"/>
              <a:gd name="T13" fmla="*/ 1793 h 10832"/>
              <a:gd name="T14" fmla="*/ 3902 w 10598"/>
              <a:gd name="T15" fmla="*/ 2259 h 10832"/>
              <a:gd name="T16" fmla="*/ 3090 w 10598"/>
              <a:gd name="T17" fmla="*/ 2797 h 10832"/>
              <a:gd name="T18" fmla="*/ 2053 w 10598"/>
              <a:gd name="T19" fmla="*/ 3232 h 10832"/>
              <a:gd name="T20" fmla="*/ 0 w 10598"/>
              <a:gd name="T21" fmla="*/ 7606 h 10832"/>
              <a:gd name="T22" fmla="*/ 2959 w 10598"/>
              <a:gd name="T23" fmla="*/ 7147 h 10832"/>
              <a:gd name="T24" fmla="*/ 2959 w 10598"/>
              <a:gd name="T25" fmla="*/ 6109 h 10832"/>
              <a:gd name="T26" fmla="*/ 714 w 10598"/>
              <a:gd name="T27" fmla="*/ 5650 h 10832"/>
              <a:gd name="T28" fmla="*/ 2959 w 10598"/>
              <a:gd name="T29" fmla="*/ 6109 h 10832"/>
              <a:gd name="T30" fmla="*/ 47 w 10598"/>
              <a:gd name="T31" fmla="*/ 4670 h 10832"/>
              <a:gd name="T32" fmla="*/ 2959 w 10598"/>
              <a:gd name="T33" fmla="*/ 4211 h 10832"/>
              <a:gd name="T34" fmla="*/ 6284 w 10598"/>
              <a:gd name="T35" fmla="*/ 5336 h 10832"/>
              <a:gd name="T36" fmla="*/ 8704 w 10598"/>
              <a:gd name="T37" fmla="*/ 3564 h 10832"/>
              <a:gd name="T38" fmla="*/ 6746 w 10598"/>
              <a:gd name="T39" fmla="*/ 6147 h 10832"/>
              <a:gd name="T40" fmla="*/ 6471 w 10598"/>
              <a:gd name="T41" fmla="*/ 6812 h 10832"/>
              <a:gd name="T42" fmla="*/ 5804 w 10598"/>
              <a:gd name="T43" fmla="*/ 7088 h 10832"/>
              <a:gd name="T44" fmla="*/ 5138 w 10598"/>
              <a:gd name="T45" fmla="*/ 6813 h 10832"/>
              <a:gd name="T46" fmla="*/ 5138 w 10598"/>
              <a:gd name="T47" fmla="*/ 6812 h 10832"/>
              <a:gd name="T48" fmla="*/ 4863 w 10598"/>
              <a:gd name="T49" fmla="*/ 6147 h 10832"/>
              <a:gd name="T50" fmla="*/ 5138 w 10598"/>
              <a:gd name="T51" fmla="*/ 5481 h 10832"/>
              <a:gd name="T52" fmla="*/ 5139 w 10598"/>
              <a:gd name="T53" fmla="*/ 5481 h 10832"/>
              <a:gd name="T54" fmla="*/ 6284 w 10598"/>
              <a:gd name="T55" fmla="*/ 5336 h 10832"/>
              <a:gd name="T56" fmla="*/ 5462 w 10598"/>
              <a:gd name="T57" fmla="*/ 6488 h 10832"/>
              <a:gd name="T58" fmla="*/ 5462 w 10598"/>
              <a:gd name="T59" fmla="*/ 6489 h 10832"/>
              <a:gd name="T60" fmla="*/ 6146 w 10598"/>
              <a:gd name="T61" fmla="*/ 6488 h 10832"/>
              <a:gd name="T62" fmla="*/ 6147 w 10598"/>
              <a:gd name="T63" fmla="*/ 6489 h 10832"/>
              <a:gd name="T64" fmla="*/ 6147 w 10598"/>
              <a:gd name="T65" fmla="*/ 5805 h 10832"/>
              <a:gd name="T66" fmla="*/ 6146 w 10598"/>
              <a:gd name="T67" fmla="*/ 5805 h 10832"/>
              <a:gd name="T68" fmla="*/ 5804 w 10598"/>
              <a:gd name="T69" fmla="*/ 5664 h 10832"/>
              <a:gd name="T70" fmla="*/ 5463 w 10598"/>
              <a:gd name="T71" fmla="*/ 5805 h 10832"/>
              <a:gd name="T72" fmla="*/ 5462 w 10598"/>
              <a:gd name="T73" fmla="*/ 5805 h 10832"/>
              <a:gd name="T74" fmla="*/ 5462 w 10598"/>
              <a:gd name="T75" fmla="*/ 6489 h 10832"/>
              <a:gd name="T76" fmla="*/ 9715 w 10598"/>
              <a:gd name="T77" fmla="*/ 3325 h 10832"/>
              <a:gd name="T78" fmla="*/ 10238 w 10598"/>
              <a:gd name="T79" fmla="*/ 7901 h 10832"/>
              <a:gd name="T80" fmla="*/ 9207 w 10598"/>
              <a:gd name="T81" fmla="*/ 9441 h 10832"/>
              <a:gd name="T82" fmla="*/ 5849 w 10598"/>
              <a:gd name="T83" fmla="*/ 10832 h 10832"/>
              <a:gd name="T84" fmla="*/ 3499 w 10598"/>
              <a:gd name="T85" fmla="*/ 10210 h 10832"/>
              <a:gd name="T86" fmla="*/ 4749 w 10598"/>
              <a:gd name="T87" fmla="*/ 10230 h 10832"/>
              <a:gd name="T88" fmla="*/ 7493 w 10598"/>
              <a:gd name="T89" fmla="*/ 10049 h 10832"/>
              <a:gd name="T90" fmla="*/ 8884 w 10598"/>
              <a:gd name="T91" fmla="*/ 9117 h 10832"/>
              <a:gd name="T92" fmla="*/ 10139 w 10598"/>
              <a:gd name="T93" fmla="*/ 6083 h 10832"/>
              <a:gd name="T94" fmla="*/ 7246 w 10598"/>
              <a:gd name="T95" fmla="*/ 2025 h 10832"/>
              <a:gd name="T96" fmla="*/ 2700 w 10598"/>
              <a:gd name="T97" fmla="*/ 9636 h 10832"/>
              <a:gd name="T98" fmla="*/ 1724 w 10598"/>
              <a:gd name="T99" fmla="*/ 8435 h 10832"/>
              <a:gd name="T100" fmla="*/ 2517 w 10598"/>
              <a:gd name="T101" fmla="*/ 8786 h 10832"/>
              <a:gd name="T102" fmla="*/ 2700 w 10598"/>
              <a:gd name="T103" fmla="*/ 9636 h 10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598" h="10832">
                <a:moveTo>
                  <a:pt x="2053" y="3232"/>
                </a:moveTo>
                <a:cubicBezTo>
                  <a:pt x="2270" y="2944"/>
                  <a:pt x="2520" y="2680"/>
                  <a:pt x="2796" y="2448"/>
                </a:cubicBezTo>
                <a:cubicBezTo>
                  <a:pt x="3074" y="2214"/>
                  <a:pt x="3376" y="2013"/>
                  <a:pt x="3694" y="1851"/>
                </a:cubicBezTo>
                <a:lnTo>
                  <a:pt x="3694" y="1852"/>
                </a:lnTo>
                <a:cubicBezTo>
                  <a:pt x="4018" y="1687"/>
                  <a:pt x="4368" y="1561"/>
                  <a:pt x="4726" y="1476"/>
                </a:cubicBezTo>
                <a:cubicBezTo>
                  <a:pt x="5020" y="1405"/>
                  <a:pt x="5324" y="1361"/>
                  <a:pt x="5626" y="1344"/>
                </a:cubicBezTo>
                <a:lnTo>
                  <a:pt x="5626" y="458"/>
                </a:lnTo>
                <a:lnTo>
                  <a:pt x="4387" y="458"/>
                </a:lnTo>
                <a:lnTo>
                  <a:pt x="4387" y="0"/>
                </a:lnTo>
                <a:lnTo>
                  <a:pt x="7312" y="0"/>
                </a:lnTo>
                <a:lnTo>
                  <a:pt x="7312" y="458"/>
                </a:lnTo>
                <a:lnTo>
                  <a:pt x="6084" y="458"/>
                </a:lnTo>
                <a:lnTo>
                  <a:pt x="6084" y="1790"/>
                </a:lnTo>
                <a:lnTo>
                  <a:pt x="5858" y="1793"/>
                </a:lnTo>
                <a:cubicBezTo>
                  <a:pt x="5521" y="1797"/>
                  <a:pt x="5172" y="1840"/>
                  <a:pt x="4831" y="1922"/>
                </a:cubicBezTo>
                <a:cubicBezTo>
                  <a:pt x="4504" y="2000"/>
                  <a:pt x="4188" y="2112"/>
                  <a:pt x="3902" y="2259"/>
                </a:cubicBezTo>
                <a:lnTo>
                  <a:pt x="3902" y="2259"/>
                </a:lnTo>
                <a:cubicBezTo>
                  <a:pt x="3610" y="2408"/>
                  <a:pt x="3338" y="2589"/>
                  <a:pt x="3090" y="2797"/>
                </a:cubicBezTo>
                <a:cubicBezTo>
                  <a:pt x="2841" y="3007"/>
                  <a:pt x="2615" y="3245"/>
                  <a:pt x="2418" y="3506"/>
                </a:cubicBezTo>
                <a:lnTo>
                  <a:pt x="2053" y="3232"/>
                </a:lnTo>
                <a:close/>
                <a:moveTo>
                  <a:pt x="2959" y="7606"/>
                </a:moveTo>
                <a:lnTo>
                  <a:pt x="0" y="7606"/>
                </a:lnTo>
                <a:lnTo>
                  <a:pt x="0" y="7147"/>
                </a:lnTo>
                <a:lnTo>
                  <a:pt x="2959" y="7147"/>
                </a:lnTo>
                <a:lnTo>
                  <a:pt x="2959" y="7606"/>
                </a:lnTo>
                <a:close/>
                <a:moveTo>
                  <a:pt x="2959" y="6109"/>
                </a:moveTo>
                <a:lnTo>
                  <a:pt x="714" y="6109"/>
                </a:lnTo>
                <a:lnTo>
                  <a:pt x="714" y="5650"/>
                </a:lnTo>
                <a:lnTo>
                  <a:pt x="2959" y="5650"/>
                </a:lnTo>
                <a:lnTo>
                  <a:pt x="2959" y="6109"/>
                </a:lnTo>
                <a:close/>
                <a:moveTo>
                  <a:pt x="2959" y="4670"/>
                </a:moveTo>
                <a:lnTo>
                  <a:pt x="47" y="4670"/>
                </a:lnTo>
                <a:lnTo>
                  <a:pt x="47" y="4211"/>
                </a:lnTo>
                <a:lnTo>
                  <a:pt x="2959" y="4211"/>
                </a:lnTo>
                <a:lnTo>
                  <a:pt x="2959" y="4670"/>
                </a:lnTo>
                <a:close/>
                <a:moveTo>
                  <a:pt x="6284" y="5336"/>
                </a:moveTo>
                <a:lnTo>
                  <a:pt x="8380" y="3240"/>
                </a:lnTo>
                <a:lnTo>
                  <a:pt x="8704" y="3564"/>
                </a:lnTo>
                <a:lnTo>
                  <a:pt x="6610" y="5659"/>
                </a:lnTo>
                <a:cubicBezTo>
                  <a:pt x="6700" y="5808"/>
                  <a:pt x="6746" y="5978"/>
                  <a:pt x="6746" y="6147"/>
                </a:cubicBezTo>
                <a:cubicBezTo>
                  <a:pt x="6746" y="6387"/>
                  <a:pt x="6654" y="6628"/>
                  <a:pt x="6471" y="6811"/>
                </a:cubicBezTo>
                <a:lnTo>
                  <a:pt x="6471" y="6812"/>
                </a:lnTo>
                <a:lnTo>
                  <a:pt x="6470" y="6813"/>
                </a:lnTo>
                <a:cubicBezTo>
                  <a:pt x="6287" y="6996"/>
                  <a:pt x="6045" y="7088"/>
                  <a:pt x="5804" y="7088"/>
                </a:cubicBezTo>
                <a:cubicBezTo>
                  <a:pt x="5564" y="7088"/>
                  <a:pt x="5323" y="6996"/>
                  <a:pt x="5139" y="6813"/>
                </a:cubicBezTo>
                <a:lnTo>
                  <a:pt x="5138" y="6813"/>
                </a:lnTo>
                <a:lnTo>
                  <a:pt x="5138" y="6813"/>
                </a:lnTo>
                <a:lnTo>
                  <a:pt x="5138" y="6812"/>
                </a:lnTo>
                <a:lnTo>
                  <a:pt x="5138" y="6811"/>
                </a:lnTo>
                <a:cubicBezTo>
                  <a:pt x="4954" y="6628"/>
                  <a:pt x="4863" y="6387"/>
                  <a:pt x="4863" y="6147"/>
                </a:cubicBezTo>
                <a:cubicBezTo>
                  <a:pt x="4863" y="5906"/>
                  <a:pt x="4954" y="5666"/>
                  <a:pt x="5138" y="5482"/>
                </a:cubicBezTo>
                <a:lnTo>
                  <a:pt x="5138" y="5481"/>
                </a:lnTo>
                <a:lnTo>
                  <a:pt x="5139" y="5481"/>
                </a:lnTo>
                <a:lnTo>
                  <a:pt x="5139" y="5481"/>
                </a:lnTo>
                <a:cubicBezTo>
                  <a:pt x="5323" y="5297"/>
                  <a:pt x="5564" y="5205"/>
                  <a:pt x="5804" y="5205"/>
                </a:cubicBezTo>
                <a:cubicBezTo>
                  <a:pt x="5970" y="5205"/>
                  <a:pt x="6136" y="5249"/>
                  <a:pt x="6284" y="5336"/>
                </a:cubicBezTo>
                <a:close/>
                <a:moveTo>
                  <a:pt x="5462" y="6489"/>
                </a:moveTo>
                <a:lnTo>
                  <a:pt x="5462" y="6488"/>
                </a:lnTo>
                <a:lnTo>
                  <a:pt x="5463" y="6488"/>
                </a:lnTo>
                <a:lnTo>
                  <a:pt x="5462" y="6489"/>
                </a:lnTo>
                <a:cubicBezTo>
                  <a:pt x="5556" y="6583"/>
                  <a:pt x="5680" y="6630"/>
                  <a:pt x="5804" y="6630"/>
                </a:cubicBezTo>
                <a:cubicBezTo>
                  <a:pt x="5928" y="6630"/>
                  <a:pt x="6052" y="6583"/>
                  <a:pt x="6146" y="6488"/>
                </a:cubicBezTo>
                <a:lnTo>
                  <a:pt x="6146" y="6488"/>
                </a:lnTo>
                <a:lnTo>
                  <a:pt x="6147" y="6489"/>
                </a:lnTo>
                <a:cubicBezTo>
                  <a:pt x="6240" y="6395"/>
                  <a:pt x="6287" y="6271"/>
                  <a:pt x="6287" y="6147"/>
                </a:cubicBezTo>
                <a:cubicBezTo>
                  <a:pt x="6287" y="6023"/>
                  <a:pt x="6240" y="5899"/>
                  <a:pt x="6147" y="5805"/>
                </a:cubicBezTo>
                <a:lnTo>
                  <a:pt x="6146" y="5805"/>
                </a:lnTo>
                <a:lnTo>
                  <a:pt x="6146" y="5805"/>
                </a:lnTo>
                <a:lnTo>
                  <a:pt x="6146" y="5804"/>
                </a:lnTo>
                <a:cubicBezTo>
                  <a:pt x="6052" y="5711"/>
                  <a:pt x="5928" y="5664"/>
                  <a:pt x="5804" y="5664"/>
                </a:cubicBezTo>
                <a:cubicBezTo>
                  <a:pt x="5680" y="5664"/>
                  <a:pt x="5556" y="5711"/>
                  <a:pt x="5462" y="5804"/>
                </a:cubicBezTo>
                <a:lnTo>
                  <a:pt x="5463" y="5805"/>
                </a:lnTo>
                <a:lnTo>
                  <a:pt x="5462" y="5805"/>
                </a:lnTo>
                <a:lnTo>
                  <a:pt x="5462" y="5805"/>
                </a:lnTo>
                <a:cubicBezTo>
                  <a:pt x="5368" y="5899"/>
                  <a:pt x="5321" y="6023"/>
                  <a:pt x="5321" y="6147"/>
                </a:cubicBezTo>
                <a:cubicBezTo>
                  <a:pt x="5321" y="6271"/>
                  <a:pt x="5368" y="6395"/>
                  <a:pt x="5462" y="6489"/>
                </a:cubicBezTo>
                <a:close/>
                <a:moveTo>
                  <a:pt x="7395" y="1592"/>
                </a:moveTo>
                <a:cubicBezTo>
                  <a:pt x="8352" y="1921"/>
                  <a:pt x="9153" y="2537"/>
                  <a:pt x="9715" y="3325"/>
                </a:cubicBezTo>
                <a:cubicBezTo>
                  <a:pt x="10276" y="4112"/>
                  <a:pt x="10598" y="5070"/>
                  <a:pt x="10598" y="6083"/>
                </a:cubicBezTo>
                <a:cubicBezTo>
                  <a:pt x="10598" y="6716"/>
                  <a:pt x="10474" y="7331"/>
                  <a:pt x="10238" y="7901"/>
                </a:cubicBezTo>
                <a:cubicBezTo>
                  <a:pt x="10003" y="8470"/>
                  <a:pt x="9655" y="8992"/>
                  <a:pt x="9207" y="9440"/>
                </a:cubicBezTo>
                <a:lnTo>
                  <a:pt x="9207" y="9441"/>
                </a:lnTo>
                <a:cubicBezTo>
                  <a:pt x="8760" y="9888"/>
                  <a:pt x="8237" y="10236"/>
                  <a:pt x="7667" y="10472"/>
                </a:cubicBezTo>
                <a:cubicBezTo>
                  <a:pt x="7097" y="10708"/>
                  <a:pt x="6482" y="10832"/>
                  <a:pt x="5849" y="10832"/>
                </a:cubicBezTo>
                <a:cubicBezTo>
                  <a:pt x="5438" y="10832"/>
                  <a:pt x="5029" y="10778"/>
                  <a:pt x="4632" y="10673"/>
                </a:cubicBezTo>
                <a:cubicBezTo>
                  <a:pt x="4237" y="10568"/>
                  <a:pt x="3856" y="10413"/>
                  <a:pt x="3499" y="10210"/>
                </a:cubicBezTo>
                <a:lnTo>
                  <a:pt x="3725" y="9812"/>
                </a:lnTo>
                <a:cubicBezTo>
                  <a:pt x="4047" y="9995"/>
                  <a:pt x="4391" y="10136"/>
                  <a:pt x="4749" y="10230"/>
                </a:cubicBezTo>
                <a:cubicBezTo>
                  <a:pt x="5105" y="10325"/>
                  <a:pt x="5475" y="10373"/>
                  <a:pt x="5849" y="10373"/>
                </a:cubicBezTo>
                <a:cubicBezTo>
                  <a:pt x="6424" y="10373"/>
                  <a:pt x="6980" y="10262"/>
                  <a:pt x="7493" y="10049"/>
                </a:cubicBezTo>
                <a:cubicBezTo>
                  <a:pt x="8005" y="9837"/>
                  <a:pt x="8477" y="9523"/>
                  <a:pt x="8883" y="9117"/>
                </a:cubicBezTo>
                <a:lnTo>
                  <a:pt x="8884" y="9117"/>
                </a:lnTo>
                <a:cubicBezTo>
                  <a:pt x="9289" y="8712"/>
                  <a:pt x="9603" y="8240"/>
                  <a:pt x="9816" y="7727"/>
                </a:cubicBezTo>
                <a:cubicBezTo>
                  <a:pt x="10028" y="7214"/>
                  <a:pt x="10139" y="6658"/>
                  <a:pt x="10139" y="6083"/>
                </a:cubicBezTo>
                <a:cubicBezTo>
                  <a:pt x="10139" y="5167"/>
                  <a:pt x="9849" y="4301"/>
                  <a:pt x="9342" y="3590"/>
                </a:cubicBezTo>
                <a:cubicBezTo>
                  <a:pt x="8835" y="2880"/>
                  <a:pt x="8112" y="2323"/>
                  <a:pt x="7246" y="2025"/>
                </a:cubicBezTo>
                <a:lnTo>
                  <a:pt x="7395" y="1592"/>
                </a:lnTo>
                <a:close/>
                <a:moveTo>
                  <a:pt x="2700" y="9636"/>
                </a:moveTo>
                <a:cubicBezTo>
                  <a:pt x="2504" y="9462"/>
                  <a:pt x="2325" y="9275"/>
                  <a:pt x="2162" y="9075"/>
                </a:cubicBezTo>
                <a:cubicBezTo>
                  <a:pt x="1998" y="8873"/>
                  <a:pt x="1851" y="8659"/>
                  <a:pt x="1724" y="8435"/>
                </a:cubicBezTo>
                <a:lnTo>
                  <a:pt x="2121" y="8208"/>
                </a:lnTo>
                <a:cubicBezTo>
                  <a:pt x="2239" y="8414"/>
                  <a:pt x="2371" y="8607"/>
                  <a:pt x="2517" y="8786"/>
                </a:cubicBezTo>
                <a:cubicBezTo>
                  <a:pt x="2665" y="8968"/>
                  <a:pt x="2827" y="9138"/>
                  <a:pt x="3002" y="9293"/>
                </a:cubicBezTo>
                <a:lnTo>
                  <a:pt x="2700" y="9636"/>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6" name="Freeform 419">
            <a:extLst>
              <a:ext uri="{FF2B5EF4-FFF2-40B4-BE49-F238E27FC236}">
                <a16:creationId xmlns:a16="http://schemas.microsoft.com/office/drawing/2014/main" id="{4D722455-136B-4CC1-94B1-B6F0FE7ED0CD}"/>
              </a:ext>
            </a:extLst>
          </p:cNvPr>
          <p:cNvSpPr>
            <a:spLocks noChangeAspect="1" noEditPoints="1"/>
          </p:cNvSpPr>
          <p:nvPr/>
        </p:nvSpPr>
        <p:spPr bwMode="auto">
          <a:xfrm>
            <a:off x="7019464" y="4479077"/>
            <a:ext cx="300448" cy="297545"/>
          </a:xfrm>
          <a:custGeom>
            <a:avLst/>
            <a:gdLst>
              <a:gd name="T0" fmla="*/ 477 w 11143"/>
              <a:gd name="T1" fmla="*/ 4324 h 11016"/>
              <a:gd name="T2" fmla="*/ 752 w 11143"/>
              <a:gd name="T3" fmla="*/ 5921 h 11016"/>
              <a:gd name="T4" fmla="*/ 1645 w 11143"/>
              <a:gd name="T5" fmla="*/ 7273 h 11016"/>
              <a:gd name="T6" fmla="*/ 4468 w 11143"/>
              <a:gd name="T7" fmla="*/ 8441 h 11016"/>
              <a:gd name="T8" fmla="*/ 7292 w 11143"/>
              <a:gd name="T9" fmla="*/ 7273 h 11016"/>
              <a:gd name="T10" fmla="*/ 7508 w 11143"/>
              <a:gd name="T11" fmla="*/ 7057 h 11016"/>
              <a:gd name="T12" fmla="*/ 11143 w 11143"/>
              <a:gd name="T13" fmla="*/ 10692 h 11016"/>
              <a:gd name="T14" fmla="*/ 10819 w 11143"/>
              <a:gd name="T15" fmla="*/ 11016 h 11016"/>
              <a:gd name="T16" fmla="*/ 7506 w 11143"/>
              <a:gd name="T17" fmla="*/ 7703 h 11016"/>
              <a:gd name="T18" fmla="*/ 4468 w 11143"/>
              <a:gd name="T19" fmla="*/ 8899 h 11016"/>
              <a:gd name="T20" fmla="*/ 1320 w 11143"/>
              <a:gd name="T21" fmla="*/ 7598 h 11016"/>
              <a:gd name="T22" fmla="*/ 326 w 11143"/>
              <a:gd name="T23" fmla="*/ 6090 h 11016"/>
              <a:gd name="T24" fmla="*/ 20 w 11143"/>
              <a:gd name="T25" fmla="*/ 4310 h 11016"/>
              <a:gd name="T26" fmla="*/ 477 w 11143"/>
              <a:gd name="T27" fmla="*/ 4324 h 11016"/>
              <a:gd name="T28" fmla="*/ 7151 w 11143"/>
              <a:gd name="T29" fmla="*/ 7015 h 11016"/>
              <a:gd name="T30" fmla="*/ 5885 w 11143"/>
              <a:gd name="T31" fmla="*/ 7863 h 11016"/>
              <a:gd name="T32" fmla="*/ 4391 w 11143"/>
              <a:gd name="T33" fmla="*/ 8159 h 11016"/>
              <a:gd name="T34" fmla="*/ 2898 w 11143"/>
              <a:gd name="T35" fmla="*/ 7863 h 11016"/>
              <a:gd name="T36" fmla="*/ 1631 w 11143"/>
              <a:gd name="T37" fmla="*/ 7015 h 11016"/>
              <a:gd name="T38" fmla="*/ 1956 w 11143"/>
              <a:gd name="T39" fmla="*/ 6691 h 11016"/>
              <a:gd name="T40" fmla="*/ 3072 w 11143"/>
              <a:gd name="T41" fmla="*/ 7440 h 11016"/>
              <a:gd name="T42" fmla="*/ 4391 w 11143"/>
              <a:gd name="T43" fmla="*/ 7700 h 11016"/>
              <a:gd name="T44" fmla="*/ 5711 w 11143"/>
              <a:gd name="T45" fmla="*/ 7440 h 11016"/>
              <a:gd name="T46" fmla="*/ 6827 w 11143"/>
              <a:gd name="T47" fmla="*/ 6691 h 11016"/>
              <a:gd name="T48" fmla="*/ 7151 w 11143"/>
              <a:gd name="T49" fmla="*/ 7015 h 11016"/>
              <a:gd name="T50" fmla="*/ 1857 w 11143"/>
              <a:gd name="T51" fmla="*/ 1829 h 11016"/>
              <a:gd name="T52" fmla="*/ 2579 w 11143"/>
              <a:gd name="T53" fmla="*/ 1259 h 11016"/>
              <a:gd name="T54" fmla="*/ 3412 w 11143"/>
              <a:gd name="T55" fmla="*/ 877 h 11016"/>
              <a:gd name="T56" fmla="*/ 4281 w 11143"/>
              <a:gd name="T57" fmla="*/ 701 h 11016"/>
              <a:gd name="T58" fmla="*/ 5168 w 11143"/>
              <a:gd name="T59" fmla="*/ 726 h 11016"/>
              <a:gd name="T60" fmla="*/ 5105 w 11143"/>
              <a:gd name="T61" fmla="*/ 1179 h 11016"/>
              <a:gd name="T62" fmla="*/ 4319 w 11143"/>
              <a:gd name="T63" fmla="*/ 1158 h 11016"/>
              <a:gd name="T64" fmla="*/ 3552 w 11143"/>
              <a:gd name="T65" fmla="*/ 1312 h 11016"/>
              <a:gd name="T66" fmla="*/ 2817 w 11143"/>
              <a:gd name="T67" fmla="*/ 1650 h 11016"/>
              <a:gd name="T68" fmla="*/ 2181 w 11143"/>
              <a:gd name="T69" fmla="*/ 2154 h 11016"/>
              <a:gd name="T70" fmla="*/ 1857 w 11143"/>
              <a:gd name="T71" fmla="*/ 1829 h 11016"/>
              <a:gd name="T72" fmla="*/ 7704 w 11143"/>
              <a:gd name="T73" fmla="*/ 6760 h 11016"/>
              <a:gd name="T74" fmla="*/ 8321 w 11143"/>
              <a:gd name="T75" fmla="*/ 5505 h 11016"/>
              <a:gd name="T76" fmla="*/ 8322 w 11143"/>
              <a:gd name="T77" fmla="*/ 5498 h 11016"/>
              <a:gd name="T78" fmla="*/ 8325 w 11143"/>
              <a:gd name="T79" fmla="*/ 3422 h 11016"/>
              <a:gd name="T80" fmla="*/ 7292 w 11143"/>
              <a:gd name="T81" fmla="*/ 1626 h 11016"/>
              <a:gd name="T82" fmla="*/ 4468 w 11143"/>
              <a:gd name="T83" fmla="*/ 459 h 11016"/>
              <a:gd name="T84" fmla="*/ 1645 w 11143"/>
              <a:gd name="T85" fmla="*/ 1626 h 11016"/>
              <a:gd name="T86" fmla="*/ 1012 w 11143"/>
              <a:gd name="T87" fmla="*/ 2449 h 11016"/>
              <a:gd name="T88" fmla="*/ 614 w 11143"/>
              <a:gd name="T89" fmla="*/ 3403 h 11016"/>
              <a:gd name="T90" fmla="*/ 172 w 11143"/>
              <a:gd name="T91" fmla="*/ 3284 h 11016"/>
              <a:gd name="T92" fmla="*/ 616 w 11143"/>
              <a:gd name="T93" fmla="*/ 2219 h 11016"/>
              <a:gd name="T94" fmla="*/ 1320 w 11143"/>
              <a:gd name="T95" fmla="*/ 1302 h 11016"/>
              <a:gd name="T96" fmla="*/ 4468 w 11143"/>
              <a:gd name="T97" fmla="*/ 0 h 11016"/>
              <a:gd name="T98" fmla="*/ 7616 w 11143"/>
              <a:gd name="T99" fmla="*/ 1302 h 11016"/>
              <a:gd name="T100" fmla="*/ 8768 w 11143"/>
              <a:gd name="T101" fmla="*/ 3306 h 11016"/>
              <a:gd name="T102" fmla="*/ 8765 w 11143"/>
              <a:gd name="T103" fmla="*/ 5616 h 11016"/>
              <a:gd name="T104" fmla="*/ 8764 w 11143"/>
              <a:gd name="T105" fmla="*/ 5618 h 11016"/>
              <a:gd name="T106" fmla="*/ 8764 w 11143"/>
              <a:gd name="T107" fmla="*/ 5618 h 11016"/>
              <a:gd name="T108" fmla="*/ 8075 w 11143"/>
              <a:gd name="T109" fmla="*/ 7029 h 11016"/>
              <a:gd name="T110" fmla="*/ 7704 w 11143"/>
              <a:gd name="T111" fmla="*/ 6760 h 1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143" h="11016">
                <a:moveTo>
                  <a:pt x="477" y="4324"/>
                </a:moveTo>
                <a:cubicBezTo>
                  <a:pt x="459" y="4880"/>
                  <a:pt x="554" y="5421"/>
                  <a:pt x="752" y="5921"/>
                </a:cubicBezTo>
                <a:cubicBezTo>
                  <a:pt x="950" y="6420"/>
                  <a:pt x="1250" y="6879"/>
                  <a:pt x="1645" y="7273"/>
                </a:cubicBezTo>
                <a:cubicBezTo>
                  <a:pt x="2423" y="8052"/>
                  <a:pt x="3446" y="8441"/>
                  <a:pt x="4468" y="8441"/>
                </a:cubicBezTo>
                <a:cubicBezTo>
                  <a:pt x="5491" y="8441"/>
                  <a:pt x="6513" y="8052"/>
                  <a:pt x="7292" y="7273"/>
                </a:cubicBezTo>
                <a:lnTo>
                  <a:pt x="7508" y="7057"/>
                </a:lnTo>
                <a:lnTo>
                  <a:pt x="11143" y="10692"/>
                </a:lnTo>
                <a:lnTo>
                  <a:pt x="10819" y="11016"/>
                </a:lnTo>
                <a:lnTo>
                  <a:pt x="7506" y="7703"/>
                </a:lnTo>
                <a:cubicBezTo>
                  <a:pt x="6653" y="8501"/>
                  <a:pt x="5561" y="8899"/>
                  <a:pt x="4468" y="8899"/>
                </a:cubicBezTo>
                <a:cubicBezTo>
                  <a:pt x="3328" y="8899"/>
                  <a:pt x="2188" y="8465"/>
                  <a:pt x="1320" y="7598"/>
                </a:cubicBezTo>
                <a:cubicBezTo>
                  <a:pt x="882" y="7159"/>
                  <a:pt x="546" y="6647"/>
                  <a:pt x="326" y="6090"/>
                </a:cubicBezTo>
                <a:cubicBezTo>
                  <a:pt x="106" y="5534"/>
                  <a:pt x="0" y="4931"/>
                  <a:pt x="20" y="4310"/>
                </a:cubicBezTo>
                <a:lnTo>
                  <a:pt x="477" y="4324"/>
                </a:lnTo>
                <a:close/>
                <a:moveTo>
                  <a:pt x="7151" y="7015"/>
                </a:moveTo>
                <a:cubicBezTo>
                  <a:pt x="6784" y="7383"/>
                  <a:pt x="6354" y="7669"/>
                  <a:pt x="5885" y="7863"/>
                </a:cubicBezTo>
                <a:cubicBezTo>
                  <a:pt x="5416" y="8057"/>
                  <a:pt x="4911" y="8159"/>
                  <a:pt x="4391" y="8159"/>
                </a:cubicBezTo>
                <a:cubicBezTo>
                  <a:pt x="3871" y="8159"/>
                  <a:pt x="3366" y="8057"/>
                  <a:pt x="2898" y="7863"/>
                </a:cubicBezTo>
                <a:cubicBezTo>
                  <a:pt x="2429" y="7669"/>
                  <a:pt x="1999" y="7383"/>
                  <a:pt x="1631" y="7015"/>
                </a:cubicBezTo>
                <a:lnTo>
                  <a:pt x="1956" y="6691"/>
                </a:lnTo>
                <a:cubicBezTo>
                  <a:pt x="2282" y="7017"/>
                  <a:pt x="2661" y="7270"/>
                  <a:pt x="3072" y="7440"/>
                </a:cubicBezTo>
                <a:cubicBezTo>
                  <a:pt x="3483" y="7611"/>
                  <a:pt x="3930" y="7700"/>
                  <a:pt x="4391" y="7700"/>
                </a:cubicBezTo>
                <a:cubicBezTo>
                  <a:pt x="4853" y="7700"/>
                  <a:pt x="5299" y="7611"/>
                  <a:pt x="5711" y="7440"/>
                </a:cubicBezTo>
                <a:cubicBezTo>
                  <a:pt x="6122" y="7270"/>
                  <a:pt x="6501" y="7017"/>
                  <a:pt x="6827" y="6691"/>
                </a:cubicBezTo>
                <a:lnTo>
                  <a:pt x="7151" y="7015"/>
                </a:lnTo>
                <a:close/>
                <a:moveTo>
                  <a:pt x="1857" y="1829"/>
                </a:moveTo>
                <a:cubicBezTo>
                  <a:pt x="2076" y="1610"/>
                  <a:pt x="2318" y="1419"/>
                  <a:pt x="2579" y="1259"/>
                </a:cubicBezTo>
                <a:cubicBezTo>
                  <a:pt x="2838" y="1100"/>
                  <a:pt x="3117" y="972"/>
                  <a:pt x="3412" y="877"/>
                </a:cubicBezTo>
                <a:cubicBezTo>
                  <a:pt x="3695" y="785"/>
                  <a:pt x="3987" y="727"/>
                  <a:pt x="4281" y="701"/>
                </a:cubicBezTo>
                <a:cubicBezTo>
                  <a:pt x="4575" y="676"/>
                  <a:pt x="4873" y="684"/>
                  <a:pt x="5168" y="726"/>
                </a:cubicBezTo>
                <a:lnTo>
                  <a:pt x="5105" y="1179"/>
                </a:lnTo>
                <a:cubicBezTo>
                  <a:pt x="4846" y="1142"/>
                  <a:pt x="4582" y="1136"/>
                  <a:pt x="4319" y="1158"/>
                </a:cubicBezTo>
                <a:cubicBezTo>
                  <a:pt x="4057" y="1181"/>
                  <a:pt x="3799" y="1232"/>
                  <a:pt x="3552" y="1312"/>
                </a:cubicBezTo>
                <a:cubicBezTo>
                  <a:pt x="3292" y="1396"/>
                  <a:pt x="3047" y="1509"/>
                  <a:pt x="2817" y="1650"/>
                </a:cubicBezTo>
                <a:cubicBezTo>
                  <a:pt x="2590" y="1789"/>
                  <a:pt x="2377" y="1958"/>
                  <a:pt x="2181" y="2154"/>
                </a:cubicBezTo>
                <a:lnTo>
                  <a:pt x="1857" y="1829"/>
                </a:lnTo>
                <a:close/>
                <a:moveTo>
                  <a:pt x="7704" y="6760"/>
                </a:moveTo>
                <a:cubicBezTo>
                  <a:pt x="8141" y="6156"/>
                  <a:pt x="8306" y="5560"/>
                  <a:pt x="8321" y="5505"/>
                </a:cubicBezTo>
                <a:lnTo>
                  <a:pt x="8322" y="5498"/>
                </a:lnTo>
                <a:cubicBezTo>
                  <a:pt x="8509" y="4808"/>
                  <a:pt x="8504" y="4092"/>
                  <a:pt x="8325" y="3422"/>
                </a:cubicBezTo>
                <a:cubicBezTo>
                  <a:pt x="8147" y="2754"/>
                  <a:pt x="7796" y="2131"/>
                  <a:pt x="7292" y="1626"/>
                </a:cubicBezTo>
                <a:cubicBezTo>
                  <a:pt x="6513" y="848"/>
                  <a:pt x="5491" y="459"/>
                  <a:pt x="4468" y="459"/>
                </a:cubicBezTo>
                <a:cubicBezTo>
                  <a:pt x="3446" y="459"/>
                  <a:pt x="2423" y="848"/>
                  <a:pt x="1645" y="1626"/>
                </a:cubicBezTo>
                <a:cubicBezTo>
                  <a:pt x="1397" y="1874"/>
                  <a:pt x="1184" y="2151"/>
                  <a:pt x="1012" y="2449"/>
                </a:cubicBezTo>
                <a:cubicBezTo>
                  <a:pt x="839" y="2747"/>
                  <a:pt x="704" y="3068"/>
                  <a:pt x="614" y="3403"/>
                </a:cubicBezTo>
                <a:lnTo>
                  <a:pt x="172" y="3284"/>
                </a:lnTo>
                <a:cubicBezTo>
                  <a:pt x="272" y="2911"/>
                  <a:pt x="422" y="2553"/>
                  <a:pt x="616" y="2219"/>
                </a:cubicBezTo>
                <a:cubicBezTo>
                  <a:pt x="810" y="1885"/>
                  <a:pt x="1046" y="1576"/>
                  <a:pt x="1320" y="1302"/>
                </a:cubicBezTo>
                <a:cubicBezTo>
                  <a:pt x="2188" y="434"/>
                  <a:pt x="3328" y="0"/>
                  <a:pt x="4468" y="0"/>
                </a:cubicBezTo>
                <a:cubicBezTo>
                  <a:pt x="5608" y="0"/>
                  <a:pt x="6748" y="434"/>
                  <a:pt x="7616" y="1302"/>
                </a:cubicBezTo>
                <a:cubicBezTo>
                  <a:pt x="8178" y="1864"/>
                  <a:pt x="8569" y="2559"/>
                  <a:pt x="8768" y="3306"/>
                </a:cubicBezTo>
                <a:cubicBezTo>
                  <a:pt x="8966" y="4051"/>
                  <a:pt x="8973" y="4848"/>
                  <a:pt x="8765" y="5616"/>
                </a:cubicBezTo>
                <a:lnTo>
                  <a:pt x="8764" y="5618"/>
                </a:lnTo>
                <a:lnTo>
                  <a:pt x="8764" y="5618"/>
                </a:lnTo>
                <a:cubicBezTo>
                  <a:pt x="8753" y="5661"/>
                  <a:pt x="8567" y="6349"/>
                  <a:pt x="8075" y="7029"/>
                </a:cubicBezTo>
                <a:lnTo>
                  <a:pt x="7704" y="676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7" name="Freeform 420">
            <a:extLst>
              <a:ext uri="{FF2B5EF4-FFF2-40B4-BE49-F238E27FC236}">
                <a16:creationId xmlns:a16="http://schemas.microsoft.com/office/drawing/2014/main" id="{BD3E1EE9-D23B-466E-AAAE-15FB15B25656}"/>
              </a:ext>
            </a:extLst>
          </p:cNvPr>
          <p:cNvSpPr>
            <a:spLocks noChangeAspect="1" noEditPoints="1"/>
          </p:cNvSpPr>
          <p:nvPr/>
        </p:nvSpPr>
        <p:spPr bwMode="auto">
          <a:xfrm>
            <a:off x="7485375" y="4502300"/>
            <a:ext cx="365762" cy="254002"/>
          </a:xfrm>
          <a:custGeom>
            <a:avLst/>
            <a:gdLst>
              <a:gd name="T0" fmla="*/ 3602 w 13515"/>
              <a:gd name="T1" fmla="*/ 5596 h 9407"/>
              <a:gd name="T2" fmla="*/ 5597 w 13515"/>
              <a:gd name="T3" fmla="*/ 4556 h 9407"/>
              <a:gd name="T4" fmla="*/ 8989 w 13515"/>
              <a:gd name="T5" fmla="*/ 4977 h 9407"/>
              <a:gd name="T6" fmla="*/ 10328 w 13515"/>
              <a:gd name="T7" fmla="*/ 6783 h 9407"/>
              <a:gd name="T8" fmla="*/ 6744 w 13515"/>
              <a:gd name="T9" fmla="*/ 4874 h 9407"/>
              <a:gd name="T10" fmla="*/ 4734 w 13515"/>
              <a:gd name="T11" fmla="*/ 5369 h 9407"/>
              <a:gd name="T12" fmla="*/ 3225 w 13515"/>
              <a:gd name="T13" fmla="*/ 6688 h 9407"/>
              <a:gd name="T14" fmla="*/ 1385 w 13515"/>
              <a:gd name="T15" fmla="*/ 4625 h 9407"/>
              <a:gd name="T16" fmla="*/ 6744 w 13515"/>
              <a:gd name="T17" fmla="*/ 2151 h 9407"/>
              <a:gd name="T18" fmla="*/ 12154 w 13515"/>
              <a:gd name="T19" fmla="*/ 4687 h 9407"/>
              <a:gd name="T20" fmla="*/ 9537 w 13515"/>
              <a:gd name="T21" fmla="*/ 3229 h 9407"/>
              <a:gd name="T22" fmla="*/ 3985 w 13515"/>
              <a:gd name="T23" fmla="*/ 3215 h 9407"/>
              <a:gd name="T24" fmla="*/ 1385 w 13515"/>
              <a:gd name="T25" fmla="*/ 4625 h 9407"/>
              <a:gd name="T26" fmla="*/ 1392 w 13515"/>
              <a:gd name="T27" fmla="*/ 1717 h 9407"/>
              <a:gd name="T28" fmla="*/ 4827 w 13515"/>
              <a:gd name="T29" fmla="*/ 200 h 9407"/>
              <a:gd name="T30" fmla="*/ 8670 w 13515"/>
              <a:gd name="T31" fmla="*/ 202 h 9407"/>
              <a:gd name="T32" fmla="*/ 12119 w 13515"/>
              <a:gd name="T33" fmla="*/ 1735 h 9407"/>
              <a:gd name="T34" fmla="*/ 13178 w 13515"/>
              <a:gd name="T35" fmla="*/ 3286 h 9407"/>
              <a:gd name="T36" fmla="*/ 10317 w 13515"/>
              <a:gd name="T37" fmla="*/ 1221 h 9407"/>
              <a:gd name="T38" fmla="*/ 6744 w 13515"/>
              <a:gd name="T39" fmla="*/ 459 h 9407"/>
              <a:gd name="T40" fmla="*/ 3188 w 13515"/>
              <a:gd name="T41" fmla="*/ 1212 h 9407"/>
              <a:gd name="T42" fmla="*/ 335 w 13515"/>
              <a:gd name="T43" fmla="*/ 3257 h 9407"/>
              <a:gd name="T44" fmla="*/ 7747 w 13515"/>
              <a:gd name="T45" fmla="*/ 7899 h 9407"/>
              <a:gd name="T46" fmla="*/ 6809 w 13515"/>
              <a:gd name="T47" fmla="*/ 7060 h 9407"/>
              <a:gd name="T48" fmla="*/ 5870 w 13515"/>
              <a:gd name="T49" fmla="*/ 7899 h 9407"/>
              <a:gd name="T50" fmla="*/ 5865 w 13515"/>
              <a:gd name="T51" fmla="*/ 8004 h 9407"/>
              <a:gd name="T52" fmla="*/ 6809 w 13515"/>
              <a:gd name="T53" fmla="*/ 8948 h 9407"/>
              <a:gd name="T54" fmla="*/ 7753 w 13515"/>
              <a:gd name="T55" fmla="*/ 8004 h 9407"/>
              <a:gd name="T56" fmla="*/ 7747 w 13515"/>
              <a:gd name="T57" fmla="*/ 7899 h 9407"/>
              <a:gd name="T58" fmla="*/ 8202 w 13515"/>
              <a:gd name="T59" fmla="*/ 7849 h 9407"/>
              <a:gd name="T60" fmla="*/ 8212 w 13515"/>
              <a:gd name="T61" fmla="*/ 8004 h 9407"/>
              <a:gd name="T62" fmla="*/ 6809 w 13515"/>
              <a:gd name="T63" fmla="*/ 9407 h 9407"/>
              <a:gd name="T64" fmla="*/ 5406 w 13515"/>
              <a:gd name="T65" fmla="*/ 8004 h 9407"/>
              <a:gd name="T66" fmla="*/ 5415 w 13515"/>
              <a:gd name="T67" fmla="*/ 7849 h 9407"/>
              <a:gd name="T68" fmla="*/ 6809 w 13515"/>
              <a:gd name="T69" fmla="*/ 6601 h 9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515" h="9407">
                <a:moveTo>
                  <a:pt x="2852" y="6423"/>
                </a:moveTo>
                <a:cubicBezTo>
                  <a:pt x="3069" y="6119"/>
                  <a:pt x="3321" y="5841"/>
                  <a:pt x="3602" y="5596"/>
                </a:cubicBezTo>
                <a:cubicBezTo>
                  <a:pt x="3883" y="5350"/>
                  <a:pt x="4192" y="5137"/>
                  <a:pt x="4520" y="4964"/>
                </a:cubicBezTo>
                <a:cubicBezTo>
                  <a:pt x="4861" y="4785"/>
                  <a:pt x="5223" y="4648"/>
                  <a:pt x="5597" y="4556"/>
                </a:cubicBezTo>
                <a:cubicBezTo>
                  <a:pt x="5972" y="4463"/>
                  <a:pt x="6358" y="4416"/>
                  <a:pt x="6744" y="4416"/>
                </a:cubicBezTo>
                <a:cubicBezTo>
                  <a:pt x="7538" y="4416"/>
                  <a:pt x="8307" y="4613"/>
                  <a:pt x="8989" y="4977"/>
                </a:cubicBezTo>
                <a:cubicBezTo>
                  <a:pt x="9670" y="5339"/>
                  <a:pt x="10263" y="5867"/>
                  <a:pt x="10708" y="6527"/>
                </a:cubicBezTo>
                <a:lnTo>
                  <a:pt x="10328" y="6783"/>
                </a:lnTo>
                <a:cubicBezTo>
                  <a:pt x="9925" y="6185"/>
                  <a:pt x="9389" y="5707"/>
                  <a:pt x="8774" y="5380"/>
                </a:cubicBezTo>
                <a:cubicBezTo>
                  <a:pt x="8159" y="5053"/>
                  <a:pt x="7464" y="4874"/>
                  <a:pt x="6744" y="4874"/>
                </a:cubicBezTo>
                <a:cubicBezTo>
                  <a:pt x="6392" y="4874"/>
                  <a:pt x="6043" y="4917"/>
                  <a:pt x="5706" y="5000"/>
                </a:cubicBezTo>
                <a:cubicBezTo>
                  <a:pt x="5368" y="5083"/>
                  <a:pt x="5041" y="5207"/>
                  <a:pt x="4734" y="5369"/>
                </a:cubicBezTo>
                <a:cubicBezTo>
                  <a:pt x="4435" y="5526"/>
                  <a:pt x="4156" y="5718"/>
                  <a:pt x="3903" y="5940"/>
                </a:cubicBezTo>
                <a:cubicBezTo>
                  <a:pt x="3649" y="6162"/>
                  <a:pt x="3421" y="6413"/>
                  <a:pt x="3225" y="6688"/>
                </a:cubicBezTo>
                <a:lnTo>
                  <a:pt x="2852" y="6423"/>
                </a:lnTo>
                <a:close/>
                <a:moveTo>
                  <a:pt x="1385" y="4625"/>
                </a:moveTo>
                <a:cubicBezTo>
                  <a:pt x="2056" y="3839"/>
                  <a:pt x="2879" y="3221"/>
                  <a:pt x="3793" y="2799"/>
                </a:cubicBezTo>
                <a:cubicBezTo>
                  <a:pt x="4708" y="2377"/>
                  <a:pt x="5712" y="2151"/>
                  <a:pt x="6744" y="2151"/>
                </a:cubicBezTo>
                <a:cubicBezTo>
                  <a:pt x="7790" y="2151"/>
                  <a:pt x="8806" y="2383"/>
                  <a:pt x="9730" y="2816"/>
                </a:cubicBezTo>
                <a:cubicBezTo>
                  <a:pt x="10653" y="3248"/>
                  <a:pt x="11482" y="3882"/>
                  <a:pt x="12154" y="4687"/>
                </a:cubicBezTo>
                <a:lnTo>
                  <a:pt x="11803" y="4979"/>
                </a:lnTo>
                <a:cubicBezTo>
                  <a:pt x="11175" y="4226"/>
                  <a:pt x="10400" y="3634"/>
                  <a:pt x="9537" y="3229"/>
                </a:cubicBezTo>
                <a:cubicBezTo>
                  <a:pt x="8675" y="2826"/>
                  <a:pt x="7725" y="2610"/>
                  <a:pt x="6744" y="2610"/>
                </a:cubicBezTo>
                <a:cubicBezTo>
                  <a:pt x="5778" y="2610"/>
                  <a:pt x="4839" y="2821"/>
                  <a:pt x="3985" y="3215"/>
                </a:cubicBezTo>
                <a:cubicBezTo>
                  <a:pt x="3130" y="3609"/>
                  <a:pt x="2360" y="4188"/>
                  <a:pt x="1733" y="4923"/>
                </a:cubicBezTo>
                <a:lnTo>
                  <a:pt x="1385" y="4625"/>
                </a:lnTo>
                <a:close/>
                <a:moveTo>
                  <a:pt x="0" y="2947"/>
                </a:moveTo>
                <a:cubicBezTo>
                  <a:pt x="428" y="2485"/>
                  <a:pt x="894" y="2074"/>
                  <a:pt x="1392" y="1717"/>
                </a:cubicBezTo>
                <a:cubicBezTo>
                  <a:pt x="1892" y="1358"/>
                  <a:pt x="2430" y="1050"/>
                  <a:pt x="3002" y="795"/>
                </a:cubicBezTo>
                <a:cubicBezTo>
                  <a:pt x="3593" y="531"/>
                  <a:pt x="4203" y="333"/>
                  <a:pt x="4827" y="200"/>
                </a:cubicBezTo>
                <a:cubicBezTo>
                  <a:pt x="5454" y="67"/>
                  <a:pt x="6094" y="0"/>
                  <a:pt x="6744" y="0"/>
                </a:cubicBezTo>
                <a:cubicBezTo>
                  <a:pt x="7397" y="0"/>
                  <a:pt x="8041" y="68"/>
                  <a:pt x="8670" y="202"/>
                </a:cubicBezTo>
                <a:cubicBezTo>
                  <a:pt x="9297" y="336"/>
                  <a:pt x="9910" y="537"/>
                  <a:pt x="10504" y="803"/>
                </a:cubicBezTo>
                <a:cubicBezTo>
                  <a:pt x="11076" y="1060"/>
                  <a:pt x="11616" y="1372"/>
                  <a:pt x="12119" y="1735"/>
                </a:cubicBezTo>
                <a:cubicBezTo>
                  <a:pt x="12623" y="2099"/>
                  <a:pt x="13089" y="2513"/>
                  <a:pt x="13515" y="2976"/>
                </a:cubicBezTo>
                <a:lnTo>
                  <a:pt x="13178" y="3286"/>
                </a:lnTo>
                <a:cubicBezTo>
                  <a:pt x="12772" y="2844"/>
                  <a:pt x="12329" y="2450"/>
                  <a:pt x="11852" y="2106"/>
                </a:cubicBezTo>
                <a:cubicBezTo>
                  <a:pt x="11374" y="1761"/>
                  <a:pt x="10861" y="1465"/>
                  <a:pt x="10317" y="1221"/>
                </a:cubicBezTo>
                <a:cubicBezTo>
                  <a:pt x="9755" y="968"/>
                  <a:pt x="9173" y="778"/>
                  <a:pt x="8575" y="650"/>
                </a:cubicBezTo>
                <a:cubicBezTo>
                  <a:pt x="7979" y="523"/>
                  <a:pt x="7367" y="459"/>
                  <a:pt x="6744" y="459"/>
                </a:cubicBezTo>
                <a:cubicBezTo>
                  <a:pt x="6123" y="459"/>
                  <a:pt x="5515" y="522"/>
                  <a:pt x="4922" y="648"/>
                </a:cubicBezTo>
                <a:cubicBezTo>
                  <a:pt x="4327" y="774"/>
                  <a:pt x="3748" y="963"/>
                  <a:pt x="3188" y="1212"/>
                </a:cubicBezTo>
                <a:cubicBezTo>
                  <a:pt x="2648" y="1453"/>
                  <a:pt x="2138" y="1746"/>
                  <a:pt x="1659" y="2089"/>
                </a:cubicBezTo>
                <a:cubicBezTo>
                  <a:pt x="1180" y="2433"/>
                  <a:pt x="738" y="2823"/>
                  <a:pt x="335" y="3257"/>
                </a:cubicBezTo>
                <a:lnTo>
                  <a:pt x="0" y="2947"/>
                </a:lnTo>
                <a:close/>
                <a:moveTo>
                  <a:pt x="7747" y="7899"/>
                </a:moveTo>
                <a:cubicBezTo>
                  <a:pt x="7721" y="7659"/>
                  <a:pt x="7607" y="7449"/>
                  <a:pt x="7440" y="7299"/>
                </a:cubicBezTo>
                <a:cubicBezTo>
                  <a:pt x="7272" y="7150"/>
                  <a:pt x="7051" y="7060"/>
                  <a:pt x="6809" y="7060"/>
                </a:cubicBezTo>
                <a:cubicBezTo>
                  <a:pt x="6567" y="7060"/>
                  <a:pt x="6346" y="7150"/>
                  <a:pt x="6178" y="7299"/>
                </a:cubicBezTo>
                <a:cubicBezTo>
                  <a:pt x="6011" y="7449"/>
                  <a:pt x="5897" y="7659"/>
                  <a:pt x="5870" y="7899"/>
                </a:cubicBezTo>
                <a:cubicBezTo>
                  <a:pt x="5868" y="7918"/>
                  <a:pt x="5867" y="7936"/>
                  <a:pt x="5866" y="7951"/>
                </a:cubicBezTo>
                <a:cubicBezTo>
                  <a:pt x="5865" y="7963"/>
                  <a:pt x="5865" y="7980"/>
                  <a:pt x="5865" y="8004"/>
                </a:cubicBezTo>
                <a:cubicBezTo>
                  <a:pt x="5865" y="8264"/>
                  <a:pt x="5971" y="8500"/>
                  <a:pt x="6142" y="8671"/>
                </a:cubicBezTo>
                <a:cubicBezTo>
                  <a:pt x="6313" y="8842"/>
                  <a:pt x="6549" y="8948"/>
                  <a:pt x="6809" y="8948"/>
                </a:cubicBezTo>
                <a:cubicBezTo>
                  <a:pt x="7069" y="8948"/>
                  <a:pt x="7305" y="8842"/>
                  <a:pt x="7476" y="8671"/>
                </a:cubicBezTo>
                <a:cubicBezTo>
                  <a:pt x="7647" y="8500"/>
                  <a:pt x="7753" y="8264"/>
                  <a:pt x="7753" y="8004"/>
                </a:cubicBezTo>
                <a:cubicBezTo>
                  <a:pt x="7753" y="7980"/>
                  <a:pt x="7753" y="7963"/>
                  <a:pt x="7752" y="7951"/>
                </a:cubicBezTo>
                <a:cubicBezTo>
                  <a:pt x="7751" y="7936"/>
                  <a:pt x="7750" y="7918"/>
                  <a:pt x="7747" y="7899"/>
                </a:cubicBezTo>
                <a:close/>
                <a:moveTo>
                  <a:pt x="7744" y="6959"/>
                </a:moveTo>
                <a:cubicBezTo>
                  <a:pt x="7994" y="7182"/>
                  <a:pt x="8163" y="7494"/>
                  <a:pt x="8202" y="7849"/>
                </a:cubicBezTo>
                <a:cubicBezTo>
                  <a:pt x="8205" y="7873"/>
                  <a:pt x="8207" y="7899"/>
                  <a:pt x="8209" y="7926"/>
                </a:cubicBezTo>
                <a:cubicBezTo>
                  <a:pt x="8211" y="7959"/>
                  <a:pt x="8212" y="7985"/>
                  <a:pt x="8212" y="8004"/>
                </a:cubicBezTo>
                <a:cubicBezTo>
                  <a:pt x="8212" y="8391"/>
                  <a:pt x="8054" y="8741"/>
                  <a:pt x="7800" y="8995"/>
                </a:cubicBezTo>
                <a:cubicBezTo>
                  <a:pt x="7546" y="9249"/>
                  <a:pt x="7196" y="9407"/>
                  <a:pt x="6809" y="9407"/>
                </a:cubicBezTo>
                <a:cubicBezTo>
                  <a:pt x="6422" y="9407"/>
                  <a:pt x="6071" y="9249"/>
                  <a:pt x="5818" y="8995"/>
                </a:cubicBezTo>
                <a:cubicBezTo>
                  <a:pt x="5564" y="8741"/>
                  <a:pt x="5406" y="8391"/>
                  <a:pt x="5406" y="8004"/>
                </a:cubicBezTo>
                <a:cubicBezTo>
                  <a:pt x="5406" y="7985"/>
                  <a:pt x="5407" y="7959"/>
                  <a:pt x="5409" y="7926"/>
                </a:cubicBezTo>
                <a:cubicBezTo>
                  <a:pt x="5411" y="7899"/>
                  <a:pt x="5413" y="7873"/>
                  <a:pt x="5415" y="7849"/>
                </a:cubicBezTo>
                <a:cubicBezTo>
                  <a:pt x="5455" y="7494"/>
                  <a:pt x="5624" y="7182"/>
                  <a:pt x="5874" y="6959"/>
                </a:cubicBezTo>
                <a:cubicBezTo>
                  <a:pt x="6124" y="6736"/>
                  <a:pt x="6452" y="6601"/>
                  <a:pt x="6809" y="6601"/>
                </a:cubicBezTo>
                <a:cubicBezTo>
                  <a:pt x="7166" y="6601"/>
                  <a:pt x="7495" y="6736"/>
                  <a:pt x="7744" y="6959"/>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8" name="Freeform 421">
            <a:extLst>
              <a:ext uri="{FF2B5EF4-FFF2-40B4-BE49-F238E27FC236}">
                <a16:creationId xmlns:a16="http://schemas.microsoft.com/office/drawing/2014/main" id="{5C8B05E3-9811-4F2F-ACB7-C38FF549E9EC}"/>
              </a:ext>
            </a:extLst>
          </p:cNvPr>
          <p:cNvSpPr>
            <a:spLocks noChangeAspect="1" noEditPoints="1"/>
          </p:cNvSpPr>
          <p:nvPr/>
        </p:nvSpPr>
        <p:spPr bwMode="auto">
          <a:xfrm>
            <a:off x="7986120" y="4493592"/>
            <a:ext cx="358505" cy="271419"/>
          </a:xfrm>
          <a:custGeom>
            <a:avLst/>
            <a:gdLst>
              <a:gd name="T0" fmla="*/ 2915 w 13282"/>
              <a:gd name="T1" fmla="*/ 6868 h 10095"/>
              <a:gd name="T2" fmla="*/ 2686 w 13282"/>
              <a:gd name="T3" fmla="*/ 7123 h 10095"/>
              <a:gd name="T4" fmla="*/ 2465 w 13282"/>
              <a:gd name="T5" fmla="*/ 6876 h 10095"/>
              <a:gd name="T6" fmla="*/ 0 w 13282"/>
              <a:gd name="T7" fmla="*/ 2686 h 10095"/>
              <a:gd name="T8" fmla="*/ 4585 w 13282"/>
              <a:gd name="T9" fmla="*/ 788 h 10095"/>
              <a:gd name="T10" fmla="*/ 3696 w 13282"/>
              <a:gd name="T11" fmla="*/ 5921 h 10095"/>
              <a:gd name="T12" fmla="*/ 4915 w 13282"/>
              <a:gd name="T13" fmla="*/ 2686 h 10095"/>
              <a:gd name="T14" fmla="*/ 1112 w 13282"/>
              <a:gd name="T15" fmla="*/ 1112 h 10095"/>
              <a:gd name="T16" fmla="*/ 1623 w 13282"/>
              <a:gd name="T17" fmla="*/ 5083 h 10095"/>
              <a:gd name="T18" fmla="*/ 3306 w 13282"/>
              <a:gd name="T19" fmla="*/ 6407 h 10095"/>
              <a:gd name="T20" fmla="*/ 2918 w 13282"/>
              <a:gd name="T21" fmla="*/ 7458 h 10095"/>
              <a:gd name="T22" fmla="*/ 10360 w 13282"/>
              <a:gd name="T23" fmla="*/ 2680 h 10095"/>
              <a:gd name="T24" fmla="*/ 10819 w 13282"/>
              <a:gd name="T25" fmla="*/ 2680 h 10095"/>
              <a:gd name="T26" fmla="*/ 9990 w 13282"/>
              <a:gd name="T27" fmla="*/ 1008 h 10095"/>
              <a:gd name="T28" fmla="*/ 10543 w 13282"/>
              <a:gd name="T29" fmla="*/ 31 h 10095"/>
              <a:gd name="T30" fmla="*/ 11337 w 13282"/>
              <a:gd name="T31" fmla="*/ 635 h 10095"/>
              <a:gd name="T32" fmla="*/ 11199 w 13282"/>
              <a:gd name="T33" fmla="*/ 1157 h 10095"/>
              <a:gd name="T34" fmla="*/ 10732 w 13282"/>
              <a:gd name="T35" fmla="*/ 1429 h 10095"/>
              <a:gd name="T36" fmla="*/ 10637 w 13282"/>
              <a:gd name="T37" fmla="*/ 1436 h 10095"/>
              <a:gd name="T38" fmla="*/ 3258 w 13282"/>
              <a:gd name="T39" fmla="*/ 9035 h 10095"/>
              <a:gd name="T40" fmla="*/ 3330 w 13282"/>
              <a:gd name="T41" fmla="*/ 9569 h 10095"/>
              <a:gd name="T42" fmla="*/ 3003 w 13282"/>
              <a:gd name="T43" fmla="*/ 9999 h 10095"/>
              <a:gd name="T44" fmla="*/ 2694 w 13282"/>
              <a:gd name="T45" fmla="*/ 10093 h 10095"/>
              <a:gd name="T46" fmla="*/ 1949 w 13282"/>
              <a:gd name="T47" fmla="*/ 9484 h 10095"/>
              <a:gd name="T48" fmla="*/ 2827 w 13282"/>
              <a:gd name="T49" fmla="*/ 8707 h 10095"/>
              <a:gd name="T50" fmla="*/ 9808 w 13282"/>
              <a:gd name="T51" fmla="*/ 8208 h 10095"/>
              <a:gd name="T52" fmla="*/ 10596 w 13282"/>
              <a:gd name="T53" fmla="*/ 6307 h 10095"/>
              <a:gd name="T54" fmla="*/ 11383 w 13282"/>
              <a:gd name="T55" fmla="*/ 8208 h 10095"/>
              <a:gd name="T56" fmla="*/ 10596 w 13282"/>
              <a:gd name="T57" fmla="*/ 8077 h 10095"/>
              <a:gd name="T58" fmla="*/ 11059 w 13282"/>
              <a:gd name="T59" fmla="*/ 6958 h 10095"/>
              <a:gd name="T60" fmla="*/ 9940 w 13282"/>
              <a:gd name="T61" fmla="*/ 7421 h 10095"/>
              <a:gd name="T62" fmla="*/ 1899 w 13282"/>
              <a:gd name="T63" fmla="*/ 3468 h 10095"/>
              <a:gd name="T64" fmla="*/ 2687 w 13282"/>
              <a:gd name="T65" fmla="*/ 1566 h 10095"/>
              <a:gd name="T66" fmla="*/ 3474 w 13282"/>
              <a:gd name="T67" fmla="*/ 3468 h 10095"/>
              <a:gd name="T68" fmla="*/ 2687 w 13282"/>
              <a:gd name="T69" fmla="*/ 3336 h 10095"/>
              <a:gd name="T70" fmla="*/ 3151 w 13282"/>
              <a:gd name="T71" fmla="*/ 2217 h 10095"/>
              <a:gd name="T72" fmla="*/ 2031 w 13282"/>
              <a:gd name="T73" fmla="*/ 2680 h 10095"/>
              <a:gd name="T74" fmla="*/ 10637 w 13282"/>
              <a:gd name="T75" fmla="*/ 977 h 10095"/>
              <a:gd name="T76" fmla="*/ 10671 w 13282"/>
              <a:gd name="T77" fmla="*/ 976 h 10095"/>
              <a:gd name="T78" fmla="*/ 10836 w 13282"/>
              <a:gd name="T79" fmla="*/ 880 h 10095"/>
              <a:gd name="T80" fmla="*/ 10883 w 13282"/>
              <a:gd name="T81" fmla="*/ 696 h 10095"/>
              <a:gd name="T82" fmla="*/ 10604 w 13282"/>
              <a:gd name="T83" fmla="*/ 484 h 10095"/>
              <a:gd name="T84" fmla="*/ 10474 w 13282"/>
              <a:gd name="T85" fmla="*/ 916 h 10095"/>
              <a:gd name="T86" fmla="*/ 2664 w 13282"/>
              <a:gd name="T87" fmla="*/ 9636 h 10095"/>
              <a:gd name="T88" fmla="*/ 2772 w 13282"/>
              <a:gd name="T89" fmla="*/ 9603 h 10095"/>
              <a:gd name="T90" fmla="*/ 2887 w 13282"/>
              <a:gd name="T91" fmla="*/ 9452 h 10095"/>
              <a:gd name="T92" fmla="*/ 2862 w 13282"/>
              <a:gd name="T93" fmla="*/ 9264 h 10095"/>
              <a:gd name="T94" fmla="*/ 2711 w 13282"/>
              <a:gd name="T95" fmla="*/ 9149 h 10095"/>
              <a:gd name="T96" fmla="*/ 2402 w 13282"/>
              <a:gd name="T97" fmla="*/ 9423 h 10095"/>
              <a:gd name="T98" fmla="*/ 10372 w 13282"/>
              <a:gd name="T99" fmla="*/ 3197 h 10095"/>
              <a:gd name="T100" fmla="*/ 10375 w 13282"/>
              <a:gd name="T101" fmla="*/ 3194 h 10095"/>
              <a:gd name="T102" fmla="*/ 10816 w 13282"/>
              <a:gd name="T103" fmla="*/ 3192 h 10095"/>
              <a:gd name="T104" fmla="*/ 12956 w 13282"/>
              <a:gd name="T105" fmla="*/ 6228 h 10095"/>
              <a:gd name="T106" fmla="*/ 10596 w 13282"/>
              <a:gd name="T107" fmla="*/ 10070 h 10095"/>
              <a:gd name="T108" fmla="*/ 8478 w 13282"/>
              <a:gd name="T109" fmla="*/ 5770 h 10095"/>
              <a:gd name="T110" fmla="*/ 8876 w 13282"/>
              <a:gd name="T111" fmla="*/ 5996 h 10095"/>
              <a:gd name="T112" fmla="*/ 10596 w 13282"/>
              <a:gd name="T113" fmla="*/ 9611 h 10095"/>
              <a:gd name="T114" fmla="*/ 12543 w 13282"/>
              <a:gd name="T115" fmla="*/ 6425 h 10095"/>
              <a:gd name="T116" fmla="*/ 10596 w 13282"/>
              <a:gd name="T117" fmla="*/ 3636 h 10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282" h="10095">
                <a:moveTo>
                  <a:pt x="3306" y="6407"/>
                </a:moveTo>
                <a:cubicBezTo>
                  <a:pt x="3084" y="6677"/>
                  <a:pt x="2944" y="6836"/>
                  <a:pt x="2915" y="6869"/>
                </a:cubicBezTo>
                <a:lnTo>
                  <a:pt x="2915" y="6868"/>
                </a:lnTo>
                <a:lnTo>
                  <a:pt x="2910" y="6874"/>
                </a:lnTo>
                <a:lnTo>
                  <a:pt x="2908" y="6876"/>
                </a:lnTo>
                <a:lnTo>
                  <a:pt x="2686" y="7123"/>
                </a:lnTo>
                <a:lnTo>
                  <a:pt x="2467" y="6877"/>
                </a:lnTo>
                <a:lnTo>
                  <a:pt x="2467" y="6878"/>
                </a:lnTo>
                <a:lnTo>
                  <a:pt x="2465" y="6876"/>
                </a:lnTo>
                <a:cubicBezTo>
                  <a:pt x="2454" y="6864"/>
                  <a:pt x="1847" y="6182"/>
                  <a:pt x="1251" y="5350"/>
                </a:cubicBezTo>
                <a:cubicBezTo>
                  <a:pt x="842" y="4780"/>
                  <a:pt x="534" y="4277"/>
                  <a:pt x="326" y="3842"/>
                </a:cubicBezTo>
                <a:cubicBezTo>
                  <a:pt x="109" y="3388"/>
                  <a:pt x="0" y="3002"/>
                  <a:pt x="0" y="2686"/>
                </a:cubicBezTo>
                <a:cubicBezTo>
                  <a:pt x="0" y="1946"/>
                  <a:pt x="302" y="1274"/>
                  <a:pt x="788" y="788"/>
                </a:cubicBezTo>
                <a:cubicBezTo>
                  <a:pt x="1275" y="301"/>
                  <a:pt x="1946" y="0"/>
                  <a:pt x="2687" y="0"/>
                </a:cubicBezTo>
                <a:cubicBezTo>
                  <a:pt x="3427" y="0"/>
                  <a:pt x="4099" y="301"/>
                  <a:pt x="4585" y="788"/>
                </a:cubicBezTo>
                <a:cubicBezTo>
                  <a:pt x="5072" y="1274"/>
                  <a:pt x="5373" y="1946"/>
                  <a:pt x="5373" y="2686"/>
                </a:cubicBezTo>
                <a:cubicBezTo>
                  <a:pt x="5373" y="3142"/>
                  <a:pt x="5139" y="3714"/>
                  <a:pt x="4807" y="4296"/>
                </a:cubicBezTo>
                <a:cubicBezTo>
                  <a:pt x="4486" y="4858"/>
                  <a:pt x="4073" y="5435"/>
                  <a:pt x="3696" y="5921"/>
                </a:cubicBezTo>
                <a:lnTo>
                  <a:pt x="3334" y="5641"/>
                </a:lnTo>
                <a:cubicBezTo>
                  <a:pt x="3700" y="5169"/>
                  <a:pt x="4101" y="4611"/>
                  <a:pt x="4409" y="4071"/>
                </a:cubicBezTo>
                <a:cubicBezTo>
                  <a:pt x="4706" y="3551"/>
                  <a:pt x="4915" y="3054"/>
                  <a:pt x="4915" y="2686"/>
                </a:cubicBezTo>
                <a:cubicBezTo>
                  <a:pt x="4915" y="2072"/>
                  <a:pt x="4665" y="1516"/>
                  <a:pt x="4261" y="1112"/>
                </a:cubicBezTo>
                <a:cubicBezTo>
                  <a:pt x="3858" y="709"/>
                  <a:pt x="3301" y="459"/>
                  <a:pt x="2687" y="459"/>
                </a:cubicBezTo>
                <a:cubicBezTo>
                  <a:pt x="2073" y="459"/>
                  <a:pt x="1516" y="709"/>
                  <a:pt x="1112" y="1112"/>
                </a:cubicBezTo>
                <a:cubicBezTo>
                  <a:pt x="709" y="1516"/>
                  <a:pt x="459" y="2072"/>
                  <a:pt x="459" y="2686"/>
                </a:cubicBezTo>
                <a:cubicBezTo>
                  <a:pt x="459" y="2933"/>
                  <a:pt x="553" y="3253"/>
                  <a:pt x="740" y="3645"/>
                </a:cubicBezTo>
                <a:cubicBezTo>
                  <a:pt x="936" y="4055"/>
                  <a:pt x="1231" y="4535"/>
                  <a:pt x="1623" y="5083"/>
                </a:cubicBezTo>
                <a:cubicBezTo>
                  <a:pt x="2052" y="5681"/>
                  <a:pt x="2483" y="6197"/>
                  <a:pt x="2687" y="6433"/>
                </a:cubicBezTo>
                <a:cubicBezTo>
                  <a:pt x="2756" y="6353"/>
                  <a:pt x="2850" y="6243"/>
                  <a:pt x="2953" y="6117"/>
                </a:cubicBezTo>
                <a:lnTo>
                  <a:pt x="3306" y="6407"/>
                </a:lnTo>
                <a:close/>
                <a:moveTo>
                  <a:pt x="2460" y="8250"/>
                </a:moveTo>
                <a:lnTo>
                  <a:pt x="2460" y="7458"/>
                </a:lnTo>
                <a:lnTo>
                  <a:pt x="2918" y="7458"/>
                </a:lnTo>
                <a:lnTo>
                  <a:pt x="2918" y="8250"/>
                </a:lnTo>
                <a:lnTo>
                  <a:pt x="2460" y="8250"/>
                </a:lnTo>
                <a:close/>
                <a:moveTo>
                  <a:pt x="10360" y="2680"/>
                </a:moveTo>
                <a:lnTo>
                  <a:pt x="10360" y="1888"/>
                </a:lnTo>
                <a:lnTo>
                  <a:pt x="10819" y="1888"/>
                </a:lnTo>
                <a:lnTo>
                  <a:pt x="10819" y="2680"/>
                </a:lnTo>
                <a:lnTo>
                  <a:pt x="10360" y="2680"/>
                </a:lnTo>
                <a:close/>
                <a:moveTo>
                  <a:pt x="2911" y="8735"/>
                </a:moveTo>
                <a:lnTo>
                  <a:pt x="9990" y="1008"/>
                </a:lnTo>
                <a:cubicBezTo>
                  <a:pt x="9965" y="951"/>
                  <a:pt x="9947" y="889"/>
                  <a:pt x="9939" y="825"/>
                </a:cubicBezTo>
                <a:cubicBezTo>
                  <a:pt x="9913" y="632"/>
                  <a:pt x="9967" y="446"/>
                  <a:pt x="10077" y="303"/>
                </a:cubicBezTo>
                <a:cubicBezTo>
                  <a:pt x="10186" y="159"/>
                  <a:pt x="10350" y="57"/>
                  <a:pt x="10543" y="31"/>
                </a:cubicBezTo>
                <a:lnTo>
                  <a:pt x="10544" y="31"/>
                </a:lnTo>
                <a:cubicBezTo>
                  <a:pt x="10736" y="5"/>
                  <a:pt x="10922" y="60"/>
                  <a:pt x="11065" y="169"/>
                </a:cubicBezTo>
                <a:cubicBezTo>
                  <a:pt x="11208" y="278"/>
                  <a:pt x="11310" y="442"/>
                  <a:pt x="11337" y="635"/>
                </a:cubicBezTo>
                <a:lnTo>
                  <a:pt x="11337" y="636"/>
                </a:lnTo>
                <a:cubicBezTo>
                  <a:pt x="11349" y="729"/>
                  <a:pt x="11343" y="822"/>
                  <a:pt x="11320" y="910"/>
                </a:cubicBezTo>
                <a:cubicBezTo>
                  <a:pt x="11297" y="997"/>
                  <a:pt x="11256" y="1081"/>
                  <a:pt x="11199" y="1157"/>
                </a:cubicBezTo>
                <a:lnTo>
                  <a:pt x="11199" y="1157"/>
                </a:lnTo>
                <a:cubicBezTo>
                  <a:pt x="11142" y="1232"/>
                  <a:pt x="11072" y="1294"/>
                  <a:pt x="10992" y="1340"/>
                </a:cubicBezTo>
                <a:cubicBezTo>
                  <a:pt x="10914" y="1386"/>
                  <a:pt x="10826" y="1416"/>
                  <a:pt x="10732" y="1429"/>
                </a:cubicBezTo>
                <a:lnTo>
                  <a:pt x="10731" y="1429"/>
                </a:lnTo>
                <a:cubicBezTo>
                  <a:pt x="10711" y="1432"/>
                  <a:pt x="10695" y="1433"/>
                  <a:pt x="10684" y="1434"/>
                </a:cubicBezTo>
                <a:cubicBezTo>
                  <a:pt x="10664" y="1435"/>
                  <a:pt x="10648" y="1436"/>
                  <a:pt x="10637" y="1436"/>
                </a:cubicBezTo>
                <a:cubicBezTo>
                  <a:pt x="10516" y="1436"/>
                  <a:pt x="10400" y="1404"/>
                  <a:pt x="10298" y="1348"/>
                </a:cubicBezTo>
                <a:lnTo>
                  <a:pt x="3257" y="9033"/>
                </a:lnTo>
                <a:lnTo>
                  <a:pt x="3258" y="9035"/>
                </a:lnTo>
                <a:cubicBezTo>
                  <a:pt x="3303" y="9113"/>
                  <a:pt x="3333" y="9201"/>
                  <a:pt x="3346" y="9295"/>
                </a:cubicBezTo>
                <a:lnTo>
                  <a:pt x="3346" y="9295"/>
                </a:lnTo>
                <a:cubicBezTo>
                  <a:pt x="3359" y="9388"/>
                  <a:pt x="3353" y="9480"/>
                  <a:pt x="3330" y="9569"/>
                </a:cubicBezTo>
                <a:cubicBezTo>
                  <a:pt x="3306" y="9658"/>
                  <a:pt x="3265" y="9742"/>
                  <a:pt x="3208" y="9816"/>
                </a:cubicBezTo>
                <a:lnTo>
                  <a:pt x="3208" y="9816"/>
                </a:lnTo>
                <a:cubicBezTo>
                  <a:pt x="3150" y="9892"/>
                  <a:pt x="3081" y="9954"/>
                  <a:pt x="3003" y="9999"/>
                </a:cubicBezTo>
                <a:cubicBezTo>
                  <a:pt x="2925" y="10045"/>
                  <a:pt x="2836" y="10075"/>
                  <a:pt x="2742" y="10088"/>
                </a:cubicBezTo>
                <a:lnTo>
                  <a:pt x="2741" y="10088"/>
                </a:lnTo>
                <a:cubicBezTo>
                  <a:pt x="2722" y="10090"/>
                  <a:pt x="2706" y="10092"/>
                  <a:pt x="2694" y="10093"/>
                </a:cubicBezTo>
                <a:cubicBezTo>
                  <a:pt x="2675" y="10094"/>
                  <a:pt x="2659" y="10095"/>
                  <a:pt x="2647" y="10095"/>
                </a:cubicBezTo>
                <a:cubicBezTo>
                  <a:pt x="2473" y="10095"/>
                  <a:pt x="2309" y="10029"/>
                  <a:pt x="2183" y="9919"/>
                </a:cubicBezTo>
                <a:cubicBezTo>
                  <a:pt x="2060" y="9811"/>
                  <a:pt x="1973" y="9659"/>
                  <a:pt x="1949" y="9484"/>
                </a:cubicBezTo>
                <a:cubicBezTo>
                  <a:pt x="1923" y="9291"/>
                  <a:pt x="1977" y="9106"/>
                  <a:pt x="2087" y="8962"/>
                </a:cubicBezTo>
                <a:cubicBezTo>
                  <a:pt x="2196" y="8818"/>
                  <a:pt x="2360" y="8716"/>
                  <a:pt x="2553" y="8690"/>
                </a:cubicBezTo>
                <a:cubicBezTo>
                  <a:pt x="2646" y="8678"/>
                  <a:pt x="2739" y="8683"/>
                  <a:pt x="2827" y="8707"/>
                </a:cubicBezTo>
                <a:cubicBezTo>
                  <a:pt x="2856" y="8714"/>
                  <a:pt x="2884" y="8724"/>
                  <a:pt x="2911" y="8735"/>
                </a:cubicBezTo>
                <a:close/>
                <a:moveTo>
                  <a:pt x="10596" y="8535"/>
                </a:moveTo>
                <a:cubicBezTo>
                  <a:pt x="10289" y="8535"/>
                  <a:pt x="10010" y="8410"/>
                  <a:pt x="9808" y="8208"/>
                </a:cubicBezTo>
                <a:cubicBezTo>
                  <a:pt x="9607" y="8007"/>
                  <a:pt x="9482" y="7728"/>
                  <a:pt x="9482" y="7421"/>
                </a:cubicBezTo>
                <a:cubicBezTo>
                  <a:pt x="9482" y="7114"/>
                  <a:pt x="9607" y="6836"/>
                  <a:pt x="9809" y="6633"/>
                </a:cubicBezTo>
                <a:cubicBezTo>
                  <a:pt x="10011" y="6432"/>
                  <a:pt x="10289" y="6307"/>
                  <a:pt x="10596" y="6307"/>
                </a:cubicBezTo>
                <a:cubicBezTo>
                  <a:pt x="10903" y="6307"/>
                  <a:pt x="11182" y="6432"/>
                  <a:pt x="11383" y="6633"/>
                </a:cubicBezTo>
                <a:cubicBezTo>
                  <a:pt x="11585" y="6835"/>
                  <a:pt x="11710" y="7114"/>
                  <a:pt x="11710" y="7421"/>
                </a:cubicBezTo>
                <a:cubicBezTo>
                  <a:pt x="11710" y="7727"/>
                  <a:pt x="11585" y="8006"/>
                  <a:pt x="11383" y="8208"/>
                </a:cubicBezTo>
                <a:cubicBezTo>
                  <a:pt x="11181" y="8410"/>
                  <a:pt x="10903" y="8535"/>
                  <a:pt x="10596" y="8535"/>
                </a:cubicBezTo>
                <a:close/>
                <a:moveTo>
                  <a:pt x="10133" y="7884"/>
                </a:moveTo>
                <a:cubicBezTo>
                  <a:pt x="10251" y="8003"/>
                  <a:pt x="10415" y="8077"/>
                  <a:pt x="10596" y="8077"/>
                </a:cubicBezTo>
                <a:cubicBezTo>
                  <a:pt x="10777" y="8077"/>
                  <a:pt x="10941" y="8003"/>
                  <a:pt x="11059" y="7885"/>
                </a:cubicBezTo>
                <a:cubicBezTo>
                  <a:pt x="11178" y="7766"/>
                  <a:pt x="11251" y="7602"/>
                  <a:pt x="11251" y="7421"/>
                </a:cubicBezTo>
                <a:cubicBezTo>
                  <a:pt x="11251" y="7240"/>
                  <a:pt x="11178" y="7076"/>
                  <a:pt x="11059" y="6958"/>
                </a:cubicBezTo>
                <a:cubicBezTo>
                  <a:pt x="10941" y="6839"/>
                  <a:pt x="10777" y="6765"/>
                  <a:pt x="10596" y="6765"/>
                </a:cubicBezTo>
                <a:cubicBezTo>
                  <a:pt x="10415" y="6765"/>
                  <a:pt x="10250" y="6839"/>
                  <a:pt x="10132" y="6958"/>
                </a:cubicBezTo>
                <a:cubicBezTo>
                  <a:pt x="10013" y="7076"/>
                  <a:pt x="9940" y="7240"/>
                  <a:pt x="9940" y="7421"/>
                </a:cubicBezTo>
                <a:cubicBezTo>
                  <a:pt x="9940" y="7601"/>
                  <a:pt x="10014" y="7765"/>
                  <a:pt x="10133" y="7884"/>
                </a:cubicBezTo>
                <a:close/>
                <a:moveTo>
                  <a:pt x="2687" y="3795"/>
                </a:moveTo>
                <a:cubicBezTo>
                  <a:pt x="2380" y="3795"/>
                  <a:pt x="2101" y="3670"/>
                  <a:pt x="1899" y="3468"/>
                </a:cubicBezTo>
                <a:cubicBezTo>
                  <a:pt x="1697" y="3266"/>
                  <a:pt x="1572" y="2988"/>
                  <a:pt x="1572" y="2680"/>
                </a:cubicBezTo>
                <a:cubicBezTo>
                  <a:pt x="1572" y="2374"/>
                  <a:pt x="1698" y="2095"/>
                  <a:pt x="1900" y="1893"/>
                </a:cubicBezTo>
                <a:cubicBezTo>
                  <a:pt x="2102" y="1691"/>
                  <a:pt x="2380" y="1566"/>
                  <a:pt x="2687" y="1566"/>
                </a:cubicBezTo>
                <a:cubicBezTo>
                  <a:pt x="2993" y="1566"/>
                  <a:pt x="3272" y="1691"/>
                  <a:pt x="3474" y="1893"/>
                </a:cubicBezTo>
                <a:cubicBezTo>
                  <a:pt x="3676" y="2095"/>
                  <a:pt x="3801" y="2374"/>
                  <a:pt x="3801" y="2680"/>
                </a:cubicBezTo>
                <a:cubicBezTo>
                  <a:pt x="3801" y="2988"/>
                  <a:pt x="3676" y="3266"/>
                  <a:pt x="3474" y="3468"/>
                </a:cubicBezTo>
                <a:cubicBezTo>
                  <a:pt x="3273" y="3670"/>
                  <a:pt x="2994" y="3795"/>
                  <a:pt x="2687" y="3795"/>
                </a:cubicBezTo>
                <a:close/>
                <a:moveTo>
                  <a:pt x="2223" y="3144"/>
                </a:moveTo>
                <a:cubicBezTo>
                  <a:pt x="2342" y="3262"/>
                  <a:pt x="2506" y="3336"/>
                  <a:pt x="2687" y="3336"/>
                </a:cubicBezTo>
                <a:cubicBezTo>
                  <a:pt x="2867" y="3336"/>
                  <a:pt x="3031" y="3262"/>
                  <a:pt x="3150" y="3144"/>
                </a:cubicBezTo>
                <a:cubicBezTo>
                  <a:pt x="3269" y="3025"/>
                  <a:pt x="3343" y="2861"/>
                  <a:pt x="3343" y="2680"/>
                </a:cubicBezTo>
                <a:cubicBezTo>
                  <a:pt x="3343" y="2499"/>
                  <a:pt x="3269" y="2335"/>
                  <a:pt x="3151" y="2217"/>
                </a:cubicBezTo>
                <a:cubicBezTo>
                  <a:pt x="3032" y="2098"/>
                  <a:pt x="2868" y="2025"/>
                  <a:pt x="2687" y="2025"/>
                </a:cubicBezTo>
                <a:cubicBezTo>
                  <a:pt x="2505" y="2025"/>
                  <a:pt x="2341" y="2098"/>
                  <a:pt x="2222" y="2217"/>
                </a:cubicBezTo>
                <a:cubicBezTo>
                  <a:pt x="2104" y="2335"/>
                  <a:pt x="2031" y="2499"/>
                  <a:pt x="2031" y="2680"/>
                </a:cubicBezTo>
                <a:cubicBezTo>
                  <a:pt x="2031" y="2861"/>
                  <a:pt x="2105" y="3025"/>
                  <a:pt x="2223" y="3144"/>
                </a:cubicBezTo>
                <a:close/>
                <a:moveTo>
                  <a:pt x="10474" y="916"/>
                </a:moveTo>
                <a:cubicBezTo>
                  <a:pt x="10518" y="955"/>
                  <a:pt x="10576" y="977"/>
                  <a:pt x="10637" y="977"/>
                </a:cubicBezTo>
                <a:lnTo>
                  <a:pt x="10655" y="977"/>
                </a:lnTo>
                <a:lnTo>
                  <a:pt x="10671" y="976"/>
                </a:lnTo>
                <a:lnTo>
                  <a:pt x="10671" y="976"/>
                </a:lnTo>
                <a:cubicBezTo>
                  <a:pt x="10704" y="971"/>
                  <a:pt x="10735" y="960"/>
                  <a:pt x="10763" y="944"/>
                </a:cubicBezTo>
                <a:cubicBezTo>
                  <a:pt x="10790" y="928"/>
                  <a:pt x="10815" y="906"/>
                  <a:pt x="10835" y="880"/>
                </a:cubicBezTo>
                <a:lnTo>
                  <a:pt x="10836" y="880"/>
                </a:lnTo>
                <a:cubicBezTo>
                  <a:pt x="10855" y="854"/>
                  <a:pt x="10869" y="825"/>
                  <a:pt x="10877" y="793"/>
                </a:cubicBezTo>
                <a:cubicBezTo>
                  <a:pt x="10886" y="762"/>
                  <a:pt x="10888" y="729"/>
                  <a:pt x="10883" y="697"/>
                </a:cubicBezTo>
                <a:lnTo>
                  <a:pt x="10883" y="696"/>
                </a:lnTo>
                <a:cubicBezTo>
                  <a:pt x="10874" y="629"/>
                  <a:pt x="10838" y="571"/>
                  <a:pt x="10787" y="533"/>
                </a:cubicBezTo>
                <a:cubicBezTo>
                  <a:pt x="10737" y="494"/>
                  <a:pt x="10672" y="475"/>
                  <a:pt x="10605" y="484"/>
                </a:cubicBezTo>
                <a:lnTo>
                  <a:pt x="10604" y="484"/>
                </a:lnTo>
                <a:cubicBezTo>
                  <a:pt x="10537" y="493"/>
                  <a:pt x="10479" y="530"/>
                  <a:pt x="10440" y="580"/>
                </a:cubicBezTo>
                <a:cubicBezTo>
                  <a:pt x="10402" y="631"/>
                  <a:pt x="10383" y="696"/>
                  <a:pt x="10392" y="764"/>
                </a:cubicBezTo>
                <a:cubicBezTo>
                  <a:pt x="10400" y="825"/>
                  <a:pt x="10431" y="878"/>
                  <a:pt x="10474" y="916"/>
                </a:cubicBezTo>
                <a:close/>
                <a:moveTo>
                  <a:pt x="2484" y="9575"/>
                </a:moveTo>
                <a:cubicBezTo>
                  <a:pt x="2528" y="9614"/>
                  <a:pt x="2586" y="9636"/>
                  <a:pt x="2647" y="9636"/>
                </a:cubicBezTo>
                <a:cubicBezTo>
                  <a:pt x="2657" y="9636"/>
                  <a:pt x="2662" y="9636"/>
                  <a:pt x="2664" y="9636"/>
                </a:cubicBezTo>
                <a:lnTo>
                  <a:pt x="2681" y="9635"/>
                </a:lnTo>
                <a:lnTo>
                  <a:pt x="2681" y="9635"/>
                </a:lnTo>
                <a:cubicBezTo>
                  <a:pt x="2713" y="9630"/>
                  <a:pt x="2744" y="9619"/>
                  <a:pt x="2772" y="9603"/>
                </a:cubicBezTo>
                <a:cubicBezTo>
                  <a:pt x="2801" y="9586"/>
                  <a:pt x="2826" y="9565"/>
                  <a:pt x="2845" y="9540"/>
                </a:cubicBezTo>
                <a:lnTo>
                  <a:pt x="2845" y="9539"/>
                </a:lnTo>
                <a:cubicBezTo>
                  <a:pt x="2865" y="9512"/>
                  <a:pt x="2879" y="9483"/>
                  <a:pt x="2887" y="9452"/>
                </a:cubicBezTo>
                <a:cubicBezTo>
                  <a:pt x="2895" y="9421"/>
                  <a:pt x="2898" y="9389"/>
                  <a:pt x="2893" y="9356"/>
                </a:cubicBezTo>
                <a:lnTo>
                  <a:pt x="2893" y="9355"/>
                </a:lnTo>
                <a:cubicBezTo>
                  <a:pt x="2889" y="9323"/>
                  <a:pt x="2878" y="9292"/>
                  <a:pt x="2862" y="9264"/>
                </a:cubicBezTo>
                <a:cubicBezTo>
                  <a:pt x="2846" y="9236"/>
                  <a:pt x="2824" y="9212"/>
                  <a:pt x="2797" y="9192"/>
                </a:cubicBezTo>
                <a:lnTo>
                  <a:pt x="2798" y="9191"/>
                </a:lnTo>
                <a:cubicBezTo>
                  <a:pt x="2772" y="9172"/>
                  <a:pt x="2742" y="9157"/>
                  <a:pt x="2711" y="9149"/>
                </a:cubicBezTo>
                <a:cubicBezTo>
                  <a:pt x="2680" y="9141"/>
                  <a:pt x="2647" y="9139"/>
                  <a:pt x="2614" y="9143"/>
                </a:cubicBezTo>
                <a:cubicBezTo>
                  <a:pt x="2547" y="9153"/>
                  <a:pt x="2489" y="9189"/>
                  <a:pt x="2450" y="9239"/>
                </a:cubicBezTo>
                <a:cubicBezTo>
                  <a:pt x="2412" y="9290"/>
                  <a:pt x="2393" y="9355"/>
                  <a:pt x="2402" y="9423"/>
                </a:cubicBezTo>
                <a:cubicBezTo>
                  <a:pt x="2410" y="9484"/>
                  <a:pt x="2441" y="9537"/>
                  <a:pt x="2484" y="9575"/>
                </a:cubicBezTo>
                <a:close/>
                <a:moveTo>
                  <a:pt x="9950" y="3695"/>
                </a:moveTo>
                <a:cubicBezTo>
                  <a:pt x="10185" y="3409"/>
                  <a:pt x="10353" y="3219"/>
                  <a:pt x="10372" y="3197"/>
                </a:cubicBezTo>
                <a:lnTo>
                  <a:pt x="10372" y="3196"/>
                </a:lnTo>
                <a:lnTo>
                  <a:pt x="10374" y="3194"/>
                </a:lnTo>
                <a:lnTo>
                  <a:pt x="10375" y="3194"/>
                </a:lnTo>
                <a:lnTo>
                  <a:pt x="10596" y="2947"/>
                </a:lnTo>
                <a:lnTo>
                  <a:pt x="10816" y="3193"/>
                </a:lnTo>
                <a:lnTo>
                  <a:pt x="10816" y="3192"/>
                </a:lnTo>
                <a:cubicBezTo>
                  <a:pt x="10820" y="3197"/>
                  <a:pt x="11092" y="3502"/>
                  <a:pt x="11449" y="3951"/>
                </a:cubicBezTo>
                <a:cubicBezTo>
                  <a:pt x="11631" y="4179"/>
                  <a:pt x="11834" y="4443"/>
                  <a:pt x="12032" y="4720"/>
                </a:cubicBezTo>
                <a:cubicBezTo>
                  <a:pt x="12440" y="5290"/>
                  <a:pt x="12749" y="5793"/>
                  <a:pt x="12956" y="6228"/>
                </a:cubicBezTo>
                <a:cubicBezTo>
                  <a:pt x="13173" y="6682"/>
                  <a:pt x="13282" y="7069"/>
                  <a:pt x="13282" y="7384"/>
                </a:cubicBezTo>
                <a:cubicBezTo>
                  <a:pt x="13282" y="8124"/>
                  <a:pt x="12981" y="8796"/>
                  <a:pt x="12495" y="9282"/>
                </a:cubicBezTo>
                <a:cubicBezTo>
                  <a:pt x="12008" y="9769"/>
                  <a:pt x="11337" y="10070"/>
                  <a:pt x="10596" y="10070"/>
                </a:cubicBezTo>
                <a:cubicBezTo>
                  <a:pt x="9855" y="10070"/>
                  <a:pt x="9184" y="9769"/>
                  <a:pt x="8697" y="9282"/>
                </a:cubicBezTo>
                <a:cubicBezTo>
                  <a:pt x="8211" y="8796"/>
                  <a:pt x="7910" y="8124"/>
                  <a:pt x="7910" y="7384"/>
                </a:cubicBezTo>
                <a:cubicBezTo>
                  <a:pt x="7910" y="6927"/>
                  <a:pt x="8144" y="6354"/>
                  <a:pt x="8478" y="5770"/>
                </a:cubicBezTo>
                <a:cubicBezTo>
                  <a:pt x="8801" y="5204"/>
                  <a:pt x="9216" y="4626"/>
                  <a:pt x="9593" y="4141"/>
                </a:cubicBezTo>
                <a:lnTo>
                  <a:pt x="9955" y="4422"/>
                </a:lnTo>
                <a:cubicBezTo>
                  <a:pt x="9586" y="4897"/>
                  <a:pt x="9183" y="5457"/>
                  <a:pt x="8876" y="5996"/>
                </a:cubicBezTo>
                <a:cubicBezTo>
                  <a:pt x="8578" y="6517"/>
                  <a:pt x="8368" y="7015"/>
                  <a:pt x="8368" y="7384"/>
                </a:cubicBezTo>
                <a:cubicBezTo>
                  <a:pt x="8368" y="7998"/>
                  <a:pt x="8618" y="8555"/>
                  <a:pt x="9022" y="8958"/>
                </a:cubicBezTo>
                <a:cubicBezTo>
                  <a:pt x="9425" y="9361"/>
                  <a:pt x="9982" y="9611"/>
                  <a:pt x="10596" y="9611"/>
                </a:cubicBezTo>
                <a:cubicBezTo>
                  <a:pt x="11210" y="9611"/>
                  <a:pt x="11767" y="9361"/>
                  <a:pt x="12170" y="8958"/>
                </a:cubicBezTo>
                <a:cubicBezTo>
                  <a:pt x="12574" y="8555"/>
                  <a:pt x="12823" y="7998"/>
                  <a:pt x="12823" y="7384"/>
                </a:cubicBezTo>
                <a:cubicBezTo>
                  <a:pt x="12823" y="7137"/>
                  <a:pt x="12729" y="6817"/>
                  <a:pt x="12543" y="6425"/>
                </a:cubicBezTo>
                <a:cubicBezTo>
                  <a:pt x="12347" y="6015"/>
                  <a:pt x="12052" y="5535"/>
                  <a:pt x="11659" y="4987"/>
                </a:cubicBezTo>
                <a:cubicBezTo>
                  <a:pt x="11460" y="4710"/>
                  <a:pt x="11264" y="4453"/>
                  <a:pt x="11091" y="4235"/>
                </a:cubicBezTo>
                <a:cubicBezTo>
                  <a:pt x="10883" y="3974"/>
                  <a:pt x="10705" y="3764"/>
                  <a:pt x="10596" y="3636"/>
                </a:cubicBezTo>
                <a:cubicBezTo>
                  <a:pt x="10523" y="3720"/>
                  <a:pt x="10422" y="3840"/>
                  <a:pt x="10303" y="3985"/>
                </a:cubicBezTo>
                <a:lnTo>
                  <a:pt x="9950" y="3695"/>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9" name="Freeform 452">
            <a:extLst>
              <a:ext uri="{FF2B5EF4-FFF2-40B4-BE49-F238E27FC236}">
                <a16:creationId xmlns:a16="http://schemas.microsoft.com/office/drawing/2014/main" id="{5A852165-114C-4BC9-AEAF-785AA02ECE03}"/>
              </a:ext>
            </a:extLst>
          </p:cNvPr>
          <p:cNvSpPr>
            <a:spLocks noChangeAspect="1" noEditPoints="1"/>
          </p:cNvSpPr>
          <p:nvPr/>
        </p:nvSpPr>
        <p:spPr bwMode="auto">
          <a:xfrm>
            <a:off x="6016523" y="2463032"/>
            <a:ext cx="285933" cy="277225"/>
          </a:xfrm>
          <a:custGeom>
            <a:avLst/>
            <a:gdLst>
              <a:gd name="T0" fmla="*/ 10094 w 10558"/>
              <a:gd name="T1" fmla="*/ 9856 h 10315"/>
              <a:gd name="T2" fmla="*/ 8688 w 10558"/>
              <a:gd name="T3" fmla="*/ 6677 h 10315"/>
              <a:gd name="T4" fmla="*/ 5279 w 10558"/>
              <a:gd name="T5" fmla="*/ 5265 h 10315"/>
              <a:gd name="T6" fmla="*/ 1870 w 10558"/>
              <a:gd name="T7" fmla="*/ 6677 h 10315"/>
              <a:gd name="T8" fmla="*/ 464 w 10558"/>
              <a:gd name="T9" fmla="*/ 9856 h 10315"/>
              <a:gd name="T10" fmla="*/ 10094 w 10558"/>
              <a:gd name="T11" fmla="*/ 9856 h 10315"/>
              <a:gd name="T12" fmla="*/ 7862 w 10558"/>
              <a:gd name="T13" fmla="*/ 2604 h 10315"/>
              <a:gd name="T14" fmla="*/ 7100 w 10558"/>
              <a:gd name="T15" fmla="*/ 4446 h 10315"/>
              <a:gd name="T16" fmla="*/ 6427 w 10558"/>
              <a:gd name="T17" fmla="*/ 4932 h 10315"/>
              <a:gd name="T18" fmla="*/ 9012 w 10558"/>
              <a:gd name="T19" fmla="*/ 6353 h 10315"/>
              <a:gd name="T20" fmla="*/ 10558 w 10558"/>
              <a:gd name="T21" fmla="*/ 10085 h 10315"/>
              <a:gd name="T22" fmla="*/ 10558 w 10558"/>
              <a:gd name="T23" fmla="*/ 10315 h 10315"/>
              <a:gd name="T24" fmla="*/ 0 w 10558"/>
              <a:gd name="T25" fmla="*/ 10315 h 10315"/>
              <a:gd name="T26" fmla="*/ 0 w 10558"/>
              <a:gd name="T27" fmla="*/ 10085 h 10315"/>
              <a:gd name="T28" fmla="*/ 1546 w 10558"/>
              <a:gd name="T29" fmla="*/ 6353 h 10315"/>
              <a:gd name="T30" fmla="*/ 4102 w 10558"/>
              <a:gd name="T31" fmla="*/ 4938 h 10315"/>
              <a:gd name="T32" fmla="*/ 3417 w 10558"/>
              <a:gd name="T33" fmla="*/ 4446 h 10315"/>
              <a:gd name="T34" fmla="*/ 2654 w 10558"/>
              <a:gd name="T35" fmla="*/ 2604 h 10315"/>
              <a:gd name="T36" fmla="*/ 3417 w 10558"/>
              <a:gd name="T37" fmla="*/ 763 h 10315"/>
              <a:gd name="T38" fmla="*/ 5258 w 10558"/>
              <a:gd name="T39" fmla="*/ 0 h 10315"/>
              <a:gd name="T40" fmla="*/ 7099 w 10558"/>
              <a:gd name="T41" fmla="*/ 763 h 10315"/>
              <a:gd name="T42" fmla="*/ 7862 w 10558"/>
              <a:gd name="T43" fmla="*/ 2604 h 10315"/>
              <a:gd name="T44" fmla="*/ 6775 w 10558"/>
              <a:gd name="T45" fmla="*/ 4122 h 10315"/>
              <a:gd name="T46" fmla="*/ 7404 w 10558"/>
              <a:gd name="T47" fmla="*/ 2604 h 10315"/>
              <a:gd name="T48" fmla="*/ 6775 w 10558"/>
              <a:gd name="T49" fmla="*/ 1087 h 10315"/>
              <a:gd name="T50" fmla="*/ 5258 w 10558"/>
              <a:gd name="T51" fmla="*/ 459 h 10315"/>
              <a:gd name="T52" fmla="*/ 3741 w 10558"/>
              <a:gd name="T53" fmla="*/ 1087 h 10315"/>
              <a:gd name="T54" fmla="*/ 3112 w 10558"/>
              <a:gd name="T55" fmla="*/ 2604 h 10315"/>
              <a:gd name="T56" fmla="*/ 3741 w 10558"/>
              <a:gd name="T57" fmla="*/ 4122 h 10315"/>
              <a:gd name="T58" fmla="*/ 5258 w 10558"/>
              <a:gd name="T59" fmla="*/ 4750 h 10315"/>
              <a:gd name="T60" fmla="*/ 6775 w 10558"/>
              <a:gd name="T61" fmla="*/ 4122 h 10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558" h="10315">
                <a:moveTo>
                  <a:pt x="10094" y="9856"/>
                </a:moveTo>
                <a:cubicBezTo>
                  <a:pt x="10036" y="8616"/>
                  <a:pt x="9510" y="7499"/>
                  <a:pt x="8688" y="6677"/>
                </a:cubicBezTo>
                <a:cubicBezTo>
                  <a:pt x="7815" y="5805"/>
                  <a:pt x="6610" y="5265"/>
                  <a:pt x="5279" y="5265"/>
                </a:cubicBezTo>
                <a:cubicBezTo>
                  <a:pt x="3948" y="5265"/>
                  <a:pt x="2743" y="5805"/>
                  <a:pt x="1870" y="6677"/>
                </a:cubicBezTo>
                <a:cubicBezTo>
                  <a:pt x="1048" y="7499"/>
                  <a:pt x="522" y="8616"/>
                  <a:pt x="464" y="9856"/>
                </a:cubicBezTo>
                <a:lnTo>
                  <a:pt x="10094" y="9856"/>
                </a:lnTo>
                <a:close/>
                <a:moveTo>
                  <a:pt x="7862" y="2604"/>
                </a:moveTo>
                <a:cubicBezTo>
                  <a:pt x="7862" y="3324"/>
                  <a:pt x="7571" y="3975"/>
                  <a:pt x="7100" y="4446"/>
                </a:cubicBezTo>
                <a:cubicBezTo>
                  <a:pt x="6904" y="4642"/>
                  <a:pt x="6677" y="4806"/>
                  <a:pt x="6427" y="4932"/>
                </a:cubicBezTo>
                <a:cubicBezTo>
                  <a:pt x="7424" y="5153"/>
                  <a:pt x="8315" y="5656"/>
                  <a:pt x="9012" y="6353"/>
                </a:cubicBezTo>
                <a:cubicBezTo>
                  <a:pt x="9967" y="7308"/>
                  <a:pt x="10558" y="8628"/>
                  <a:pt x="10558" y="10085"/>
                </a:cubicBezTo>
                <a:lnTo>
                  <a:pt x="10558" y="10315"/>
                </a:lnTo>
                <a:lnTo>
                  <a:pt x="0" y="10315"/>
                </a:lnTo>
                <a:lnTo>
                  <a:pt x="0" y="10085"/>
                </a:lnTo>
                <a:cubicBezTo>
                  <a:pt x="0" y="8628"/>
                  <a:pt x="591" y="7308"/>
                  <a:pt x="1546" y="6353"/>
                </a:cubicBezTo>
                <a:cubicBezTo>
                  <a:pt x="2236" y="5663"/>
                  <a:pt x="3117" y="5163"/>
                  <a:pt x="4102" y="4938"/>
                </a:cubicBezTo>
                <a:cubicBezTo>
                  <a:pt x="3847" y="4812"/>
                  <a:pt x="3616" y="4645"/>
                  <a:pt x="3417" y="4446"/>
                </a:cubicBezTo>
                <a:cubicBezTo>
                  <a:pt x="2945" y="3975"/>
                  <a:pt x="2654" y="3324"/>
                  <a:pt x="2654" y="2604"/>
                </a:cubicBezTo>
                <a:cubicBezTo>
                  <a:pt x="2654" y="1886"/>
                  <a:pt x="2945" y="1235"/>
                  <a:pt x="3417" y="763"/>
                </a:cubicBezTo>
                <a:cubicBezTo>
                  <a:pt x="3888" y="292"/>
                  <a:pt x="4539" y="0"/>
                  <a:pt x="5258" y="0"/>
                </a:cubicBezTo>
                <a:cubicBezTo>
                  <a:pt x="5977" y="0"/>
                  <a:pt x="6628" y="292"/>
                  <a:pt x="7099" y="763"/>
                </a:cubicBezTo>
                <a:cubicBezTo>
                  <a:pt x="7571" y="1235"/>
                  <a:pt x="7862" y="1886"/>
                  <a:pt x="7862" y="2604"/>
                </a:cubicBezTo>
                <a:close/>
                <a:moveTo>
                  <a:pt x="6775" y="4122"/>
                </a:moveTo>
                <a:cubicBezTo>
                  <a:pt x="7164" y="3733"/>
                  <a:pt x="7404" y="3197"/>
                  <a:pt x="7404" y="2604"/>
                </a:cubicBezTo>
                <a:cubicBezTo>
                  <a:pt x="7404" y="2012"/>
                  <a:pt x="7163" y="1476"/>
                  <a:pt x="6775" y="1087"/>
                </a:cubicBezTo>
                <a:cubicBezTo>
                  <a:pt x="6387" y="699"/>
                  <a:pt x="5850" y="459"/>
                  <a:pt x="5258" y="459"/>
                </a:cubicBezTo>
                <a:cubicBezTo>
                  <a:pt x="4666" y="459"/>
                  <a:pt x="4129" y="699"/>
                  <a:pt x="3741" y="1087"/>
                </a:cubicBezTo>
                <a:cubicBezTo>
                  <a:pt x="3353" y="1476"/>
                  <a:pt x="3112" y="2012"/>
                  <a:pt x="3112" y="2604"/>
                </a:cubicBezTo>
                <a:cubicBezTo>
                  <a:pt x="3112" y="3197"/>
                  <a:pt x="3353" y="3733"/>
                  <a:pt x="3741" y="4122"/>
                </a:cubicBezTo>
                <a:cubicBezTo>
                  <a:pt x="4129" y="4510"/>
                  <a:pt x="4665" y="4750"/>
                  <a:pt x="5258" y="4750"/>
                </a:cubicBezTo>
                <a:cubicBezTo>
                  <a:pt x="5851" y="4750"/>
                  <a:pt x="6387" y="4510"/>
                  <a:pt x="6775" y="4122"/>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93857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A04BA-A7CB-3946-F9F0-2DA3B6977B6B}"/>
            </a:ext>
          </a:extLst>
        </p:cNvPr>
        <p:cNvGrpSpPr/>
        <p:nvPr/>
      </p:nvGrpSpPr>
      <p:grpSpPr>
        <a:xfrm>
          <a:off x="0" y="0"/>
          <a:ext cx="0" cy="0"/>
          <a:chOff x="0" y="0"/>
          <a:chExt cx="0" cy="0"/>
        </a:xfrm>
      </p:grpSpPr>
      <p:pic>
        <p:nvPicPr>
          <p:cNvPr id="2" name="Picture 1" descr="A group of goats running in a line&#10;&#10;Description automatically generated with medium confidence">
            <a:extLst>
              <a:ext uri="{FF2B5EF4-FFF2-40B4-BE49-F238E27FC236}">
                <a16:creationId xmlns:a16="http://schemas.microsoft.com/office/drawing/2014/main" id="{13DF41CD-0E5E-6214-A1B5-DE273FFD8337}"/>
              </a:ext>
            </a:extLst>
          </p:cNvPr>
          <p:cNvPicPr>
            <a:picLocks noChangeAspect="1"/>
          </p:cNvPicPr>
          <p:nvPr/>
        </p:nvPicPr>
        <p:blipFill rotWithShape="1">
          <a:blip r:embed="rId2"/>
          <a:srcRect t="2139" b="2139"/>
          <a:stretch/>
        </p:blipFill>
        <p:spPr>
          <a:xfrm>
            <a:off x="3233619" y="103347"/>
            <a:ext cx="9204883" cy="6273479"/>
          </a:xfrm>
          <a:prstGeom prst="rect">
            <a:avLst/>
          </a:prstGeom>
        </p:spPr>
      </p:pic>
      <p:sp>
        <p:nvSpPr>
          <p:cNvPr id="32" name="Foliennummernplatzhalter 31">
            <a:extLst>
              <a:ext uri="{FF2B5EF4-FFF2-40B4-BE49-F238E27FC236}">
                <a16:creationId xmlns:a16="http://schemas.microsoft.com/office/drawing/2014/main" id="{FFB275FB-B250-52BC-9688-AB7EADA3445B}"/>
              </a:ext>
            </a:extLst>
          </p:cNvPr>
          <p:cNvSpPr>
            <a:spLocks noGrp="1"/>
          </p:cNvSpPr>
          <p:nvPr>
            <p:ph type="sldNum" sz="quarter" idx="11"/>
          </p:nvPr>
        </p:nvSpPr>
        <p:spPr>
          <a:xfrm>
            <a:off x="10152788" y="6588000"/>
            <a:ext cx="720000" cy="180000"/>
          </a:xfrm>
        </p:spPr>
        <p:txBody>
          <a:bodyPr/>
          <a:lstStyle/>
          <a:p>
            <a:r>
              <a:rPr lang="de-DE"/>
              <a:t>Page </a:t>
            </a:r>
            <a:fld id="{55DE4932-7FC9-4623-BE48-6D66D4970F57}" type="slidenum">
              <a:rPr lang="de-DE" smtClean="0"/>
              <a:pPr/>
              <a:t>2</a:t>
            </a:fld>
            <a:endParaRPr lang="de-DE" dirty="0"/>
          </a:p>
        </p:txBody>
      </p:sp>
      <p:sp>
        <p:nvSpPr>
          <p:cNvPr id="31" name="Fußzeilenplatzhalter 30">
            <a:extLst>
              <a:ext uri="{FF2B5EF4-FFF2-40B4-BE49-F238E27FC236}">
                <a16:creationId xmlns:a16="http://schemas.microsoft.com/office/drawing/2014/main" id="{6AAAEBD3-C2AF-AB98-3107-2B24AD286327}"/>
              </a:ext>
            </a:extLst>
          </p:cNvPr>
          <p:cNvSpPr>
            <a:spLocks noGrp="1"/>
          </p:cNvSpPr>
          <p:nvPr>
            <p:ph type="ftr" sz="quarter" idx="10"/>
          </p:nvPr>
        </p:nvSpPr>
        <p:spPr>
          <a:xfrm>
            <a:off x="647699" y="6588000"/>
            <a:ext cx="3168000" cy="180000"/>
          </a:xfrm>
        </p:spPr>
        <p:txBody>
          <a:bodyPr/>
          <a:lstStyle/>
          <a:p>
            <a:pPr lvl="8"/>
            <a:r>
              <a:rPr lang="en-US"/>
              <a:t>"Presentation Title" or Public,  Protected, Confidential</a:t>
            </a:r>
            <a:endParaRPr lang="de-DE" dirty="0"/>
          </a:p>
        </p:txBody>
      </p:sp>
      <p:sp>
        <p:nvSpPr>
          <p:cNvPr id="26" name="Vertikaler Textplatzhalter 25">
            <a:extLst>
              <a:ext uri="{FF2B5EF4-FFF2-40B4-BE49-F238E27FC236}">
                <a16:creationId xmlns:a16="http://schemas.microsoft.com/office/drawing/2014/main" id="{541D52FC-4E1D-B643-EA25-E68066322B5F}"/>
              </a:ext>
            </a:extLst>
          </p:cNvPr>
          <p:cNvSpPr>
            <a:spLocks noGrp="1"/>
          </p:cNvSpPr>
          <p:nvPr>
            <p:ph type="body" orient="vert" idx="12"/>
          </p:nvPr>
        </p:nvSpPr>
        <p:spPr>
          <a:xfrm>
            <a:off x="647699" y="3240087"/>
            <a:ext cx="6402325" cy="2663824"/>
          </a:xfrm>
        </p:spPr>
        <p:txBody>
          <a:bodyPr/>
          <a:lstStyle/>
          <a:p>
            <a:pPr fontAlgn="base"/>
            <a:r>
              <a:rPr lang="pl-PL" sz="4400" dirty="0">
                <a:latin typeface="Helvetica Neue Light"/>
                <a:sym typeface="Arial"/>
              </a:rPr>
              <a:t>Jeśli uważasz, że technologia rozwiąże twoje problemy, to nie rozumiesz ani technologii ani </a:t>
            </a:r>
            <a:br>
              <a:rPr lang="pl-PL" sz="4400" dirty="0">
                <a:latin typeface="Helvetica Neue Light"/>
                <a:sym typeface="Arial"/>
              </a:rPr>
            </a:br>
            <a:r>
              <a:rPr lang="pl-PL" sz="4400" dirty="0">
                <a:latin typeface="Helvetica Neue Light"/>
                <a:sym typeface="Arial"/>
              </a:rPr>
              <a:t>swoich problemów</a:t>
            </a:r>
          </a:p>
          <a:p>
            <a:pPr fontAlgn="base"/>
            <a:endParaRPr lang="pl-PL" dirty="0">
              <a:solidFill>
                <a:schemeClr val="accent1"/>
              </a:solidFill>
              <a:latin typeface="Helvetica Neue Light"/>
              <a:sym typeface="Arial"/>
            </a:endParaRPr>
          </a:p>
          <a:p>
            <a:pPr fontAlgn="base"/>
            <a:r>
              <a:rPr lang="pl-PL" sz="2800" i="1" dirty="0" err="1">
                <a:solidFill>
                  <a:schemeClr val="accent1"/>
                </a:solidFill>
                <a:latin typeface="Helvetica Neue Light"/>
                <a:sym typeface="Arial"/>
              </a:rPr>
              <a:t>Laurie</a:t>
            </a:r>
            <a:r>
              <a:rPr lang="pl-PL" sz="2800" i="1" dirty="0">
                <a:solidFill>
                  <a:schemeClr val="accent1"/>
                </a:solidFill>
                <a:latin typeface="Helvetica Neue Light"/>
                <a:sym typeface="Arial"/>
              </a:rPr>
              <a:t> Anderson</a:t>
            </a:r>
          </a:p>
        </p:txBody>
      </p:sp>
    </p:spTree>
    <p:extLst>
      <p:ext uri="{BB962C8B-B14F-4D97-AF65-F5344CB8AC3E}">
        <p14:creationId xmlns:p14="http://schemas.microsoft.com/office/powerpoint/2010/main" val="3113159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F53E0A-A35F-A8E4-3BA9-DB68BAD4E51B}"/>
              </a:ext>
            </a:extLst>
          </p:cNvPr>
          <p:cNvSpPr>
            <a:spLocks noGrp="1"/>
          </p:cNvSpPr>
          <p:nvPr>
            <p:ph type="sldNum" sz="quarter" idx="11"/>
          </p:nvPr>
        </p:nvSpPr>
        <p:spPr/>
        <p:txBody>
          <a:bodyPr/>
          <a:lstStyle/>
          <a:p>
            <a:pPr marL="0" lvl="0" indent="0" algn="r" rtl="0">
              <a:spcBef>
                <a:spcPts val="0"/>
              </a:spcBef>
              <a:spcAft>
                <a:spcPts val="0"/>
              </a:spcAft>
              <a:buNone/>
            </a:pPr>
            <a:r>
              <a:rPr lang="en-US"/>
              <a:t>Page </a:t>
            </a:r>
            <a:fld id="{00000000-1234-1234-1234-123412341234}" type="slidenum">
              <a:rPr lang="en-US" smtClean="0"/>
              <a:t>3</a:t>
            </a:fld>
            <a:endParaRPr/>
          </a:p>
        </p:txBody>
      </p:sp>
      <p:sp>
        <p:nvSpPr>
          <p:cNvPr id="3" name="Google Shape;706;p35">
            <a:extLst>
              <a:ext uri="{FF2B5EF4-FFF2-40B4-BE49-F238E27FC236}">
                <a16:creationId xmlns:a16="http://schemas.microsoft.com/office/drawing/2014/main" id="{3B93E8FC-CD5C-CDB6-BB43-7D964A70B9E9}"/>
              </a:ext>
            </a:extLst>
          </p:cNvPr>
          <p:cNvSpPr txBox="1">
            <a:spLocks/>
          </p:cNvSpPr>
          <p:nvPr/>
        </p:nvSpPr>
        <p:spPr>
          <a:xfrm>
            <a:off x="2213740" y="2413549"/>
            <a:ext cx="7093009" cy="432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2600"/>
            </a:pPr>
            <a:r>
              <a:rPr lang="en-US" sz="6000" dirty="0">
                <a:solidFill>
                  <a:schemeClr val="tx1"/>
                </a:solidFill>
                <a:latin typeface="Helvetica Neue Light"/>
                <a:ea typeface="Helvetica Neue Light"/>
                <a:cs typeface="Helvetica Neue Light"/>
                <a:sym typeface="Helvetica Neue Light"/>
              </a:rPr>
              <a:t>‘Spot Happens’</a:t>
            </a:r>
          </a:p>
        </p:txBody>
      </p:sp>
      <p:sp>
        <p:nvSpPr>
          <p:cNvPr id="5" name="TextBox 4">
            <a:extLst>
              <a:ext uri="{FF2B5EF4-FFF2-40B4-BE49-F238E27FC236}">
                <a16:creationId xmlns:a16="http://schemas.microsoft.com/office/drawing/2014/main" id="{3596EFFB-C4C2-4A74-945A-902F7F422F17}"/>
              </a:ext>
            </a:extLst>
          </p:cNvPr>
          <p:cNvSpPr txBox="1"/>
          <p:nvPr/>
        </p:nvSpPr>
        <p:spPr>
          <a:xfrm>
            <a:off x="2664347" y="3421476"/>
            <a:ext cx="6191794" cy="307777"/>
          </a:xfrm>
          <a:prstGeom prst="rect">
            <a:avLst/>
          </a:prstGeom>
          <a:noFill/>
        </p:spPr>
        <p:txBody>
          <a:bodyPr wrap="square" rtlCol="0">
            <a:spAutoFit/>
          </a:bodyPr>
          <a:lstStyle/>
          <a:p>
            <a:pPr algn="ctr"/>
            <a:r>
              <a:rPr lang="pl-PL" dirty="0">
                <a:solidFill>
                  <a:schemeClr val="accent1"/>
                </a:solidFill>
              </a:rPr>
              <a:t>Czyli jak zaczynamy wykorzystywać SI w operacjach spedycyjnych </a:t>
            </a:r>
          </a:p>
        </p:txBody>
      </p:sp>
    </p:spTree>
    <p:extLst>
      <p:ext uri="{BB962C8B-B14F-4D97-AF65-F5344CB8AC3E}">
        <p14:creationId xmlns:p14="http://schemas.microsoft.com/office/powerpoint/2010/main" val="3612672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794"/>
        <p:cNvGrpSpPr/>
        <p:nvPr/>
      </p:nvGrpSpPr>
      <p:grpSpPr>
        <a:xfrm>
          <a:off x="0" y="0"/>
          <a:ext cx="0" cy="0"/>
          <a:chOff x="0" y="0"/>
          <a:chExt cx="0" cy="0"/>
        </a:xfrm>
      </p:grpSpPr>
      <p:sp>
        <p:nvSpPr>
          <p:cNvPr id="795" name="Google Shape;795;p5"/>
          <p:cNvSpPr txBox="1">
            <a:spLocks noGrp="1"/>
          </p:cNvSpPr>
          <p:nvPr>
            <p:ph type="sldNum" idx="12"/>
          </p:nvPr>
        </p:nvSpPr>
        <p:spPr>
          <a:xfrm>
            <a:off x="10152788" y="6084001"/>
            <a:ext cx="720000" cy="180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chemeClr val="dk1"/>
              </a:buClr>
              <a:buSzPts val="800"/>
              <a:buNone/>
            </a:pPr>
            <a:r>
              <a:rPr lang="en-US"/>
              <a:t>Page </a:t>
            </a:r>
            <a:fld id="{00000000-1234-1234-1234-123412341234}" type="slidenum">
              <a:rPr lang="en-US"/>
              <a:t>4</a:t>
            </a:fld>
            <a:endParaRPr/>
          </a:p>
        </p:txBody>
      </p:sp>
      <p:sp>
        <p:nvSpPr>
          <p:cNvPr id="4" name="Google Shape;706;p35">
            <a:extLst>
              <a:ext uri="{FF2B5EF4-FFF2-40B4-BE49-F238E27FC236}">
                <a16:creationId xmlns:a16="http://schemas.microsoft.com/office/drawing/2014/main" id="{E92080AE-020E-2060-F0F1-85A032D6C6A8}"/>
              </a:ext>
            </a:extLst>
          </p:cNvPr>
          <p:cNvSpPr txBox="1">
            <a:spLocks/>
          </p:cNvSpPr>
          <p:nvPr/>
        </p:nvSpPr>
        <p:spPr>
          <a:xfrm>
            <a:off x="-290532" y="480540"/>
            <a:ext cx="7332785" cy="432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2600"/>
            </a:pPr>
            <a:r>
              <a:rPr lang="en-US" sz="4000" b="1" dirty="0">
                <a:solidFill>
                  <a:schemeClr val="tx1"/>
                </a:solidFill>
                <a:latin typeface="Helvetica Neue Light"/>
                <a:ea typeface="Helvetica Neue Light"/>
                <a:cs typeface="Helvetica Neue Light"/>
                <a:sym typeface="Helvetica Neue Light"/>
              </a:rPr>
              <a:t>‘</a:t>
            </a:r>
            <a:r>
              <a:rPr lang="pl-PL" sz="4000" b="1" dirty="0">
                <a:solidFill>
                  <a:schemeClr val="tx1"/>
                </a:solidFill>
                <a:latin typeface="Helvetica Neue Light"/>
                <a:ea typeface="Helvetica Neue Light"/>
                <a:cs typeface="Helvetica Neue Light"/>
                <a:sym typeface="Helvetica Neue Light"/>
              </a:rPr>
              <a:t>W idealnym świecie</a:t>
            </a:r>
            <a:r>
              <a:rPr lang="en-US" sz="4000" b="1" dirty="0">
                <a:solidFill>
                  <a:schemeClr val="tx1"/>
                </a:solidFill>
                <a:latin typeface="Helvetica Neue Light"/>
                <a:ea typeface="Helvetica Neue Light"/>
                <a:cs typeface="Helvetica Neue Light"/>
                <a:sym typeface="Helvetica Neue Light"/>
              </a:rPr>
              <a:t>’</a:t>
            </a:r>
          </a:p>
        </p:txBody>
      </p:sp>
      <p:pic>
        <p:nvPicPr>
          <p:cNvPr id="6" name="Graphic 5">
            <a:extLst>
              <a:ext uri="{FF2B5EF4-FFF2-40B4-BE49-F238E27FC236}">
                <a16:creationId xmlns:a16="http://schemas.microsoft.com/office/drawing/2014/main" id="{2D44DA71-9B2A-D175-F160-92557E0DD7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19518" y="811887"/>
            <a:ext cx="6481451" cy="4856400"/>
          </a:xfrm>
          <a:prstGeom prst="rect">
            <a:avLst/>
          </a:prstGeom>
        </p:spPr>
      </p:pic>
      <p:pic>
        <p:nvPicPr>
          <p:cNvPr id="8" name="Graphic 7">
            <a:extLst>
              <a:ext uri="{FF2B5EF4-FFF2-40B4-BE49-F238E27FC236}">
                <a16:creationId xmlns:a16="http://schemas.microsoft.com/office/drawing/2014/main" id="{5C8D1FF1-6ACD-2F4B-3C97-36BE90E133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04949" y="1535601"/>
            <a:ext cx="1598270" cy="1544193"/>
          </a:xfrm>
          <a:prstGeom prst="rect">
            <a:avLst/>
          </a:prstGeom>
        </p:spPr>
      </p:pic>
      <p:pic>
        <p:nvPicPr>
          <p:cNvPr id="10" name="Graphic 9">
            <a:extLst>
              <a:ext uri="{FF2B5EF4-FFF2-40B4-BE49-F238E27FC236}">
                <a16:creationId xmlns:a16="http://schemas.microsoft.com/office/drawing/2014/main" id="{1F9292E6-05AE-8956-9E1C-B3AF81499B7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73374" y="2362566"/>
            <a:ext cx="1778526" cy="2661780"/>
          </a:xfrm>
          <a:prstGeom prst="rect">
            <a:avLst/>
          </a:prstGeom>
        </p:spPr>
      </p:pic>
      <p:pic>
        <p:nvPicPr>
          <p:cNvPr id="12" name="Graphic 11">
            <a:extLst>
              <a:ext uri="{FF2B5EF4-FFF2-40B4-BE49-F238E27FC236}">
                <a16:creationId xmlns:a16="http://schemas.microsoft.com/office/drawing/2014/main" id="{BDD967C1-522C-8C04-2AB9-656645355C9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70627" y="3045069"/>
            <a:ext cx="1177673" cy="18866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6" name="Google Shape;776;g29828b1c4d3_0_3"/>
          <p:cNvSpPr txBox="1">
            <a:spLocks noGrp="1"/>
          </p:cNvSpPr>
          <p:nvPr>
            <p:ph type="sldNum" idx="12"/>
          </p:nvPr>
        </p:nvSpPr>
        <p:spPr>
          <a:xfrm>
            <a:off x="10152788" y="6084001"/>
            <a:ext cx="720000" cy="180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800"/>
              <a:buNone/>
            </a:pPr>
            <a:r>
              <a:rPr lang="en-US"/>
              <a:t>Page </a:t>
            </a:r>
            <a:fld id="{00000000-1234-1234-1234-123412341234}" type="slidenum">
              <a:rPr lang="en-US"/>
              <a:t>5</a:t>
            </a:fld>
            <a:endParaRPr/>
          </a:p>
        </p:txBody>
      </p:sp>
      <p:sp>
        <p:nvSpPr>
          <p:cNvPr id="777" name="Google Shape;777;g29828b1c4d3_0_3"/>
          <p:cNvSpPr txBox="1">
            <a:spLocks noGrp="1"/>
          </p:cNvSpPr>
          <p:nvPr>
            <p:ph type="title"/>
          </p:nvPr>
        </p:nvSpPr>
        <p:spPr>
          <a:xfrm>
            <a:off x="647700" y="576000"/>
            <a:ext cx="7920000" cy="432000"/>
          </a:xfrm>
          <a:prstGeom prst="rect">
            <a:avLst/>
          </a:prstGeom>
          <a:noFill/>
          <a:ln>
            <a:noFill/>
          </a:ln>
        </p:spPr>
        <p:txBody>
          <a:bodyPr spcFirstLastPara="1" wrap="square" lIns="0" tIns="0" rIns="0" bIns="0" anchor="t" anchorCtr="0">
            <a:noAutofit/>
          </a:bodyPr>
          <a:lstStyle/>
          <a:p>
            <a:pPr marL="0" lvl="0" indent="0" algn="l" rtl="0">
              <a:lnSpc>
                <a:spcPct val="86000"/>
              </a:lnSpc>
              <a:spcBef>
                <a:spcPts val="0"/>
              </a:spcBef>
              <a:spcAft>
                <a:spcPts val="0"/>
              </a:spcAft>
              <a:buClr>
                <a:schemeClr val="lt2"/>
              </a:buClr>
              <a:buSzPts val="1400"/>
              <a:buFont typeface="Arial"/>
              <a:buNone/>
            </a:pPr>
            <a:r>
              <a:rPr lang="pl-PL" b="1" dirty="0">
                <a:solidFill>
                  <a:schemeClr val="tx1"/>
                </a:solidFill>
                <a:latin typeface="Helvetica Neue Light"/>
                <a:sym typeface="Arial"/>
              </a:rPr>
              <a:t>Rzeczywistość skalowania operacji spedycyjnej</a:t>
            </a:r>
            <a:endParaRPr b="1" dirty="0">
              <a:solidFill>
                <a:schemeClr val="tx1"/>
              </a:solidFill>
              <a:latin typeface="Helvetica Neue Light"/>
              <a:sym typeface="Arial"/>
            </a:endParaRPr>
          </a:p>
        </p:txBody>
      </p:sp>
      <p:sp>
        <p:nvSpPr>
          <p:cNvPr id="2" name="TextBox 1">
            <a:extLst>
              <a:ext uri="{FF2B5EF4-FFF2-40B4-BE49-F238E27FC236}">
                <a16:creationId xmlns:a16="http://schemas.microsoft.com/office/drawing/2014/main" id="{1C59D916-870D-3A4D-4696-E057A35A24C9}"/>
              </a:ext>
            </a:extLst>
          </p:cNvPr>
          <p:cNvSpPr txBox="1"/>
          <p:nvPr/>
        </p:nvSpPr>
        <p:spPr>
          <a:xfrm>
            <a:off x="11727868" y="5421121"/>
            <a:ext cx="4101981" cy="738664"/>
          </a:xfrm>
          <a:prstGeom prst="rect">
            <a:avLst/>
          </a:prstGeom>
          <a:noFill/>
        </p:spPr>
        <p:txBody>
          <a:bodyPr wrap="square" rtlCol="0">
            <a:spAutoFit/>
          </a:bodyPr>
          <a:lstStyle/>
          <a:p>
            <a:r>
              <a:rPr lang="pl-PL" i="1" dirty="0" err="1">
                <a:solidFill>
                  <a:schemeClr val="bg2"/>
                </a:solidFill>
              </a:rPr>
              <a:t>If</a:t>
            </a:r>
            <a:r>
              <a:rPr lang="pl-PL" i="1" dirty="0">
                <a:solidFill>
                  <a:schemeClr val="bg2"/>
                </a:solidFill>
              </a:rPr>
              <a:t> </a:t>
            </a:r>
            <a:r>
              <a:rPr lang="pl-PL" i="1" dirty="0" err="1">
                <a:solidFill>
                  <a:schemeClr val="bg2"/>
                </a:solidFill>
              </a:rPr>
              <a:t>posisble</a:t>
            </a:r>
            <a:r>
              <a:rPr lang="pl-PL" i="1" dirty="0">
                <a:solidFill>
                  <a:schemeClr val="bg2"/>
                </a:solidFill>
              </a:rPr>
              <a:t> </a:t>
            </a:r>
            <a:r>
              <a:rPr lang="pl-PL" i="1" dirty="0" err="1">
                <a:solidFill>
                  <a:schemeClr val="bg2"/>
                </a:solidFill>
              </a:rPr>
              <a:t>pls</a:t>
            </a:r>
            <a:r>
              <a:rPr lang="pl-PL" i="1" dirty="0">
                <a:solidFill>
                  <a:schemeClr val="bg2"/>
                </a:solidFill>
              </a:rPr>
              <a:t> </a:t>
            </a:r>
            <a:r>
              <a:rPr lang="pl-PL" i="1" dirty="0" err="1">
                <a:solidFill>
                  <a:schemeClr val="bg2"/>
                </a:solidFill>
              </a:rPr>
              <a:t>separate</a:t>
            </a:r>
            <a:r>
              <a:rPr lang="pl-PL" i="1" dirty="0">
                <a:solidFill>
                  <a:schemeClr val="bg2"/>
                </a:solidFill>
              </a:rPr>
              <a:t> 1 „</a:t>
            </a:r>
            <a:r>
              <a:rPr lang="pl-PL" i="1" dirty="0" err="1">
                <a:solidFill>
                  <a:schemeClr val="bg2"/>
                </a:solidFill>
              </a:rPr>
              <a:t>employee</a:t>
            </a:r>
            <a:r>
              <a:rPr lang="pl-PL" i="1" dirty="0">
                <a:solidFill>
                  <a:schemeClr val="bg2"/>
                </a:solidFill>
              </a:rPr>
              <a:t>” of </a:t>
            </a:r>
            <a:r>
              <a:rPr lang="pl-PL" i="1" dirty="0" err="1">
                <a:solidFill>
                  <a:schemeClr val="bg2"/>
                </a:solidFill>
              </a:rPr>
              <a:t>each</a:t>
            </a:r>
            <a:r>
              <a:rPr lang="pl-PL" i="1" dirty="0">
                <a:solidFill>
                  <a:schemeClr val="bg2"/>
                </a:solidFill>
              </a:rPr>
              <a:t> </a:t>
            </a:r>
            <a:r>
              <a:rPr lang="pl-PL" i="1" dirty="0" err="1">
                <a:solidFill>
                  <a:schemeClr val="bg2"/>
                </a:solidFill>
              </a:rPr>
              <a:t>type</a:t>
            </a:r>
            <a:r>
              <a:rPr lang="pl-PL" i="1" dirty="0">
                <a:solidFill>
                  <a:schemeClr val="bg2"/>
                </a:solidFill>
              </a:rPr>
              <a:t> </a:t>
            </a:r>
            <a:r>
              <a:rPr lang="pl-PL" i="1" dirty="0" err="1">
                <a:solidFill>
                  <a:schemeClr val="bg2"/>
                </a:solidFill>
              </a:rPr>
              <a:t>so</a:t>
            </a:r>
            <a:r>
              <a:rPr lang="pl-PL" i="1" dirty="0">
                <a:solidFill>
                  <a:schemeClr val="bg2"/>
                </a:solidFill>
              </a:rPr>
              <a:t> I </a:t>
            </a:r>
            <a:r>
              <a:rPr lang="pl-PL" i="1" dirty="0" err="1">
                <a:solidFill>
                  <a:schemeClr val="bg2"/>
                </a:solidFill>
              </a:rPr>
              <a:t>can</a:t>
            </a:r>
            <a:r>
              <a:rPr lang="pl-PL" i="1" dirty="0">
                <a:solidFill>
                  <a:schemeClr val="bg2"/>
                </a:solidFill>
              </a:rPr>
              <a:t> mix </a:t>
            </a:r>
            <a:r>
              <a:rPr lang="pl-PL" i="1" dirty="0" err="1">
                <a:solidFill>
                  <a:schemeClr val="bg2"/>
                </a:solidFill>
              </a:rPr>
              <a:t>those</a:t>
            </a:r>
            <a:r>
              <a:rPr lang="pl-PL" i="1" dirty="0">
                <a:solidFill>
                  <a:schemeClr val="bg2"/>
                </a:solidFill>
              </a:rPr>
              <a:t> with </a:t>
            </a:r>
            <a:r>
              <a:rPr lang="pl-PL" i="1" dirty="0" err="1">
                <a:solidFill>
                  <a:schemeClr val="bg2"/>
                </a:solidFill>
              </a:rPr>
              <a:t>green</a:t>
            </a:r>
            <a:r>
              <a:rPr lang="pl-PL" i="1" dirty="0">
                <a:solidFill>
                  <a:schemeClr val="bg2"/>
                </a:solidFill>
              </a:rPr>
              <a:t> / </a:t>
            </a:r>
            <a:r>
              <a:rPr lang="pl-PL" i="1" dirty="0" err="1">
                <a:solidFill>
                  <a:schemeClr val="bg2"/>
                </a:solidFill>
              </a:rPr>
              <a:t>yellow</a:t>
            </a:r>
            <a:r>
              <a:rPr lang="pl-PL" i="1" dirty="0">
                <a:solidFill>
                  <a:schemeClr val="bg2"/>
                </a:solidFill>
              </a:rPr>
              <a:t> / red </a:t>
            </a:r>
            <a:r>
              <a:rPr lang="pl-PL" i="1" dirty="0" err="1">
                <a:solidFill>
                  <a:schemeClr val="bg2"/>
                </a:solidFill>
              </a:rPr>
              <a:t>dots</a:t>
            </a:r>
            <a:endParaRPr lang="pl-PL" i="1" dirty="0">
              <a:solidFill>
                <a:schemeClr val="bg2"/>
              </a:solidFill>
            </a:endParaRPr>
          </a:p>
          <a:p>
            <a:endParaRPr lang="pl-PL" i="1" dirty="0"/>
          </a:p>
        </p:txBody>
      </p:sp>
      <p:grpSp>
        <p:nvGrpSpPr>
          <p:cNvPr id="9" name="Group 8">
            <a:extLst>
              <a:ext uri="{FF2B5EF4-FFF2-40B4-BE49-F238E27FC236}">
                <a16:creationId xmlns:a16="http://schemas.microsoft.com/office/drawing/2014/main" id="{065F9B28-31F3-6B59-E26F-4BD08E2E4C3E}"/>
              </a:ext>
            </a:extLst>
          </p:cNvPr>
          <p:cNvGrpSpPr/>
          <p:nvPr/>
        </p:nvGrpSpPr>
        <p:grpSpPr>
          <a:xfrm>
            <a:off x="1379068" y="1301621"/>
            <a:ext cx="2530332" cy="2046960"/>
            <a:chOff x="872120" y="1731715"/>
            <a:chExt cx="2530332" cy="2046960"/>
          </a:xfrm>
        </p:grpSpPr>
        <p:pic>
          <p:nvPicPr>
            <p:cNvPr id="4" name="Graphic 3">
              <a:extLst>
                <a:ext uri="{FF2B5EF4-FFF2-40B4-BE49-F238E27FC236}">
                  <a16:creationId xmlns:a16="http://schemas.microsoft.com/office/drawing/2014/main" id="{B49B092B-51B3-51B0-E1BC-C9ACF8EC5F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2120" y="2130450"/>
              <a:ext cx="791691" cy="797470"/>
            </a:xfrm>
            <a:prstGeom prst="rect">
              <a:avLst/>
            </a:prstGeom>
          </p:spPr>
        </p:pic>
        <p:pic>
          <p:nvPicPr>
            <p:cNvPr id="10" name="Graphic 9">
              <a:extLst>
                <a:ext uri="{FF2B5EF4-FFF2-40B4-BE49-F238E27FC236}">
                  <a16:creationId xmlns:a16="http://schemas.microsoft.com/office/drawing/2014/main" id="{FF3EFE5F-2B9E-A7B1-7386-5626B51B86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41701" y="2538329"/>
              <a:ext cx="791691" cy="797470"/>
            </a:xfrm>
            <a:prstGeom prst="rect">
              <a:avLst/>
            </a:prstGeom>
          </p:spPr>
        </p:pic>
        <p:pic>
          <p:nvPicPr>
            <p:cNvPr id="11" name="Graphic 10">
              <a:extLst>
                <a:ext uri="{FF2B5EF4-FFF2-40B4-BE49-F238E27FC236}">
                  <a16:creationId xmlns:a16="http://schemas.microsoft.com/office/drawing/2014/main" id="{7A8C7E55-E081-438A-898C-4011BFE556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2516" y="2981205"/>
              <a:ext cx="791691" cy="797470"/>
            </a:xfrm>
            <a:prstGeom prst="rect">
              <a:avLst/>
            </a:prstGeom>
          </p:spPr>
        </p:pic>
        <p:pic>
          <p:nvPicPr>
            <p:cNvPr id="14" name="Graphic 13">
              <a:extLst>
                <a:ext uri="{FF2B5EF4-FFF2-40B4-BE49-F238E27FC236}">
                  <a16:creationId xmlns:a16="http://schemas.microsoft.com/office/drawing/2014/main" id="{278A1737-B422-2AB6-2DC0-EA21A2CE00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1338" y="1731715"/>
              <a:ext cx="791691" cy="797470"/>
            </a:xfrm>
            <a:prstGeom prst="rect">
              <a:avLst/>
            </a:prstGeom>
          </p:spPr>
        </p:pic>
        <p:pic>
          <p:nvPicPr>
            <p:cNvPr id="18" name="Graphic 17">
              <a:extLst>
                <a:ext uri="{FF2B5EF4-FFF2-40B4-BE49-F238E27FC236}">
                  <a16:creationId xmlns:a16="http://schemas.microsoft.com/office/drawing/2014/main" id="{FE8AB586-67AE-424C-EDB5-73C0172C7C7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016520" y="2120360"/>
              <a:ext cx="791691" cy="791691"/>
            </a:xfrm>
            <a:prstGeom prst="rect">
              <a:avLst/>
            </a:prstGeom>
          </p:spPr>
        </p:pic>
        <p:pic>
          <p:nvPicPr>
            <p:cNvPr id="3" name="Graphic 2">
              <a:extLst>
                <a:ext uri="{FF2B5EF4-FFF2-40B4-BE49-F238E27FC236}">
                  <a16:creationId xmlns:a16="http://schemas.microsoft.com/office/drawing/2014/main" id="{4739A77D-F3AF-378D-7933-38C4F71C77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10761" y="2550666"/>
              <a:ext cx="791691" cy="797470"/>
            </a:xfrm>
            <a:prstGeom prst="rect">
              <a:avLst/>
            </a:prstGeom>
          </p:spPr>
        </p:pic>
      </p:grpSp>
      <p:grpSp>
        <p:nvGrpSpPr>
          <p:cNvPr id="12" name="Group 11">
            <a:extLst>
              <a:ext uri="{FF2B5EF4-FFF2-40B4-BE49-F238E27FC236}">
                <a16:creationId xmlns:a16="http://schemas.microsoft.com/office/drawing/2014/main" id="{3C9904E8-C10A-B18F-0FFA-B2827AB7B294}"/>
              </a:ext>
            </a:extLst>
          </p:cNvPr>
          <p:cNvGrpSpPr/>
          <p:nvPr/>
        </p:nvGrpSpPr>
        <p:grpSpPr>
          <a:xfrm>
            <a:off x="4635537" y="1700356"/>
            <a:ext cx="2249413" cy="1910163"/>
            <a:chOff x="4243176" y="2223106"/>
            <a:chExt cx="2249413" cy="1910163"/>
          </a:xfrm>
        </p:grpSpPr>
        <p:pic>
          <p:nvPicPr>
            <p:cNvPr id="15" name="Graphic 14">
              <a:extLst>
                <a:ext uri="{FF2B5EF4-FFF2-40B4-BE49-F238E27FC236}">
                  <a16:creationId xmlns:a16="http://schemas.microsoft.com/office/drawing/2014/main" id="{6C669412-0235-824F-872B-F392095FFA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43176" y="3285687"/>
              <a:ext cx="791691" cy="797470"/>
            </a:xfrm>
            <a:prstGeom prst="rect">
              <a:avLst/>
            </a:prstGeom>
          </p:spPr>
        </p:pic>
        <p:pic>
          <p:nvPicPr>
            <p:cNvPr id="19" name="Graphic 18">
              <a:extLst>
                <a:ext uri="{FF2B5EF4-FFF2-40B4-BE49-F238E27FC236}">
                  <a16:creationId xmlns:a16="http://schemas.microsoft.com/office/drawing/2014/main" id="{A8E8B161-5B09-DB65-0A18-6D773910646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615239" y="2696190"/>
              <a:ext cx="791691" cy="791691"/>
            </a:xfrm>
            <a:prstGeom prst="rect">
              <a:avLst/>
            </a:prstGeom>
          </p:spPr>
        </p:pic>
        <p:pic>
          <p:nvPicPr>
            <p:cNvPr id="21" name="Graphic 20">
              <a:extLst>
                <a:ext uri="{FF2B5EF4-FFF2-40B4-BE49-F238E27FC236}">
                  <a16:creationId xmlns:a16="http://schemas.microsoft.com/office/drawing/2014/main" id="{0D7CFF73-1BB6-3A75-80D1-77E624B5A073}"/>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700898" y="2783857"/>
              <a:ext cx="791691" cy="791691"/>
            </a:xfrm>
            <a:prstGeom prst="rect">
              <a:avLst/>
            </a:prstGeom>
          </p:spPr>
        </p:pic>
        <p:pic>
          <p:nvPicPr>
            <p:cNvPr id="6" name="Graphic 5">
              <a:extLst>
                <a:ext uri="{FF2B5EF4-FFF2-40B4-BE49-F238E27FC236}">
                  <a16:creationId xmlns:a16="http://schemas.microsoft.com/office/drawing/2014/main" id="{F7E12446-9F73-3678-D100-11A5A38AB3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69958" y="2223106"/>
              <a:ext cx="791691" cy="797470"/>
            </a:xfrm>
            <a:prstGeom prst="rect">
              <a:avLst/>
            </a:prstGeom>
          </p:spPr>
        </p:pic>
        <p:pic>
          <p:nvPicPr>
            <p:cNvPr id="7" name="Graphic 6">
              <a:extLst>
                <a:ext uri="{FF2B5EF4-FFF2-40B4-BE49-F238E27FC236}">
                  <a16:creationId xmlns:a16="http://schemas.microsoft.com/office/drawing/2014/main" id="{6E6DBE79-0B16-6877-13C7-669D31668A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36554" y="3335799"/>
              <a:ext cx="791691" cy="797470"/>
            </a:xfrm>
            <a:prstGeom prst="rect">
              <a:avLst/>
            </a:prstGeom>
          </p:spPr>
        </p:pic>
      </p:grpSp>
      <p:grpSp>
        <p:nvGrpSpPr>
          <p:cNvPr id="13" name="Group 12">
            <a:extLst>
              <a:ext uri="{FF2B5EF4-FFF2-40B4-BE49-F238E27FC236}">
                <a16:creationId xmlns:a16="http://schemas.microsoft.com/office/drawing/2014/main" id="{F710A729-44DD-ED92-90A1-BC9A9F6FF971}"/>
              </a:ext>
            </a:extLst>
          </p:cNvPr>
          <p:cNvGrpSpPr/>
          <p:nvPr/>
        </p:nvGrpSpPr>
        <p:grpSpPr>
          <a:xfrm>
            <a:off x="7404712" y="3158878"/>
            <a:ext cx="2571074" cy="2047716"/>
            <a:chOff x="6497826" y="3047918"/>
            <a:chExt cx="2571074" cy="2047716"/>
          </a:xfrm>
        </p:grpSpPr>
        <p:pic>
          <p:nvPicPr>
            <p:cNvPr id="16" name="Graphic 15">
              <a:extLst>
                <a:ext uri="{FF2B5EF4-FFF2-40B4-BE49-F238E27FC236}">
                  <a16:creationId xmlns:a16="http://schemas.microsoft.com/office/drawing/2014/main" id="{3EDB5D0E-6A22-789C-2552-FAFB9DB68AEB}"/>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666886" y="3047918"/>
              <a:ext cx="791691" cy="791691"/>
            </a:xfrm>
            <a:prstGeom prst="rect">
              <a:avLst/>
            </a:prstGeom>
          </p:spPr>
        </p:pic>
        <p:pic>
          <p:nvPicPr>
            <p:cNvPr id="17" name="Graphic 16">
              <a:extLst>
                <a:ext uri="{FF2B5EF4-FFF2-40B4-BE49-F238E27FC236}">
                  <a16:creationId xmlns:a16="http://schemas.microsoft.com/office/drawing/2014/main" id="{3F1D86E0-84B3-5266-31E6-EE17AA95D26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727636" y="3852119"/>
              <a:ext cx="791691" cy="791691"/>
            </a:xfrm>
            <a:prstGeom prst="rect">
              <a:avLst/>
            </a:prstGeom>
          </p:spPr>
        </p:pic>
        <p:pic>
          <p:nvPicPr>
            <p:cNvPr id="20" name="Graphic 19">
              <a:extLst>
                <a:ext uri="{FF2B5EF4-FFF2-40B4-BE49-F238E27FC236}">
                  <a16:creationId xmlns:a16="http://schemas.microsoft.com/office/drawing/2014/main" id="{762D9A14-AE69-5CE7-301C-08CEE4A9871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133868" y="4303943"/>
              <a:ext cx="791691" cy="791691"/>
            </a:xfrm>
            <a:prstGeom prst="rect">
              <a:avLst/>
            </a:prstGeom>
          </p:spPr>
        </p:pic>
        <p:pic>
          <p:nvPicPr>
            <p:cNvPr id="23" name="Graphic 22">
              <a:extLst>
                <a:ext uri="{FF2B5EF4-FFF2-40B4-BE49-F238E27FC236}">
                  <a16:creationId xmlns:a16="http://schemas.microsoft.com/office/drawing/2014/main" id="{CAF71AEA-9B24-5330-95EA-A48ACF34A35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118641" y="3561324"/>
              <a:ext cx="791691" cy="791691"/>
            </a:xfrm>
            <a:prstGeom prst="rect">
              <a:avLst/>
            </a:prstGeom>
          </p:spPr>
        </p:pic>
        <p:pic>
          <p:nvPicPr>
            <p:cNvPr id="24" name="Graphic 23">
              <a:extLst>
                <a:ext uri="{FF2B5EF4-FFF2-40B4-BE49-F238E27FC236}">
                  <a16:creationId xmlns:a16="http://schemas.microsoft.com/office/drawing/2014/main" id="{F25DFC21-91CF-CA41-AB91-39D4302E2E0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277209" y="3422677"/>
              <a:ext cx="791691" cy="791691"/>
            </a:xfrm>
            <a:prstGeom prst="rect">
              <a:avLst/>
            </a:prstGeom>
          </p:spPr>
        </p:pic>
        <p:pic>
          <p:nvPicPr>
            <p:cNvPr id="8" name="Graphic 7">
              <a:extLst>
                <a:ext uri="{FF2B5EF4-FFF2-40B4-BE49-F238E27FC236}">
                  <a16:creationId xmlns:a16="http://schemas.microsoft.com/office/drawing/2014/main" id="{FAB6E5C5-4938-BCE6-40BB-7777EEF42A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97826" y="3865553"/>
              <a:ext cx="791691" cy="797470"/>
            </a:xfrm>
            <a:prstGeom prst="rect">
              <a:avLst/>
            </a:prstGeom>
          </p:spPr>
        </p:pic>
      </p:grpSp>
    </p:spTree>
    <p:extLst>
      <p:ext uri="{BB962C8B-B14F-4D97-AF65-F5344CB8AC3E}">
        <p14:creationId xmlns:p14="http://schemas.microsoft.com/office/powerpoint/2010/main" val="123700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BBCAE60F-2A49-5E45-8E3A-6FF372E261A7}"/>
              </a:ext>
            </a:extLst>
          </p:cNvPr>
          <p:cNvPicPr>
            <a:picLocks noGrp="1" noChangeAspect="1"/>
          </p:cNvPicPr>
          <p:nvPr>
            <p:ph type="pic" sz="quarter" idx="12"/>
          </p:nvPr>
        </p:nvPicPr>
        <p:blipFill>
          <a:blip r:embed="rId3" cstate="screen">
            <a:extLst>
              <a:ext uri="{BEBA8EAE-BF5A-486C-A8C5-ECC9F3942E4B}">
                <a14:imgProps xmlns:a14="http://schemas.microsoft.com/office/drawing/2010/main">
                  <a14:imgLayer r:embed="rId4">
                    <a14:imgEffect>
                      <a14:saturation sat="0"/>
                    </a14:imgEffect>
                    <a14:imgEffect>
                      <a14:brightnessContrast bright="-44000"/>
                    </a14:imgEffect>
                  </a14:imgLayer>
                </a14:imgProps>
              </a:ext>
              <a:ext uri="{28A0092B-C50C-407E-A947-70E740481C1C}">
                <a14:useLocalDpi xmlns:a14="http://schemas.microsoft.com/office/drawing/2010/main"/>
              </a:ext>
            </a:extLst>
          </a:blip>
          <a:stretch/>
        </p:blipFill>
        <p:spPr>
          <a:xfrm>
            <a:off x="0" y="0"/>
            <a:ext cx="11520488" cy="6471159"/>
          </a:xfrm>
          <a:noFill/>
        </p:spPr>
      </p:pic>
      <p:pic>
        <p:nvPicPr>
          <p:cNvPr id="3" name="Picture 2" descr="A close-up of a network&#10;&#10;Description automatically generated">
            <a:extLst>
              <a:ext uri="{FF2B5EF4-FFF2-40B4-BE49-F238E27FC236}">
                <a16:creationId xmlns:a16="http://schemas.microsoft.com/office/drawing/2014/main" id="{8EDA3D14-D763-1D92-AD42-602A682F691B}"/>
              </a:ext>
            </a:extLst>
          </p:cNvPr>
          <p:cNvPicPr>
            <a:picLocks noChangeAspect="1"/>
          </p:cNvPicPr>
          <p:nvPr/>
        </p:nvPicPr>
        <p:blipFill>
          <a:blip r:embed="rId5"/>
          <a:stretch>
            <a:fillRect/>
          </a:stretch>
        </p:blipFill>
        <p:spPr>
          <a:xfrm>
            <a:off x="88" y="0"/>
            <a:ext cx="11520400" cy="6480225"/>
          </a:xfrm>
          <a:prstGeom prst="rect">
            <a:avLst/>
          </a:prstGeom>
        </p:spPr>
      </p:pic>
      <p:sp>
        <p:nvSpPr>
          <p:cNvPr id="13" name="Vertical Text Placeholder 12">
            <a:extLst>
              <a:ext uri="{FF2B5EF4-FFF2-40B4-BE49-F238E27FC236}">
                <a16:creationId xmlns:a16="http://schemas.microsoft.com/office/drawing/2014/main" id="{48E9E956-A9BC-1145-BFCF-1A2C3F52B5B5}"/>
              </a:ext>
            </a:extLst>
          </p:cNvPr>
          <p:cNvSpPr>
            <a:spLocks noGrp="1"/>
          </p:cNvSpPr>
          <p:nvPr>
            <p:ph type="body" orient="vert" idx="14"/>
          </p:nvPr>
        </p:nvSpPr>
        <p:spPr>
          <a:xfrm>
            <a:off x="499651" y="1667045"/>
            <a:ext cx="5111751" cy="2663825"/>
          </a:xfrm>
        </p:spPr>
        <p:txBody>
          <a:bodyPr anchor="b">
            <a:normAutofit/>
          </a:bodyPr>
          <a:lstStyle/>
          <a:p>
            <a:pPr>
              <a:spcAft>
                <a:spcPts val="600"/>
              </a:spcAft>
            </a:pPr>
            <a:r>
              <a:rPr lang="pl-PL" sz="6600" dirty="0"/>
              <a:t>A może mała rewolucja ?</a:t>
            </a:r>
            <a:endParaRPr lang="en-GB" sz="6600" dirty="0"/>
          </a:p>
        </p:txBody>
      </p:sp>
    </p:spTree>
    <p:extLst>
      <p:ext uri="{BB962C8B-B14F-4D97-AF65-F5344CB8AC3E}">
        <p14:creationId xmlns:p14="http://schemas.microsoft.com/office/powerpoint/2010/main" val="3837722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5"/>
          <p:cNvSpPr txBox="1">
            <a:spLocks noGrp="1"/>
          </p:cNvSpPr>
          <p:nvPr>
            <p:ph type="sldNum" idx="12"/>
          </p:nvPr>
        </p:nvSpPr>
        <p:spPr>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chemeClr val="dk1"/>
              </a:buClr>
              <a:buSzPts val="800"/>
              <a:buNone/>
            </a:pPr>
            <a:r>
              <a:rPr lang="en-US"/>
              <a:t>Page </a:t>
            </a:r>
            <a:fld id="{00000000-1234-1234-1234-123412341234}" type="slidenum">
              <a:rPr lang="en-US"/>
              <a:t>7</a:t>
            </a:fld>
            <a:endParaRPr/>
          </a:p>
        </p:txBody>
      </p:sp>
      <p:sp>
        <p:nvSpPr>
          <p:cNvPr id="797" name="Google Shape;797;p5"/>
          <p:cNvSpPr txBox="1">
            <a:spLocks noGrp="1"/>
          </p:cNvSpPr>
          <p:nvPr>
            <p:ph type="title"/>
          </p:nvPr>
        </p:nvSpPr>
        <p:spPr>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2600"/>
              <a:buNone/>
            </a:pPr>
            <a:r>
              <a:rPr lang="pl-PL" dirty="0"/>
              <a:t>Odwrócenie ról</a:t>
            </a:r>
            <a:endParaRPr dirty="0"/>
          </a:p>
        </p:txBody>
      </p:sp>
      <p:grpSp>
        <p:nvGrpSpPr>
          <p:cNvPr id="798" name="Google Shape;798;p5"/>
          <p:cNvGrpSpPr/>
          <p:nvPr/>
        </p:nvGrpSpPr>
        <p:grpSpPr>
          <a:xfrm>
            <a:off x="387968" y="3396085"/>
            <a:ext cx="10129203" cy="2487102"/>
            <a:chOff x="387968" y="3396085"/>
            <a:chExt cx="10129203" cy="2487102"/>
          </a:xfrm>
        </p:grpSpPr>
        <p:grpSp>
          <p:nvGrpSpPr>
            <p:cNvPr id="799" name="Google Shape;799;p5"/>
            <p:cNvGrpSpPr/>
            <p:nvPr/>
          </p:nvGrpSpPr>
          <p:grpSpPr>
            <a:xfrm>
              <a:off x="3075377" y="3633087"/>
              <a:ext cx="7441794" cy="2250100"/>
              <a:chOff x="3690936" y="3940113"/>
              <a:chExt cx="6976682" cy="2109468"/>
            </a:xfrm>
          </p:grpSpPr>
          <p:sp>
            <p:nvSpPr>
              <p:cNvPr id="801" name="Google Shape;801;p5"/>
              <p:cNvSpPr/>
              <p:nvPr/>
            </p:nvSpPr>
            <p:spPr>
              <a:xfrm>
                <a:off x="3690936" y="3940113"/>
                <a:ext cx="6843276" cy="507768"/>
              </a:xfrm>
              <a:prstGeom prst="rect">
                <a:avLst/>
              </a:prstGeom>
              <a:solidFill>
                <a:srgbClr val="8989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802" name="Google Shape;802;p5"/>
              <p:cNvSpPr txBox="1"/>
              <p:nvPr/>
            </p:nvSpPr>
            <p:spPr>
              <a:xfrm>
                <a:off x="3690936" y="4024785"/>
                <a:ext cx="1319806" cy="31739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0" u="none" strike="noStrike" cap="none">
                    <a:solidFill>
                      <a:srgbClr val="FFFFFF"/>
                    </a:solidFill>
                    <a:latin typeface="Arial"/>
                    <a:ea typeface="Arial"/>
                    <a:cs typeface="Arial"/>
                    <a:sym typeface="Arial"/>
                  </a:rPr>
                  <a:t>PLAN</a:t>
                </a:r>
                <a:endParaRPr/>
              </a:p>
            </p:txBody>
          </p:sp>
          <p:sp>
            <p:nvSpPr>
              <p:cNvPr id="803" name="Google Shape;803;p5"/>
              <p:cNvSpPr txBox="1"/>
              <p:nvPr/>
            </p:nvSpPr>
            <p:spPr>
              <a:xfrm>
                <a:off x="8959864" y="4024720"/>
                <a:ext cx="1707754" cy="3173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pl-PL" sz="1600" dirty="0">
                    <a:solidFill>
                      <a:srgbClr val="FFFFFF"/>
                    </a:solidFill>
                  </a:rPr>
                  <a:t>REALIZACJA</a:t>
                </a:r>
                <a:endParaRPr dirty="0"/>
              </a:p>
            </p:txBody>
          </p:sp>
          <p:sp>
            <p:nvSpPr>
              <p:cNvPr id="804" name="Google Shape;804;p5"/>
              <p:cNvSpPr txBox="1"/>
              <p:nvPr/>
            </p:nvSpPr>
            <p:spPr>
              <a:xfrm>
                <a:off x="5416227" y="5761040"/>
                <a:ext cx="3180264" cy="2885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pl-PL" dirty="0">
                    <a:solidFill>
                      <a:schemeClr val="accent1"/>
                    </a:solidFill>
                  </a:rPr>
                  <a:t>OPERACJA LICZONA W MINUTACH</a:t>
                </a:r>
                <a:endParaRPr dirty="0"/>
              </a:p>
            </p:txBody>
          </p:sp>
          <p:cxnSp>
            <p:nvCxnSpPr>
              <p:cNvPr id="806" name="Google Shape;806;p5"/>
              <p:cNvCxnSpPr/>
              <p:nvPr/>
            </p:nvCxnSpPr>
            <p:spPr>
              <a:xfrm flipH="1">
                <a:off x="5162693" y="4615583"/>
                <a:ext cx="1" cy="955744"/>
              </a:xfrm>
              <a:prstGeom prst="straightConnector1">
                <a:avLst/>
              </a:prstGeom>
              <a:noFill/>
              <a:ln w="9525" cap="flat" cmpd="sng">
                <a:solidFill>
                  <a:srgbClr val="A3A5AA"/>
                </a:solidFill>
                <a:prstDash val="solid"/>
                <a:round/>
                <a:headEnd type="none" w="sm" len="sm"/>
                <a:tailEnd type="none" w="sm" len="sm"/>
              </a:ln>
            </p:spPr>
          </p:cxnSp>
          <p:cxnSp>
            <p:nvCxnSpPr>
              <p:cNvPr id="807" name="Google Shape;807;p5"/>
              <p:cNvCxnSpPr/>
              <p:nvPr/>
            </p:nvCxnSpPr>
            <p:spPr>
              <a:xfrm>
                <a:off x="8828118" y="4615583"/>
                <a:ext cx="0" cy="955744"/>
              </a:xfrm>
              <a:prstGeom prst="straightConnector1">
                <a:avLst/>
              </a:prstGeom>
              <a:noFill/>
              <a:ln w="9525" cap="flat" cmpd="sng">
                <a:solidFill>
                  <a:srgbClr val="A3A5AA"/>
                </a:solidFill>
                <a:prstDash val="solid"/>
                <a:round/>
                <a:headEnd type="none" w="sm" len="sm"/>
                <a:tailEnd type="none" w="sm" len="sm"/>
              </a:ln>
            </p:spPr>
          </p:cxnSp>
          <p:cxnSp>
            <p:nvCxnSpPr>
              <p:cNvPr id="808" name="Google Shape;808;p5"/>
              <p:cNvCxnSpPr/>
              <p:nvPr/>
            </p:nvCxnSpPr>
            <p:spPr>
              <a:xfrm rot="10800000">
                <a:off x="5162694" y="5571327"/>
                <a:ext cx="1663598" cy="0"/>
              </a:xfrm>
              <a:prstGeom prst="straightConnector1">
                <a:avLst/>
              </a:prstGeom>
              <a:noFill/>
              <a:ln w="9525" cap="flat" cmpd="sng">
                <a:solidFill>
                  <a:srgbClr val="A3A5AA"/>
                </a:solidFill>
                <a:prstDash val="solid"/>
                <a:round/>
                <a:headEnd type="none" w="sm" len="sm"/>
                <a:tailEnd type="none" w="sm" len="sm"/>
              </a:ln>
            </p:spPr>
          </p:cxnSp>
          <p:cxnSp>
            <p:nvCxnSpPr>
              <p:cNvPr id="809" name="Google Shape;809;p5"/>
              <p:cNvCxnSpPr/>
              <p:nvPr/>
            </p:nvCxnSpPr>
            <p:spPr>
              <a:xfrm rot="10800000" flipH="1">
                <a:off x="7185533" y="5571327"/>
                <a:ext cx="1643368" cy="1"/>
              </a:xfrm>
              <a:prstGeom prst="straightConnector1">
                <a:avLst/>
              </a:prstGeom>
              <a:noFill/>
              <a:ln w="9525" cap="flat" cmpd="sng">
                <a:solidFill>
                  <a:srgbClr val="A3A5AA"/>
                </a:solidFill>
                <a:prstDash val="solid"/>
                <a:round/>
                <a:headEnd type="none" w="sm" len="sm"/>
                <a:tailEnd type="none" w="sm" len="sm"/>
              </a:ln>
            </p:spPr>
          </p:cxnSp>
          <p:sp>
            <p:nvSpPr>
              <p:cNvPr id="810" name="Google Shape;810;p5"/>
              <p:cNvSpPr/>
              <p:nvPr/>
            </p:nvSpPr>
            <p:spPr>
              <a:xfrm>
                <a:off x="5162693" y="3942829"/>
                <a:ext cx="3666208" cy="507768"/>
              </a:xfrm>
              <a:prstGeom prst="rect">
                <a:avLst/>
              </a:prstGeom>
              <a:solidFill>
                <a:schemeClr val="accen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811" name="Google Shape;811;p5"/>
              <p:cNvSpPr txBox="1"/>
              <p:nvPr/>
            </p:nvSpPr>
            <p:spPr>
              <a:xfrm>
                <a:off x="5409971" y="4024720"/>
                <a:ext cx="3410357" cy="31739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0" u="none" strike="noStrike" cap="none" dirty="0">
                    <a:solidFill>
                      <a:srgbClr val="FFFFFF"/>
                    </a:solidFill>
                    <a:latin typeface="Arial"/>
                    <a:ea typeface="Arial"/>
                    <a:cs typeface="Arial"/>
                    <a:sym typeface="Arial"/>
                  </a:rPr>
                  <a:t>AUTONOM</a:t>
                </a:r>
                <a:r>
                  <a:rPr lang="pl-PL" sz="1600" dirty="0">
                    <a:solidFill>
                      <a:srgbClr val="FFFFFF"/>
                    </a:solidFill>
                  </a:rPr>
                  <a:t>ICZNE ZAKUPY</a:t>
                </a:r>
                <a:endParaRPr dirty="0"/>
              </a:p>
            </p:txBody>
          </p:sp>
          <p:sp>
            <p:nvSpPr>
              <p:cNvPr id="812" name="Google Shape;812;p5"/>
              <p:cNvSpPr/>
              <p:nvPr/>
            </p:nvSpPr>
            <p:spPr>
              <a:xfrm>
                <a:off x="5010741" y="3940113"/>
                <a:ext cx="308919" cy="507768"/>
              </a:xfrm>
              <a:prstGeom prst="chevron">
                <a:avLst>
                  <a:gd name="adj" fmla="val 50000"/>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13" name="Google Shape;813;p5"/>
              <p:cNvSpPr/>
              <p:nvPr/>
            </p:nvSpPr>
            <p:spPr>
              <a:xfrm>
                <a:off x="8680698" y="3940113"/>
                <a:ext cx="308919" cy="507768"/>
              </a:xfrm>
              <a:prstGeom prst="chevron">
                <a:avLst>
                  <a:gd name="adj" fmla="val 50000"/>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pic>
            <p:nvPicPr>
              <p:cNvPr id="814" name="Google Shape;814;p5"/>
              <p:cNvPicPr preferRelativeResize="0"/>
              <p:nvPr/>
            </p:nvPicPr>
            <p:blipFill rotWithShape="1">
              <a:blip r:embed="rId3">
                <a:alphaModFix/>
              </a:blip>
              <a:srcRect l="7778" t="27458" r="18644" b="14735"/>
              <a:stretch/>
            </p:blipFill>
            <p:spPr>
              <a:xfrm>
                <a:off x="6804614" y="5404464"/>
                <a:ext cx="402596" cy="316304"/>
              </a:xfrm>
              <a:prstGeom prst="rect">
                <a:avLst/>
              </a:prstGeom>
              <a:noFill/>
              <a:ln>
                <a:noFill/>
              </a:ln>
            </p:spPr>
          </p:pic>
          <p:sp>
            <p:nvSpPr>
              <p:cNvPr id="815" name="Google Shape;815;p5"/>
              <p:cNvSpPr txBox="1"/>
              <p:nvPr/>
            </p:nvSpPr>
            <p:spPr>
              <a:xfrm>
                <a:off x="5313404" y="4552339"/>
                <a:ext cx="3361038" cy="7790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pl-PL" sz="1200" b="0" i="0" u="none" strike="noStrike" cap="none" dirty="0">
                    <a:solidFill>
                      <a:schemeClr val="tx1"/>
                    </a:solidFill>
                    <a:ea typeface="Arial"/>
                    <a:cs typeface="Arial"/>
                    <a:sym typeface="Arial"/>
                  </a:rPr>
                  <a:t>Oprogramowanie decyduje, któremu z zatwierdzonych przewoźników złożyć ofertę, po jakiej cenie, w jakim czasie i jak reagować na kontroferty.</a:t>
                </a:r>
                <a:endParaRPr dirty="0">
                  <a:solidFill>
                    <a:schemeClr val="tx1"/>
                  </a:solidFill>
                </a:endParaRPr>
              </a:p>
            </p:txBody>
          </p:sp>
        </p:grpSp>
        <p:sp>
          <p:nvSpPr>
            <p:cNvPr id="816" name="Google Shape;816;p5"/>
            <p:cNvSpPr txBox="1"/>
            <p:nvPr/>
          </p:nvSpPr>
          <p:spPr>
            <a:xfrm>
              <a:off x="387968" y="3396085"/>
              <a:ext cx="2591076" cy="1015622"/>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pl-PL" sz="2000" b="0" i="0" u="none" strike="noStrike" cap="none" dirty="0">
                  <a:solidFill>
                    <a:schemeClr val="accent1"/>
                  </a:solidFill>
                  <a:ea typeface="Arial"/>
                  <a:cs typeface="Arial"/>
                  <a:sym typeface="Arial"/>
                </a:rPr>
                <a:t>Autonomiczne kupowanie na rynku spot</a:t>
              </a:r>
              <a:endParaRPr dirty="0"/>
            </a:p>
          </p:txBody>
        </p:sp>
      </p:grpSp>
      <p:grpSp>
        <p:nvGrpSpPr>
          <p:cNvPr id="818" name="Google Shape;818;p5"/>
          <p:cNvGrpSpPr/>
          <p:nvPr/>
        </p:nvGrpSpPr>
        <p:grpSpPr>
          <a:xfrm>
            <a:off x="387968" y="1571743"/>
            <a:ext cx="10124820" cy="1431226"/>
            <a:chOff x="1175599" y="1873142"/>
            <a:chExt cx="9492019" cy="1341777"/>
          </a:xfrm>
        </p:grpSpPr>
        <p:sp>
          <p:nvSpPr>
            <p:cNvPr id="819" name="Google Shape;819;p5"/>
            <p:cNvSpPr txBox="1"/>
            <p:nvPr/>
          </p:nvSpPr>
          <p:spPr>
            <a:xfrm>
              <a:off x="1175599" y="1873142"/>
              <a:ext cx="2611827" cy="663605"/>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pl-PL" sz="2000" dirty="0">
                  <a:solidFill>
                    <a:srgbClr val="7F7F7F"/>
                  </a:solidFill>
                </a:rPr>
                <a:t>Typowe „kupowanie” transportu spot</a:t>
              </a:r>
              <a:endParaRPr dirty="0"/>
            </a:p>
          </p:txBody>
        </p:sp>
        <p:sp>
          <p:nvSpPr>
            <p:cNvPr id="821" name="Google Shape;821;p5"/>
            <p:cNvSpPr/>
            <p:nvPr/>
          </p:nvSpPr>
          <p:spPr>
            <a:xfrm>
              <a:off x="3690936" y="1949106"/>
              <a:ext cx="6843276" cy="507768"/>
            </a:xfrm>
            <a:prstGeom prst="rect">
              <a:avLst/>
            </a:prstGeom>
            <a:solidFill>
              <a:srgbClr val="8989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822" name="Google Shape;822;p5"/>
            <p:cNvSpPr/>
            <p:nvPr/>
          </p:nvSpPr>
          <p:spPr>
            <a:xfrm>
              <a:off x="5010741" y="1949106"/>
              <a:ext cx="308919" cy="507768"/>
            </a:xfrm>
            <a:prstGeom prst="chevron">
              <a:avLst>
                <a:gd name="adj" fmla="val 50000"/>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3" name="Google Shape;823;p5"/>
            <p:cNvSpPr/>
            <p:nvPr/>
          </p:nvSpPr>
          <p:spPr>
            <a:xfrm>
              <a:off x="6851900" y="1949106"/>
              <a:ext cx="308919" cy="507768"/>
            </a:xfrm>
            <a:prstGeom prst="chevron">
              <a:avLst>
                <a:gd name="adj" fmla="val 50000"/>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4" name="Google Shape;824;p5"/>
            <p:cNvSpPr/>
            <p:nvPr/>
          </p:nvSpPr>
          <p:spPr>
            <a:xfrm>
              <a:off x="8680698" y="1949106"/>
              <a:ext cx="308919" cy="507768"/>
            </a:xfrm>
            <a:prstGeom prst="chevron">
              <a:avLst>
                <a:gd name="adj" fmla="val 50000"/>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5" name="Google Shape;825;p5"/>
            <p:cNvSpPr txBox="1"/>
            <p:nvPr/>
          </p:nvSpPr>
          <p:spPr>
            <a:xfrm>
              <a:off x="3690936" y="2033778"/>
              <a:ext cx="1319806" cy="31739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0" u="none" strike="noStrike" cap="none" dirty="0">
                  <a:solidFill>
                    <a:srgbClr val="FFFFFF"/>
                  </a:solidFill>
                  <a:latin typeface="Arial"/>
                  <a:ea typeface="Arial"/>
                  <a:cs typeface="Arial"/>
                  <a:sym typeface="Arial"/>
                </a:rPr>
                <a:t>PLAN</a:t>
              </a:r>
              <a:endParaRPr dirty="0"/>
            </a:p>
          </p:txBody>
        </p:sp>
        <p:sp>
          <p:nvSpPr>
            <p:cNvPr id="826" name="Google Shape;826;p5"/>
            <p:cNvSpPr txBox="1"/>
            <p:nvPr/>
          </p:nvSpPr>
          <p:spPr>
            <a:xfrm>
              <a:off x="5277554" y="2033778"/>
              <a:ext cx="1707754" cy="3173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pl-PL" sz="1600" dirty="0">
                  <a:solidFill>
                    <a:srgbClr val="FFFFFF"/>
                  </a:solidFill>
                </a:rPr>
                <a:t>OFERTY</a:t>
              </a:r>
              <a:endParaRPr dirty="0"/>
            </a:p>
          </p:txBody>
        </p:sp>
        <p:sp>
          <p:nvSpPr>
            <p:cNvPr id="827" name="Google Shape;827;p5"/>
            <p:cNvSpPr txBox="1"/>
            <p:nvPr/>
          </p:nvSpPr>
          <p:spPr>
            <a:xfrm>
              <a:off x="7112574" y="2033713"/>
              <a:ext cx="1707754" cy="31739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0" u="none" strike="noStrike" cap="none" dirty="0">
                  <a:solidFill>
                    <a:srgbClr val="FFFFFF"/>
                  </a:solidFill>
                  <a:latin typeface="Arial"/>
                  <a:ea typeface="Arial"/>
                  <a:cs typeface="Arial"/>
                  <a:sym typeface="Arial"/>
                </a:rPr>
                <a:t>A</a:t>
              </a:r>
              <a:r>
                <a:rPr lang="pl-PL" sz="1600" b="0" i="0" u="none" strike="noStrike" cap="none" dirty="0">
                  <a:solidFill>
                    <a:srgbClr val="FFFFFF"/>
                  </a:solidFill>
                  <a:latin typeface="Arial"/>
                  <a:ea typeface="Arial"/>
                  <a:cs typeface="Arial"/>
                  <a:sym typeface="Arial"/>
                </a:rPr>
                <a:t>KCEPTACJA</a:t>
              </a:r>
              <a:endParaRPr dirty="0"/>
            </a:p>
          </p:txBody>
        </p:sp>
        <p:sp>
          <p:nvSpPr>
            <p:cNvPr id="828" name="Google Shape;828;p5"/>
            <p:cNvSpPr txBox="1"/>
            <p:nvPr/>
          </p:nvSpPr>
          <p:spPr>
            <a:xfrm>
              <a:off x="8959864" y="2033713"/>
              <a:ext cx="1707754" cy="3173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pl-PL" sz="1600" dirty="0">
                  <a:solidFill>
                    <a:srgbClr val="FFFFFF"/>
                  </a:solidFill>
                </a:rPr>
                <a:t>REALIZACJA</a:t>
              </a:r>
              <a:endParaRPr dirty="0"/>
            </a:p>
          </p:txBody>
        </p:sp>
        <p:pic>
          <p:nvPicPr>
            <p:cNvPr id="829" name="Google Shape;829;p5"/>
            <p:cNvPicPr preferRelativeResize="0"/>
            <p:nvPr/>
          </p:nvPicPr>
          <p:blipFill rotWithShape="1">
            <a:blip r:embed="rId4">
              <a:alphaModFix/>
            </a:blip>
            <a:srcRect l="25075" t="18406" r="22211" b="32894"/>
            <a:stretch/>
          </p:blipFill>
          <p:spPr>
            <a:xfrm>
              <a:off x="6826293" y="2883027"/>
              <a:ext cx="359241" cy="331892"/>
            </a:xfrm>
            <a:prstGeom prst="rect">
              <a:avLst/>
            </a:prstGeom>
            <a:noFill/>
            <a:ln>
              <a:noFill/>
            </a:ln>
          </p:spPr>
        </p:pic>
        <p:sp>
          <p:nvSpPr>
            <p:cNvPr id="832" name="Google Shape;832;p5"/>
            <p:cNvSpPr txBox="1"/>
            <p:nvPr/>
          </p:nvSpPr>
          <p:spPr>
            <a:xfrm>
              <a:off x="5162595" y="2626317"/>
              <a:ext cx="3657730" cy="2596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pl-PL" sz="1200" dirty="0">
                  <a:solidFill>
                    <a:srgbClr val="7F7F7F"/>
                  </a:solidFill>
                </a:rPr>
                <a:t>OPERACJA LICZONA W GODZINACH</a:t>
              </a:r>
              <a:endParaRPr sz="1200" dirty="0"/>
            </a:p>
          </p:txBody>
        </p:sp>
        <p:cxnSp>
          <p:nvCxnSpPr>
            <p:cNvPr id="833" name="Google Shape;833;p5"/>
            <p:cNvCxnSpPr>
              <a:cxnSpLocks/>
            </p:cNvCxnSpPr>
            <p:nvPr/>
          </p:nvCxnSpPr>
          <p:spPr>
            <a:xfrm>
              <a:off x="6980706" y="2489181"/>
              <a:ext cx="0" cy="163380"/>
            </a:xfrm>
            <a:prstGeom prst="straightConnector1">
              <a:avLst/>
            </a:prstGeom>
            <a:noFill/>
            <a:ln w="9525" cap="flat" cmpd="sng">
              <a:solidFill>
                <a:srgbClr val="A3A5AA"/>
              </a:solidFill>
              <a:prstDash val="solid"/>
              <a:round/>
              <a:headEnd type="none" w="sm" len="sm"/>
              <a:tailEnd type="none" w="sm" len="sm"/>
            </a:ln>
          </p:spPr>
        </p:cxnSp>
        <p:cxnSp>
          <p:nvCxnSpPr>
            <p:cNvPr id="834" name="Google Shape;834;p5"/>
            <p:cNvCxnSpPr/>
            <p:nvPr/>
          </p:nvCxnSpPr>
          <p:spPr>
            <a:xfrm flipH="1">
              <a:off x="5162694" y="2624576"/>
              <a:ext cx="1" cy="424396"/>
            </a:xfrm>
            <a:prstGeom prst="straightConnector1">
              <a:avLst/>
            </a:prstGeom>
            <a:noFill/>
            <a:ln w="9525" cap="flat" cmpd="sng">
              <a:solidFill>
                <a:srgbClr val="A3A5AA"/>
              </a:solidFill>
              <a:prstDash val="solid"/>
              <a:round/>
              <a:headEnd type="none" w="sm" len="sm"/>
              <a:tailEnd type="none" w="sm" len="sm"/>
            </a:ln>
          </p:spPr>
        </p:cxnSp>
        <p:cxnSp>
          <p:nvCxnSpPr>
            <p:cNvPr id="835" name="Google Shape;835;p5"/>
            <p:cNvCxnSpPr>
              <a:cxnSpLocks/>
            </p:cNvCxnSpPr>
            <p:nvPr/>
          </p:nvCxnSpPr>
          <p:spPr>
            <a:xfrm>
              <a:off x="8791986" y="2652561"/>
              <a:ext cx="0" cy="393695"/>
            </a:xfrm>
            <a:prstGeom prst="straightConnector1">
              <a:avLst/>
            </a:prstGeom>
            <a:noFill/>
            <a:ln w="9525" cap="flat" cmpd="sng">
              <a:solidFill>
                <a:srgbClr val="A3A5AA"/>
              </a:solidFill>
              <a:prstDash val="solid"/>
              <a:round/>
              <a:headEnd type="none" w="sm" len="sm"/>
              <a:tailEnd type="none" w="sm" len="sm"/>
            </a:ln>
          </p:spPr>
        </p:cxnSp>
        <p:cxnSp>
          <p:nvCxnSpPr>
            <p:cNvPr id="836" name="Google Shape;836;p5"/>
            <p:cNvCxnSpPr>
              <a:stCxn id="829" idx="1"/>
            </p:cNvCxnSpPr>
            <p:nvPr/>
          </p:nvCxnSpPr>
          <p:spPr>
            <a:xfrm rot="10800000">
              <a:off x="5162791" y="3048972"/>
              <a:ext cx="1663500" cy="0"/>
            </a:xfrm>
            <a:prstGeom prst="straightConnector1">
              <a:avLst/>
            </a:prstGeom>
            <a:noFill/>
            <a:ln w="9525" cap="flat" cmpd="sng">
              <a:solidFill>
                <a:srgbClr val="A3A5AA"/>
              </a:solidFill>
              <a:prstDash val="solid"/>
              <a:round/>
              <a:headEnd type="none" w="sm" len="sm"/>
              <a:tailEnd type="none" w="sm" len="sm"/>
            </a:ln>
          </p:spPr>
        </p:cxnSp>
        <p:cxnSp>
          <p:nvCxnSpPr>
            <p:cNvPr id="837" name="Google Shape;837;p5"/>
            <p:cNvCxnSpPr>
              <a:cxnSpLocks/>
              <a:stCxn id="829" idx="3"/>
            </p:cNvCxnSpPr>
            <p:nvPr/>
          </p:nvCxnSpPr>
          <p:spPr>
            <a:xfrm flipV="1">
              <a:off x="7185533" y="3048972"/>
              <a:ext cx="1606844" cy="1"/>
            </a:xfrm>
            <a:prstGeom prst="straightConnector1">
              <a:avLst/>
            </a:prstGeom>
            <a:noFill/>
            <a:ln w="9525" cap="flat" cmpd="sng">
              <a:solidFill>
                <a:srgbClr val="A3A5AA"/>
              </a:solidFill>
              <a:prstDash val="solid"/>
              <a:round/>
              <a:headEnd type="none" w="sm" len="sm"/>
              <a:tailEnd type="none" w="sm" len="sm"/>
            </a:ln>
          </p:spPr>
        </p:cxnSp>
      </p:grpSp>
    </p:spTree>
    <p:extLst>
      <p:ext uri="{BB962C8B-B14F-4D97-AF65-F5344CB8AC3E}">
        <p14:creationId xmlns:p14="http://schemas.microsoft.com/office/powerpoint/2010/main" val="14129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64DECA-E6C0-E02F-BDB8-AA7459903BC7}"/>
              </a:ext>
            </a:extLst>
          </p:cNvPr>
          <p:cNvSpPr>
            <a:spLocks noGrp="1"/>
          </p:cNvSpPr>
          <p:nvPr>
            <p:ph type="sldNum" sz="quarter" idx="11"/>
          </p:nvPr>
        </p:nvSpPr>
        <p:spPr/>
        <p:txBody>
          <a:bodyPr/>
          <a:lstStyle/>
          <a:p>
            <a:r>
              <a:rPr lang="de-DE"/>
              <a:t>Page </a:t>
            </a:r>
            <a:fld id="{55DE4932-7FC9-4623-BE48-6D66D4970F57}" type="slidenum">
              <a:rPr lang="de-DE" smtClean="0"/>
              <a:pPr/>
              <a:t>8</a:t>
            </a:fld>
            <a:endParaRPr lang="de-DE"/>
          </a:p>
        </p:txBody>
      </p:sp>
      <p:sp>
        <p:nvSpPr>
          <p:cNvPr id="3" name="Footer Placeholder 2">
            <a:extLst>
              <a:ext uri="{FF2B5EF4-FFF2-40B4-BE49-F238E27FC236}">
                <a16:creationId xmlns:a16="http://schemas.microsoft.com/office/drawing/2014/main" id="{E1CF16FC-5535-A425-9CD0-D2AB729382F8}"/>
              </a:ext>
            </a:extLst>
          </p:cNvPr>
          <p:cNvSpPr>
            <a:spLocks noGrp="1"/>
          </p:cNvSpPr>
          <p:nvPr>
            <p:ph type="ftr" sz="quarter" idx="10"/>
          </p:nvPr>
        </p:nvSpPr>
        <p:spPr/>
        <p:txBody>
          <a:bodyPr/>
          <a:lstStyle/>
          <a:p>
            <a:pPr lvl="8"/>
            <a:r>
              <a:rPr lang="en-US"/>
              <a:t>DFDS Operational Design Workshop</a:t>
            </a:r>
            <a:endParaRPr lang="de-DE"/>
          </a:p>
        </p:txBody>
      </p:sp>
      <p:pic>
        <p:nvPicPr>
          <p:cNvPr id="5" name="Graphic 4">
            <a:extLst>
              <a:ext uri="{FF2B5EF4-FFF2-40B4-BE49-F238E27FC236}">
                <a16:creationId xmlns:a16="http://schemas.microsoft.com/office/drawing/2014/main" id="{6D5E0A7F-3882-5F53-E0B7-8812B6D1B6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00"/>
            <a:ext cx="11520488" cy="6480275"/>
          </a:xfrm>
          <a:prstGeom prst="rect">
            <a:avLst/>
          </a:prstGeom>
        </p:spPr>
      </p:pic>
    </p:spTree>
    <p:extLst>
      <p:ext uri="{BB962C8B-B14F-4D97-AF65-F5344CB8AC3E}">
        <p14:creationId xmlns:p14="http://schemas.microsoft.com/office/powerpoint/2010/main" val="83817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F53E0A-A35F-A8E4-3BA9-DB68BAD4E51B}"/>
              </a:ext>
            </a:extLst>
          </p:cNvPr>
          <p:cNvSpPr>
            <a:spLocks noGrp="1"/>
          </p:cNvSpPr>
          <p:nvPr>
            <p:ph type="sldNum" sz="quarter" idx="11"/>
          </p:nvPr>
        </p:nvSpPr>
        <p:spPr/>
        <p:txBody>
          <a:bodyPr/>
          <a:lstStyle/>
          <a:p>
            <a:pPr marL="0" lvl="0" indent="0" algn="r" rtl="0">
              <a:spcBef>
                <a:spcPts val="0"/>
              </a:spcBef>
              <a:spcAft>
                <a:spcPts val="0"/>
              </a:spcAft>
              <a:buNone/>
            </a:pPr>
            <a:r>
              <a:rPr lang="en-US"/>
              <a:t>Page </a:t>
            </a:r>
            <a:fld id="{00000000-1234-1234-1234-123412341234}" type="slidenum">
              <a:rPr lang="en-US" smtClean="0"/>
              <a:t>9</a:t>
            </a:fld>
            <a:endParaRPr/>
          </a:p>
        </p:txBody>
      </p:sp>
      <p:sp>
        <p:nvSpPr>
          <p:cNvPr id="8" name="Google Shape;706;p35">
            <a:extLst>
              <a:ext uri="{FF2B5EF4-FFF2-40B4-BE49-F238E27FC236}">
                <a16:creationId xmlns:a16="http://schemas.microsoft.com/office/drawing/2014/main" id="{E46EAE29-F40E-80D2-B370-F9DA26897BA1}"/>
              </a:ext>
            </a:extLst>
          </p:cNvPr>
          <p:cNvSpPr txBox="1">
            <a:spLocks/>
          </p:cNvSpPr>
          <p:nvPr/>
        </p:nvSpPr>
        <p:spPr>
          <a:xfrm>
            <a:off x="1114222" y="2373314"/>
            <a:ext cx="9292045" cy="432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2600"/>
            </a:pPr>
            <a:r>
              <a:rPr lang="en-US" sz="6000" dirty="0">
                <a:solidFill>
                  <a:schemeClr val="tx1"/>
                </a:solidFill>
                <a:latin typeface="Helvetica Neue Light"/>
                <a:ea typeface="Helvetica Neue Light"/>
                <a:cs typeface="Helvetica Neue Light"/>
                <a:sym typeface="Helvetica Neue Light"/>
              </a:rPr>
              <a:t>‘</a:t>
            </a:r>
            <a:r>
              <a:rPr lang="pl-PL" sz="6000" dirty="0">
                <a:solidFill>
                  <a:schemeClr val="tx1"/>
                </a:solidFill>
                <a:latin typeface="Helvetica Neue Light"/>
                <a:ea typeface="Helvetica Neue Light"/>
                <a:cs typeface="Helvetica Neue Light"/>
                <a:sym typeface="Helvetica Neue Light"/>
              </a:rPr>
              <a:t>Co może pójść nie tak ? </a:t>
            </a:r>
            <a:r>
              <a:rPr lang="en-US" sz="6000" dirty="0">
                <a:solidFill>
                  <a:schemeClr val="tx1"/>
                </a:solidFill>
                <a:latin typeface="Helvetica Neue Light"/>
                <a:ea typeface="Helvetica Neue Light"/>
                <a:cs typeface="Helvetica Neue Light"/>
                <a:sym typeface="Helvetica Neue Light"/>
              </a:rPr>
              <a:t>’</a:t>
            </a:r>
          </a:p>
        </p:txBody>
      </p:sp>
      <p:sp>
        <p:nvSpPr>
          <p:cNvPr id="4" name="TextBox 3">
            <a:extLst>
              <a:ext uri="{FF2B5EF4-FFF2-40B4-BE49-F238E27FC236}">
                <a16:creationId xmlns:a16="http://schemas.microsoft.com/office/drawing/2014/main" id="{D9324C03-61E4-EBC1-0631-22B8AC73E706}"/>
              </a:ext>
            </a:extLst>
          </p:cNvPr>
          <p:cNvSpPr txBox="1"/>
          <p:nvPr/>
        </p:nvSpPr>
        <p:spPr>
          <a:xfrm>
            <a:off x="1839210" y="3421476"/>
            <a:ext cx="7842068" cy="307777"/>
          </a:xfrm>
          <a:prstGeom prst="rect">
            <a:avLst/>
          </a:prstGeom>
          <a:noFill/>
        </p:spPr>
        <p:txBody>
          <a:bodyPr wrap="square">
            <a:spAutoFit/>
          </a:bodyPr>
          <a:lstStyle/>
          <a:p>
            <a:pPr algn="ctr"/>
            <a:r>
              <a:rPr lang="pl-PL" sz="1400" b="1" dirty="0">
                <a:solidFill>
                  <a:schemeClr val="accent1"/>
                </a:solidFill>
                <a:latin typeface="Helvetica Neue Light"/>
                <a:ea typeface="Helvetica Neue Light"/>
                <a:cs typeface="Helvetica Neue Light"/>
                <a:sym typeface="Helvetica Neue Light"/>
              </a:rPr>
              <a:t>a tak naprawdę - dlaczego SI jest ( jeszcze) szansą a nie zagrożeniem </a:t>
            </a:r>
            <a:endParaRPr lang="pl-PL" b="1" dirty="0">
              <a:solidFill>
                <a:schemeClr val="accent1"/>
              </a:solidFill>
            </a:endParaRPr>
          </a:p>
        </p:txBody>
      </p:sp>
    </p:spTree>
    <p:extLst>
      <p:ext uri="{BB962C8B-B14F-4D97-AF65-F5344CB8AC3E}">
        <p14:creationId xmlns:p14="http://schemas.microsoft.com/office/powerpoint/2010/main" val="3688266011"/>
      </p:ext>
    </p:extLst>
  </p:cSld>
  <p:clrMapOvr>
    <a:masterClrMapping/>
  </p:clrMapOvr>
</p:sld>
</file>

<file path=ppt/theme/theme1.xml><?xml version="1.0" encoding="utf-8"?>
<a:theme xmlns:a="http://schemas.openxmlformats.org/drawingml/2006/main" name="TRANSPOREON PowerPoint Master">
  <a:themeElements>
    <a:clrScheme name="TRANSPOREON">
      <a:dk1>
        <a:srgbClr val="4D4E53"/>
      </a:dk1>
      <a:lt1>
        <a:sysClr val="window" lastClr="FFFFFF"/>
      </a:lt1>
      <a:dk2>
        <a:srgbClr val="9AB7D5"/>
      </a:dk2>
      <a:lt2>
        <a:srgbClr val="000000"/>
      </a:lt2>
      <a:accent1>
        <a:srgbClr val="F6C322"/>
      </a:accent1>
      <a:accent2>
        <a:srgbClr val="E44655"/>
      </a:accent2>
      <a:accent3>
        <a:srgbClr val="B564A6"/>
      </a:accent3>
      <a:accent4>
        <a:srgbClr val="169C79"/>
      </a:accent4>
      <a:accent5>
        <a:srgbClr val="4BC7AB"/>
      </a:accent5>
      <a:accent6>
        <a:srgbClr val="595CA1"/>
      </a:accent6>
      <a:hlink>
        <a:srgbClr val="4D4E53"/>
      </a:hlink>
      <a:folHlink>
        <a:srgbClr val="4D4E53"/>
      </a:folHlink>
    </a:clrScheme>
    <a:fontScheme name="TRANSPOREON">
      <a:majorFont>
        <a:latin typeface="Helvetica"/>
        <a:ea typeface=""/>
        <a:cs typeface=""/>
      </a:majorFont>
      <a:minorFont>
        <a:latin typeface="Helvetic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solidFill>
        <a:ln w="9525">
          <a:noFill/>
          <a:miter lim="800000"/>
          <a:headEnd/>
          <a:tailEnd/>
        </a:ln>
      </a:spPr>
      <a:bodyPr vert="horz" wrap="square" lIns="108000" tIns="72000" rIns="108000" bIns="72000" numCol="1" rtlCol="0" anchor="t" anchorCtr="0" compatLnSpc="1">
        <a:prstTxWarp prst="textNoShape">
          <a:avLst/>
        </a:prstTxWarp>
      </a:bodyPr>
      <a:lstStyle>
        <a:defPPr algn="l">
          <a:lnSpc>
            <a:spcPct val="110000"/>
          </a:lnSpc>
          <a:defRPr sz="1400" dirty="0" err="1" smtClean="0"/>
        </a:defPPr>
      </a:lstStyle>
    </a:spDef>
    <a:lnDef>
      <a:spPr>
        <a:ln w="9525">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PT_Transporeon_02.potx" id="{C2C3C228-811E-4972-B43C-70E775CF29D0}" vid="{298F7917-C870-46EF-A984-1D3B881D50E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TotalTime>
  <Words>845</Words>
  <Application>Microsoft Office PowerPoint</Application>
  <PresentationFormat>Custom</PresentationFormat>
  <Paragraphs>98</Paragraphs>
  <Slides>14</Slides>
  <Notes>4</Notes>
  <HiddenSlides>4</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Helvetica</vt:lpstr>
      <vt:lpstr>Helvetica Neue Light</vt:lpstr>
      <vt:lpstr>Helvetica-Light</vt:lpstr>
      <vt:lpstr>Wingdings 2</vt:lpstr>
      <vt:lpstr>TRANSPOREON PowerPoint Master</vt:lpstr>
      <vt:lpstr>PowerPoint Presentation</vt:lpstr>
      <vt:lpstr>PowerPoint Presentation</vt:lpstr>
      <vt:lpstr>PowerPoint Presentation</vt:lpstr>
      <vt:lpstr>PowerPoint Presentation</vt:lpstr>
      <vt:lpstr>Rzeczywistość skalowania operacji spedycyjnej</vt:lpstr>
      <vt:lpstr>PowerPoint Presentation</vt:lpstr>
      <vt:lpstr>Odwrócenie ról</vt:lpstr>
      <vt:lpstr>PowerPoint Presentation</vt:lpstr>
      <vt:lpstr>PowerPoint Presentation</vt:lpstr>
      <vt:lpstr>PowerPoint Presentation</vt:lpstr>
      <vt:lpstr>PowerPoint Presentation</vt:lpstr>
      <vt:lpstr>PowerPoint Presentation</vt:lpstr>
      <vt:lpstr>Graphic elements to improve your presentation.</vt:lpstr>
      <vt:lpstr>Icon set to improve your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Heyer, Julia-Fee</dc:creator>
  <cp:lastModifiedBy>Marcin Kosewski</cp:lastModifiedBy>
  <cp:revision>114</cp:revision>
  <dcterms:created xsi:type="dcterms:W3CDTF">2021-05-21T13:53:56Z</dcterms:created>
  <dcterms:modified xsi:type="dcterms:W3CDTF">2024-03-13T18:56:58Z</dcterms:modified>
</cp:coreProperties>
</file>