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1108" r:id="rId5"/>
    <p:sldId id="1118" r:id="rId6"/>
    <p:sldId id="1119" r:id="rId7"/>
    <p:sldId id="1120" r:id="rId8"/>
    <p:sldId id="1121" r:id="rId9"/>
    <p:sldId id="1124" r:id="rId10"/>
    <p:sldId id="1115" r:id="rId11"/>
    <p:sldId id="1083" r:id="rId12"/>
    <p:sldId id="1125" r:id="rId13"/>
    <p:sldId id="1100" r:id="rId14"/>
  </p:sldIdLst>
  <p:sldSz cx="12192000" cy="6858000"/>
  <p:notesSz cx="6797675" cy="9926638"/>
  <p:embeddedFontLst>
    <p:embeddedFont>
      <p:font typeface="Bahnschrift SemiLight SemiConde" panose="020B0502040204020203" pitchFamily="34" charset="0"/>
      <p:regular r:id="rId17"/>
    </p:embeddedFont>
    <p:embeddedFont>
      <p:font typeface="Segoe UI Black" panose="020B0A02040204020203" pitchFamily="34" charset="0"/>
      <p:bold r:id="rId18"/>
      <p:boldItalic r:id="rId19"/>
    </p:embeddedFont>
    <p:embeddedFont>
      <p:font typeface="Segoe UI Light" panose="020B0502040204020203" pitchFamily="34" charset="0"/>
      <p:regular r:id="rId20"/>
      <p:italic r:id="rId21"/>
    </p:embeddedFont>
    <p:embeddedFont>
      <p:font typeface="Segoe UI Semibold" panose="020B0702040204020203" pitchFamily="34" charset="0"/>
      <p:bold r:id="rId22"/>
      <p:boldItalic r:id="rId23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zysztof Leśniewski" initials="KL" lastIdx="1" clrIdx="0">
    <p:extLst>
      <p:ext uri="{19B8F6BF-5375-455C-9EA6-DF929625EA0E}">
        <p15:presenceInfo xmlns:p15="http://schemas.microsoft.com/office/powerpoint/2012/main" userId="1ac062d216d66e4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4D94"/>
    <a:srgbClr val="003772"/>
    <a:srgbClr val="004483"/>
    <a:srgbClr val="00346D"/>
    <a:srgbClr val="3C6ABE"/>
    <a:srgbClr val="EC1A2F"/>
    <a:srgbClr val="F2F2F2"/>
    <a:srgbClr val="ED1A3B"/>
    <a:srgbClr val="BD0F2C"/>
    <a:srgbClr val="AE0E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164538-0C02-4DE1-A00D-54082DC0DF12}" v="1" dt="2024-01-12T11:59:22.1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Styl jasny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4C1A8A3-306A-4EB7-A6B1-4F7E0EB9C5D6}" styleName="Styl pośredni 3 — Ak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8897" autoAdjust="0"/>
  </p:normalViewPr>
  <p:slideViewPr>
    <p:cSldViewPr snapToGrid="0">
      <p:cViewPr varScale="1">
        <p:scale>
          <a:sx n="66" d="100"/>
          <a:sy n="66" d="100"/>
        </p:scale>
        <p:origin x="1282" y="4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53" d="100"/>
          <a:sy n="153" d="100"/>
        </p:scale>
        <p:origin x="5870" y="11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dra Kostrubiec" userId="a957f17b-5454-4263-bf2a-c41f896bd91f" providerId="ADAL" clId="{06CCC5D6-AC45-4406-ADF1-65A765EA86C9}"/>
    <pc:docChg chg="modSld">
      <pc:chgData name="Sandra Kostrubiec" userId="a957f17b-5454-4263-bf2a-c41f896bd91f" providerId="ADAL" clId="{06CCC5D6-AC45-4406-ADF1-65A765EA86C9}" dt="2023-07-05T09:41:57.401" v="23" actId="20577"/>
      <pc:docMkLst>
        <pc:docMk/>
      </pc:docMkLst>
      <pc:sldChg chg="modSp mod">
        <pc:chgData name="Sandra Kostrubiec" userId="a957f17b-5454-4263-bf2a-c41f896bd91f" providerId="ADAL" clId="{06CCC5D6-AC45-4406-ADF1-65A765EA86C9}" dt="2023-07-05T09:41:57.401" v="23" actId="20577"/>
        <pc:sldMkLst>
          <pc:docMk/>
          <pc:sldMk cId="2298288159" sldId="344"/>
        </pc:sldMkLst>
        <pc:spChg chg="mod">
          <ac:chgData name="Sandra Kostrubiec" userId="a957f17b-5454-4263-bf2a-c41f896bd91f" providerId="ADAL" clId="{06CCC5D6-AC45-4406-ADF1-65A765EA86C9}" dt="2023-07-05T09:41:57.401" v="23" actId="20577"/>
          <ac:spMkLst>
            <pc:docMk/>
            <pc:sldMk cId="2298288159" sldId="344"/>
            <ac:spMk id="2" creationId="{1EFF43C2-5942-446D-95EB-DA77BF2DCA24}"/>
          </ac:spMkLst>
        </pc:spChg>
        <pc:spChg chg="mod">
          <ac:chgData name="Sandra Kostrubiec" userId="a957f17b-5454-4263-bf2a-c41f896bd91f" providerId="ADAL" clId="{06CCC5D6-AC45-4406-ADF1-65A765EA86C9}" dt="2023-07-05T09:33:27.095" v="7" actId="20577"/>
          <ac:spMkLst>
            <pc:docMk/>
            <pc:sldMk cId="2298288159" sldId="344"/>
            <ac:spMk id="5" creationId="{44ACBDF9-49F4-4252-BE93-02A366E714CC}"/>
          </ac:spMkLst>
        </pc:spChg>
        <pc:spChg chg="mod">
          <ac:chgData name="Sandra Kostrubiec" userId="a957f17b-5454-4263-bf2a-c41f896bd91f" providerId="ADAL" clId="{06CCC5D6-AC45-4406-ADF1-65A765EA86C9}" dt="2023-07-05T09:33:55.326" v="19" actId="20577"/>
          <ac:spMkLst>
            <pc:docMk/>
            <pc:sldMk cId="2298288159" sldId="344"/>
            <ac:spMk id="15" creationId="{B4F91216-7CAE-9769-A9B0-04CC367B848C}"/>
          </ac:spMkLst>
        </pc:spChg>
        <pc:spChg chg="mod">
          <ac:chgData name="Sandra Kostrubiec" userId="a957f17b-5454-4263-bf2a-c41f896bd91f" providerId="ADAL" clId="{06CCC5D6-AC45-4406-ADF1-65A765EA86C9}" dt="2023-07-05T09:38:52.760" v="21" actId="20577"/>
          <ac:spMkLst>
            <pc:docMk/>
            <pc:sldMk cId="2298288159" sldId="344"/>
            <ac:spMk id="32" creationId="{1203B9C6-ED8C-49F5-A3F8-8B62F1DF1EF1}"/>
          </ac:spMkLst>
        </pc:spChg>
      </pc:sldChg>
    </pc:docChg>
  </pc:docChgLst>
  <pc:docChgLst>
    <pc:chgData name="Sandra Kostrubiec" userId="a957f17b-5454-4263-bf2a-c41f896bd91f" providerId="ADAL" clId="{BD164538-0C02-4DE1-A00D-54082DC0DF12}"/>
    <pc:docChg chg="undo redo custSel addSld delSld modSld">
      <pc:chgData name="Sandra Kostrubiec" userId="a957f17b-5454-4263-bf2a-c41f896bd91f" providerId="ADAL" clId="{BD164538-0C02-4DE1-A00D-54082DC0DF12}" dt="2024-01-12T12:01:27.641" v="209" actId="2696"/>
      <pc:docMkLst>
        <pc:docMk/>
      </pc:docMkLst>
      <pc:sldChg chg="modSp mod">
        <pc:chgData name="Sandra Kostrubiec" userId="a957f17b-5454-4263-bf2a-c41f896bd91f" providerId="ADAL" clId="{BD164538-0C02-4DE1-A00D-54082DC0DF12}" dt="2024-01-12T09:12:50.332" v="172" actId="13926"/>
        <pc:sldMkLst>
          <pc:docMk/>
          <pc:sldMk cId="2298288159" sldId="344"/>
        </pc:sldMkLst>
        <pc:spChg chg="mod">
          <ac:chgData name="Sandra Kostrubiec" userId="a957f17b-5454-4263-bf2a-c41f896bd91f" providerId="ADAL" clId="{BD164538-0C02-4DE1-A00D-54082DC0DF12}" dt="2024-01-10T09:54:45.642" v="20" actId="20577"/>
          <ac:spMkLst>
            <pc:docMk/>
            <pc:sldMk cId="2298288159" sldId="344"/>
            <ac:spMk id="2" creationId="{1EFF43C2-5942-446D-95EB-DA77BF2DCA24}"/>
          </ac:spMkLst>
        </pc:spChg>
        <pc:spChg chg="mod">
          <ac:chgData name="Sandra Kostrubiec" userId="a957f17b-5454-4263-bf2a-c41f896bd91f" providerId="ADAL" clId="{BD164538-0C02-4DE1-A00D-54082DC0DF12}" dt="2024-01-12T09:12:50.332" v="172" actId="13926"/>
          <ac:spMkLst>
            <pc:docMk/>
            <pc:sldMk cId="2298288159" sldId="344"/>
            <ac:spMk id="4" creationId="{C9AEDEFE-7079-BCFC-522B-80A8589FA7B7}"/>
          </ac:spMkLst>
        </pc:spChg>
        <pc:spChg chg="mod">
          <ac:chgData name="Sandra Kostrubiec" userId="a957f17b-5454-4263-bf2a-c41f896bd91f" providerId="ADAL" clId="{BD164538-0C02-4DE1-A00D-54082DC0DF12}" dt="2024-01-10T09:51:02.708" v="7" actId="20577"/>
          <ac:spMkLst>
            <pc:docMk/>
            <pc:sldMk cId="2298288159" sldId="344"/>
            <ac:spMk id="5" creationId="{44ACBDF9-49F4-4252-BE93-02A366E714CC}"/>
          </ac:spMkLst>
        </pc:spChg>
        <pc:spChg chg="mod">
          <ac:chgData name="Sandra Kostrubiec" userId="a957f17b-5454-4263-bf2a-c41f896bd91f" providerId="ADAL" clId="{BD164538-0C02-4DE1-A00D-54082DC0DF12}" dt="2024-01-10T09:58:25.189" v="25" actId="20577"/>
          <ac:spMkLst>
            <pc:docMk/>
            <pc:sldMk cId="2298288159" sldId="344"/>
            <ac:spMk id="6" creationId="{0CE9584B-AC50-86E1-768A-F48F5C296578}"/>
          </ac:spMkLst>
        </pc:spChg>
        <pc:spChg chg="mod">
          <ac:chgData name="Sandra Kostrubiec" userId="a957f17b-5454-4263-bf2a-c41f896bd91f" providerId="ADAL" clId="{BD164538-0C02-4DE1-A00D-54082DC0DF12}" dt="2024-01-10T09:50:48.095" v="3" actId="20577"/>
          <ac:spMkLst>
            <pc:docMk/>
            <pc:sldMk cId="2298288159" sldId="344"/>
            <ac:spMk id="9" creationId="{8FA6146A-71DC-EA4A-E19C-A3108613DC63}"/>
          </ac:spMkLst>
        </pc:spChg>
        <pc:spChg chg="mod">
          <ac:chgData name="Sandra Kostrubiec" userId="a957f17b-5454-4263-bf2a-c41f896bd91f" providerId="ADAL" clId="{BD164538-0C02-4DE1-A00D-54082DC0DF12}" dt="2024-01-10T09:51:33.204" v="14" actId="20577"/>
          <ac:spMkLst>
            <pc:docMk/>
            <pc:sldMk cId="2298288159" sldId="344"/>
            <ac:spMk id="11" creationId="{89371C70-BD09-412D-9A15-74E3CE7DA092}"/>
          </ac:spMkLst>
        </pc:spChg>
        <pc:spChg chg="mod">
          <ac:chgData name="Sandra Kostrubiec" userId="a957f17b-5454-4263-bf2a-c41f896bd91f" providerId="ADAL" clId="{BD164538-0C02-4DE1-A00D-54082DC0DF12}" dt="2024-01-10T09:58:46.028" v="31" actId="20577"/>
          <ac:spMkLst>
            <pc:docMk/>
            <pc:sldMk cId="2298288159" sldId="344"/>
            <ac:spMk id="13" creationId="{74D29DC4-0136-35EF-8F7D-F9044D0CDBDE}"/>
          </ac:spMkLst>
        </pc:spChg>
        <pc:spChg chg="mod">
          <ac:chgData name="Sandra Kostrubiec" userId="a957f17b-5454-4263-bf2a-c41f896bd91f" providerId="ADAL" clId="{BD164538-0C02-4DE1-A00D-54082DC0DF12}" dt="2024-01-12T09:12:45.375" v="171" actId="13926"/>
          <ac:spMkLst>
            <pc:docMk/>
            <pc:sldMk cId="2298288159" sldId="344"/>
            <ac:spMk id="32" creationId="{1203B9C6-ED8C-49F5-A3F8-8B62F1DF1EF1}"/>
          </ac:spMkLst>
        </pc:spChg>
      </pc:sldChg>
      <pc:sldChg chg="modSp mod">
        <pc:chgData name="Sandra Kostrubiec" userId="a957f17b-5454-4263-bf2a-c41f896bd91f" providerId="ADAL" clId="{BD164538-0C02-4DE1-A00D-54082DC0DF12}" dt="2024-01-10T11:30:11.429" v="66" actId="113"/>
        <pc:sldMkLst>
          <pc:docMk/>
          <pc:sldMk cId="2063522215" sldId="372"/>
        </pc:sldMkLst>
        <pc:spChg chg="mod">
          <ac:chgData name="Sandra Kostrubiec" userId="a957f17b-5454-4263-bf2a-c41f896bd91f" providerId="ADAL" clId="{BD164538-0C02-4DE1-A00D-54082DC0DF12}" dt="2024-01-10T11:29:31.252" v="61" actId="255"/>
          <ac:spMkLst>
            <pc:docMk/>
            <pc:sldMk cId="2063522215" sldId="372"/>
            <ac:spMk id="84" creationId="{0E164A84-D46C-6A1B-07F8-FF5353B298A6}"/>
          </ac:spMkLst>
        </pc:spChg>
        <pc:spChg chg="mod">
          <ac:chgData name="Sandra Kostrubiec" userId="a957f17b-5454-4263-bf2a-c41f896bd91f" providerId="ADAL" clId="{BD164538-0C02-4DE1-A00D-54082DC0DF12}" dt="2024-01-10T11:29:38.363" v="62" actId="255"/>
          <ac:spMkLst>
            <pc:docMk/>
            <pc:sldMk cId="2063522215" sldId="372"/>
            <ac:spMk id="86" creationId="{C037FB04-1CA9-B0E0-5243-94BAD1C9C8C1}"/>
          </ac:spMkLst>
        </pc:spChg>
        <pc:spChg chg="mod">
          <ac:chgData name="Sandra Kostrubiec" userId="a957f17b-5454-4263-bf2a-c41f896bd91f" providerId="ADAL" clId="{BD164538-0C02-4DE1-A00D-54082DC0DF12}" dt="2024-01-10T11:29:45.706" v="63" actId="255"/>
          <ac:spMkLst>
            <pc:docMk/>
            <pc:sldMk cId="2063522215" sldId="372"/>
            <ac:spMk id="87" creationId="{13530282-1D73-7E54-EEB3-DF8936D3A54E}"/>
          </ac:spMkLst>
        </pc:spChg>
        <pc:spChg chg="mod">
          <ac:chgData name="Sandra Kostrubiec" userId="a957f17b-5454-4263-bf2a-c41f896bd91f" providerId="ADAL" clId="{BD164538-0C02-4DE1-A00D-54082DC0DF12}" dt="2024-01-10T11:29:56.343" v="64" actId="255"/>
          <ac:spMkLst>
            <pc:docMk/>
            <pc:sldMk cId="2063522215" sldId="372"/>
            <ac:spMk id="101" creationId="{54CA5C5E-7227-7D83-3237-C923A23EA3BF}"/>
          </ac:spMkLst>
        </pc:spChg>
        <pc:spChg chg="mod">
          <ac:chgData name="Sandra Kostrubiec" userId="a957f17b-5454-4263-bf2a-c41f896bd91f" providerId="ADAL" clId="{BD164538-0C02-4DE1-A00D-54082DC0DF12}" dt="2024-01-10T11:28:20.062" v="47" actId="20577"/>
          <ac:spMkLst>
            <pc:docMk/>
            <pc:sldMk cId="2063522215" sldId="372"/>
            <ac:spMk id="110" creationId="{FD1A91AF-1B34-EA79-FD2A-75EB024DEBC0}"/>
          </ac:spMkLst>
        </pc:spChg>
        <pc:spChg chg="mod">
          <ac:chgData name="Sandra Kostrubiec" userId="a957f17b-5454-4263-bf2a-c41f896bd91f" providerId="ADAL" clId="{BD164538-0C02-4DE1-A00D-54082DC0DF12}" dt="2024-01-10T11:30:11.429" v="66" actId="113"/>
          <ac:spMkLst>
            <pc:docMk/>
            <pc:sldMk cId="2063522215" sldId="372"/>
            <ac:spMk id="114" creationId="{990EAD6E-7E72-7B1F-225A-1E81D8864F4F}"/>
          </ac:spMkLst>
        </pc:spChg>
      </pc:sldChg>
      <pc:sldChg chg="modSp mod">
        <pc:chgData name="Sandra Kostrubiec" userId="a957f17b-5454-4263-bf2a-c41f896bd91f" providerId="ADAL" clId="{BD164538-0C02-4DE1-A00D-54082DC0DF12}" dt="2024-01-10T11:37:10.997" v="166" actId="20577"/>
        <pc:sldMkLst>
          <pc:docMk/>
          <pc:sldMk cId="3586289673" sldId="375"/>
        </pc:sldMkLst>
        <pc:spChg chg="mod">
          <ac:chgData name="Sandra Kostrubiec" userId="a957f17b-5454-4263-bf2a-c41f896bd91f" providerId="ADAL" clId="{BD164538-0C02-4DE1-A00D-54082DC0DF12}" dt="2024-01-10T11:37:10.997" v="166" actId="20577"/>
          <ac:spMkLst>
            <pc:docMk/>
            <pc:sldMk cId="3586289673" sldId="375"/>
            <ac:spMk id="11" creationId="{49892F04-C57D-BBFE-25F8-FBE836B5B456}"/>
          </ac:spMkLst>
        </pc:spChg>
        <pc:spChg chg="mod">
          <ac:chgData name="Sandra Kostrubiec" userId="a957f17b-5454-4263-bf2a-c41f896bd91f" providerId="ADAL" clId="{BD164538-0C02-4DE1-A00D-54082DC0DF12}" dt="2024-01-10T11:36:08.045" v="156" actId="20577"/>
          <ac:spMkLst>
            <pc:docMk/>
            <pc:sldMk cId="3586289673" sldId="375"/>
            <ac:spMk id="21" creationId="{03138E5F-0A6E-8A59-1BD3-5389521AFC44}"/>
          </ac:spMkLst>
        </pc:spChg>
      </pc:sldChg>
      <pc:sldChg chg="modSp mod">
        <pc:chgData name="Sandra Kostrubiec" userId="a957f17b-5454-4263-bf2a-c41f896bd91f" providerId="ADAL" clId="{BD164538-0C02-4DE1-A00D-54082DC0DF12}" dt="2024-01-10T11:32:24.965" v="68" actId="20577"/>
        <pc:sldMkLst>
          <pc:docMk/>
          <pc:sldMk cId="834325571" sldId="1081"/>
        </pc:sldMkLst>
        <pc:spChg chg="mod">
          <ac:chgData name="Sandra Kostrubiec" userId="a957f17b-5454-4263-bf2a-c41f896bd91f" providerId="ADAL" clId="{BD164538-0C02-4DE1-A00D-54082DC0DF12}" dt="2024-01-10T11:32:24.965" v="68" actId="20577"/>
          <ac:spMkLst>
            <pc:docMk/>
            <pc:sldMk cId="834325571" sldId="1081"/>
            <ac:spMk id="6" creationId="{76B7FFA7-FF4A-D51C-B0EF-AF2D2B782C6C}"/>
          </ac:spMkLst>
        </pc:spChg>
      </pc:sldChg>
      <pc:sldChg chg="addSp delSp del mod">
        <pc:chgData name="Sandra Kostrubiec" userId="a957f17b-5454-4263-bf2a-c41f896bd91f" providerId="ADAL" clId="{BD164538-0C02-4DE1-A00D-54082DC0DF12}" dt="2024-01-12T12:01:27.641" v="209" actId="2696"/>
        <pc:sldMkLst>
          <pc:docMk/>
          <pc:sldMk cId="2611860355" sldId="1084"/>
        </pc:sldMkLst>
        <pc:spChg chg="add del">
          <ac:chgData name="Sandra Kostrubiec" userId="a957f17b-5454-4263-bf2a-c41f896bd91f" providerId="ADAL" clId="{BD164538-0C02-4DE1-A00D-54082DC0DF12}" dt="2024-01-12T11:58:32.296" v="180" actId="478"/>
          <ac:spMkLst>
            <pc:docMk/>
            <pc:sldMk cId="2611860355" sldId="1084"/>
            <ac:spMk id="36" creationId="{986A686E-3383-ACC7-6889-DF47675E231C}"/>
          </ac:spMkLst>
        </pc:spChg>
        <pc:picChg chg="add del">
          <ac:chgData name="Sandra Kostrubiec" userId="a957f17b-5454-4263-bf2a-c41f896bd91f" providerId="ADAL" clId="{BD164538-0C02-4DE1-A00D-54082DC0DF12}" dt="2024-01-12T11:58:31.722" v="178" actId="478"/>
          <ac:picMkLst>
            <pc:docMk/>
            <pc:sldMk cId="2611860355" sldId="1084"/>
            <ac:picMk id="37" creationId="{E4B3D05F-A925-FEAE-943A-736DBEE73A27}"/>
          </ac:picMkLst>
        </pc:picChg>
        <pc:picChg chg="add del">
          <ac:chgData name="Sandra Kostrubiec" userId="a957f17b-5454-4263-bf2a-c41f896bd91f" providerId="ADAL" clId="{BD164538-0C02-4DE1-A00D-54082DC0DF12}" dt="2024-01-12T11:58:31.954" v="179" actId="478"/>
          <ac:picMkLst>
            <pc:docMk/>
            <pc:sldMk cId="2611860355" sldId="1084"/>
            <ac:picMk id="40" creationId="{7181DE12-B51A-D441-AC91-F676F1E6393A}"/>
          </ac:picMkLst>
        </pc:picChg>
        <pc:picChg chg="add del">
          <ac:chgData name="Sandra Kostrubiec" userId="a957f17b-5454-4263-bf2a-c41f896bd91f" providerId="ADAL" clId="{BD164538-0C02-4DE1-A00D-54082DC0DF12}" dt="2024-01-12T11:58:31.515" v="177" actId="478"/>
          <ac:picMkLst>
            <pc:docMk/>
            <pc:sldMk cId="2611860355" sldId="1084"/>
            <ac:picMk id="48" creationId="{0034B3EC-9567-F6DB-DEA6-415093470EDD}"/>
          </ac:picMkLst>
        </pc:picChg>
      </pc:sldChg>
      <pc:sldChg chg="modSp mod">
        <pc:chgData name="Sandra Kostrubiec" userId="a957f17b-5454-4263-bf2a-c41f896bd91f" providerId="ADAL" clId="{BD164538-0C02-4DE1-A00D-54082DC0DF12}" dt="2024-01-12T09:10:40.850" v="170" actId="13926"/>
        <pc:sldMkLst>
          <pc:docMk/>
          <pc:sldMk cId="57673204" sldId="1085"/>
        </pc:sldMkLst>
        <pc:spChg chg="mod">
          <ac:chgData name="Sandra Kostrubiec" userId="a957f17b-5454-4263-bf2a-c41f896bd91f" providerId="ADAL" clId="{BD164538-0C02-4DE1-A00D-54082DC0DF12}" dt="2024-01-12T09:10:40.850" v="170" actId="13926"/>
          <ac:spMkLst>
            <pc:docMk/>
            <pc:sldMk cId="57673204" sldId="1085"/>
            <ac:spMk id="5" creationId="{253C55BD-9B8A-4AB0-A84A-2828E1C58DA3}"/>
          </ac:spMkLst>
        </pc:spChg>
      </pc:sldChg>
      <pc:sldChg chg="modSp mod">
        <pc:chgData name="Sandra Kostrubiec" userId="a957f17b-5454-4263-bf2a-c41f896bd91f" providerId="ADAL" clId="{BD164538-0C02-4DE1-A00D-54082DC0DF12}" dt="2024-01-10T11:32:47.083" v="72" actId="20577"/>
        <pc:sldMkLst>
          <pc:docMk/>
          <pc:sldMk cId="2296122274" sldId="1087"/>
        </pc:sldMkLst>
        <pc:spChg chg="mod">
          <ac:chgData name="Sandra Kostrubiec" userId="a957f17b-5454-4263-bf2a-c41f896bd91f" providerId="ADAL" clId="{BD164538-0C02-4DE1-A00D-54082DC0DF12}" dt="2024-01-10T11:32:47.083" v="72" actId="20577"/>
          <ac:spMkLst>
            <pc:docMk/>
            <pc:sldMk cId="2296122274" sldId="1087"/>
            <ac:spMk id="30" creationId="{D3AC52E9-BA47-1935-CBA1-9DB46905C55F}"/>
          </ac:spMkLst>
        </pc:spChg>
      </pc:sldChg>
      <pc:sldChg chg="modSp mod">
        <pc:chgData name="Sandra Kostrubiec" userId="a957f17b-5454-4263-bf2a-c41f896bd91f" providerId="ADAL" clId="{BD164538-0C02-4DE1-A00D-54082DC0DF12}" dt="2024-01-10T11:34:15.898" v="152" actId="1076"/>
        <pc:sldMkLst>
          <pc:docMk/>
          <pc:sldMk cId="2981800526" sldId="1091"/>
        </pc:sldMkLst>
        <pc:spChg chg="mod">
          <ac:chgData name="Sandra Kostrubiec" userId="a957f17b-5454-4263-bf2a-c41f896bd91f" providerId="ADAL" clId="{BD164538-0C02-4DE1-A00D-54082DC0DF12}" dt="2024-01-10T11:34:15.898" v="152" actId="1076"/>
          <ac:spMkLst>
            <pc:docMk/>
            <pc:sldMk cId="2981800526" sldId="1091"/>
            <ac:spMk id="10" creationId="{7CDABCCD-0AD5-95C6-C88F-E71D3D2FBF0C}"/>
          </ac:spMkLst>
        </pc:spChg>
        <pc:spChg chg="mod">
          <ac:chgData name="Sandra Kostrubiec" userId="a957f17b-5454-4263-bf2a-c41f896bd91f" providerId="ADAL" clId="{BD164538-0C02-4DE1-A00D-54082DC0DF12}" dt="2024-01-10T11:34:02.654" v="150" actId="1076"/>
          <ac:spMkLst>
            <pc:docMk/>
            <pc:sldMk cId="2981800526" sldId="1091"/>
            <ac:spMk id="13" creationId="{644888F0-F01E-C6B6-3D31-664A6AC829BA}"/>
          </ac:spMkLst>
        </pc:spChg>
      </pc:sldChg>
      <pc:sldChg chg="addSp delSp modSp add mod">
        <pc:chgData name="Sandra Kostrubiec" userId="a957f17b-5454-4263-bf2a-c41f896bd91f" providerId="ADAL" clId="{BD164538-0C02-4DE1-A00D-54082DC0DF12}" dt="2024-01-12T11:59:55.879" v="208" actId="1076"/>
        <pc:sldMkLst>
          <pc:docMk/>
          <pc:sldMk cId="205250129" sldId="1093"/>
        </pc:sldMkLst>
        <pc:spChg chg="del">
          <ac:chgData name="Sandra Kostrubiec" userId="a957f17b-5454-4263-bf2a-c41f896bd91f" providerId="ADAL" clId="{BD164538-0C02-4DE1-A00D-54082DC0DF12}" dt="2024-01-12T11:58:45.227" v="193" actId="478"/>
          <ac:spMkLst>
            <pc:docMk/>
            <pc:sldMk cId="205250129" sldId="1093"/>
            <ac:spMk id="36" creationId="{986A686E-3383-ACC7-6889-DF47675E231C}"/>
          </ac:spMkLst>
        </pc:spChg>
        <pc:picChg chg="add mod">
          <ac:chgData name="Sandra Kostrubiec" userId="a957f17b-5454-4263-bf2a-c41f896bd91f" providerId="ADAL" clId="{BD164538-0C02-4DE1-A00D-54082DC0DF12}" dt="2024-01-12T11:59:55.879" v="208" actId="1076"/>
          <ac:picMkLst>
            <pc:docMk/>
            <pc:sldMk cId="205250129" sldId="1093"/>
            <ac:picMk id="3" creationId="{C2BECBE4-6D04-0854-E42F-FF23EF1FD533}"/>
          </ac:picMkLst>
        </pc:picChg>
        <pc:picChg chg="del">
          <ac:chgData name="Sandra Kostrubiec" userId="a957f17b-5454-4263-bf2a-c41f896bd91f" providerId="ADAL" clId="{BD164538-0C02-4DE1-A00D-54082DC0DF12}" dt="2024-01-12T11:58:39.644" v="183" actId="478"/>
          <ac:picMkLst>
            <pc:docMk/>
            <pc:sldMk cId="205250129" sldId="1093"/>
            <ac:picMk id="37" creationId="{E4B3D05F-A925-FEAE-943A-736DBEE73A27}"/>
          </ac:picMkLst>
        </pc:picChg>
        <pc:picChg chg="del">
          <ac:chgData name="Sandra Kostrubiec" userId="a957f17b-5454-4263-bf2a-c41f896bd91f" providerId="ADAL" clId="{BD164538-0C02-4DE1-A00D-54082DC0DF12}" dt="2024-01-12T11:58:41.579" v="187" actId="478"/>
          <ac:picMkLst>
            <pc:docMk/>
            <pc:sldMk cId="205250129" sldId="1093"/>
            <ac:picMk id="38" creationId="{28FA3508-3BCA-68F3-A3E9-03F8D512864E}"/>
          </ac:picMkLst>
        </pc:picChg>
        <pc:picChg chg="del">
          <ac:chgData name="Sandra Kostrubiec" userId="a957f17b-5454-4263-bf2a-c41f896bd91f" providerId="ADAL" clId="{BD164538-0C02-4DE1-A00D-54082DC0DF12}" dt="2024-01-12T11:58:46.829" v="195" actId="478"/>
          <ac:picMkLst>
            <pc:docMk/>
            <pc:sldMk cId="205250129" sldId="1093"/>
            <ac:picMk id="39" creationId="{993B6DF1-91E3-DA14-A3C0-1928B3A062D2}"/>
          </ac:picMkLst>
        </pc:picChg>
        <pc:picChg chg="del">
          <ac:chgData name="Sandra Kostrubiec" userId="a957f17b-5454-4263-bf2a-c41f896bd91f" providerId="ADAL" clId="{BD164538-0C02-4DE1-A00D-54082DC0DF12}" dt="2024-01-12T11:58:39.075" v="182" actId="478"/>
          <ac:picMkLst>
            <pc:docMk/>
            <pc:sldMk cId="205250129" sldId="1093"/>
            <ac:picMk id="40" creationId="{7181DE12-B51A-D441-AC91-F676F1E6393A}"/>
          </ac:picMkLst>
        </pc:picChg>
        <pc:picChg chg="del">
          <ac:chgData name="Sandra Kostrubiec" userId="a957f17b-5454-4263-bf2a-c41f896bd91f" providerId="ADAL" clId="{BD164538-0C02-4DE1-A00D-54082DC0DF12}" dt="2024-01-12T11:58:50.114" v="201" actId="478"/>
          <ac:picMkLst>
            <pc:docMk/>
            <pc:sldMk cId="205250129" sldId="1093"/>
            <ac:picMk id="41" creationId="{33E1C56B-8272-1879-294D-1C7EAB3F37F8}"/>
          </ac:picMkLst>
        </pc:picChg>
        <pc:picChg chg="del">
          <ac:chgData name="Sandra Kostrubiec" userId="a957f17b-5454-4263-bf2a-c41f896bd91f" providerId="ADAL" clId="{BD164538-0C02-4DE1-A00D-54082DC0DF12}" dt="2024-01-12T11:58:46.448" v="194" actId="478"/>
          <ac:picMkLst>
            <pc:docMk/>
            <pc:sldMk cId="205250129" sldId="1093"/>
            <ac:picMk id="42" creationId="{A33CF01F-637E-60DA-EF93-39D2D84ED1C9}"/>
          </ac:picMkLst>
        </pc:picChg>
        <pc:picChg chg="del">
          <ac:chgData name="Sandra Kostrubiec" userId="a957f17b-5454-4263-bf2a-c41f896bd91f" providerId="ADAL" clId="{BD164538-0C02-4DE1-A00D-54082DC0DF12}" dt="2024-01-12T11:58:49.240" v="199" actId="478"/>
          <ac:picMkLst>
            <pc:docMk/>
            <pc:sldMk cId="205250129" sldId="1093"/>
            <ac:picMk id="43" creationId="{73892B59-97FC-1FE6-53B9-B02FE78B2A98}"/>
          </ac:picMkLst>
        </pc:picChg>
        <pc:picChg chg="del mod">
          <ac:chgData name="Sandra Kostrubiec" userId="a957f17b-5454-4263-bf2a-c41f896bd91f" providerId="ADAL" clId="{BD164538-0C02-4DE1-A00D-54082DC0DF12}" dt="2024-01-12T11:58:42.549" v="189" actId="478"/>
          <ac:picMkLst>
            <pc:docMk/>
            <pc:sldMk cId="205250129" sldId="1093"/>
            <ac:picMk id="44" creationId="{E7A7E28C-28F6-DA14-FCAD-CC077141FC2F}"/>
          </ac:picMkLst>
        </pc:picChg>
        <pc:picChg chg="del">
          <ac:chgData name="Sandra Kostrubiec" userId="a957f17b-5454-4263-bf2a-c41f896bd91f" providerId="ADAL" clId="{BD164538-0C02-4DE1-A00D-54082DC0DF12}" dt="2024-01-12T11:58:40.373" v="185" actId="478"/>
          <ac:picMkLst>
            <pc:docMk/>
            <pc:sldMk cId="205250129" sldId="1093"/>
            <ac:picMk id="45" creationId="{66DE9228-B7FD-6867-CDB1-48BEA30202E1}"/>
          </ac:picMkLst>
        </pc:picChg>
        <pc:picChg chg="del">
          <ac:chgData name="Sandra Kostrubiec" userId="a957f17b-5454-4263-bf2a-c41f896bd91f" providerId="ADAL" clId="{BD164538-0C02-4DE1-A00D-54082DC0DF12}" dt="2024-01-12T11:58:49.591" v="200" actId="478"/>
          <ac:picMkLst>
            <pc:docMk/>
            <pc:sldMk cId="205250129" sldId="1093"/>
            <ac:picMk id="46" creationId="{8C1BE02D-4A16-EEB7-5514-E706B968B77A}"/>
          </ac:picMkLst>
        </pc:picChg>
        <pc:picChg chg="del">
          <ac:chgData name="Sandra Kostrubiec" userId="a957f17b-5454-4263-bf2a-c41f896bd91f" providerId="ADAL" clId="{BD164538-0C02-4DE1-A00D-54082DC0DF12}" dt="2024-01-12T11:58:43.952" v="191" actId="478"/>
          <ac:picMkLst>
            <pc:docMk/>
            <pc:sldMk cId="205250129" sldId="1093"/>
            <ac:picMk id="47" creationId="{C1C27430-C7CE-EDEA-6AD4-31CCD06298D3}"/>
          </ac:picMkLst>
        </pc:picChg>
        <pc:picChg chg="del">
          <ac:chgData name="Sandra Kostrubiec" userId="a957f17b-5454-4263-bf2a-c41f896bd91f" providerId="ADAL" clId="{BD164538-0C02-4DE1-A00D-54082DC0DF12}" dt="2024-01-12T11:58:39.991" v="184" actId="478"/>
          <ac:picMkLst>
            <pc:docMk/>
            <pc:sldMk cId="205250129" sldId="1093"/>
            <ac:picMk id="48" creationId="{0034B3EC-9567-F6DB-DEA6-415093470EDD}"/>
          </ac:picMkLst>
        </pc:picChg>
        <pc:picChg chg="del">
          <ac:chgData name="Sandra Kostrubiec" userId="a957f17b-5454-4263-bf2a-c41f896bd91f" providerId="ADAL" clId="{BD164538-0C02-4DE1-A00D-54082DC0DF12}" dt="2024-01-12T11:58:42.966" v="190" actId="478"/>
          <ac:picMkLst>
            <pc:docMk/>
            <pc:sldMk cId="205250129" sldId="1093"/>
            <ac:picMk id="49" creationId="{065EE30A-E599-9C5A-00DB-0067E47BC5AA}"/>
          </ac:picMkLst>
        </pc:picChg>
        <pc:picChg chg="del">
          <ac:chgData name="Sandra Kostrubiec" userId="a957f17b-5454-4263-bf2a-c41f896bd91f" providerId="ADAL" clId="{BD164538-0C02-4DE1-A00D-54082DC0DF12}" dt="2024-01-12T11:58:40.795" v="186" actId="478"/>
          <ac:picMkLst>
            <pc:docMk/>
            <pc:sldMk cId="205250129" sldId="1093"/>
            <ac:picMk id="50" creationId="{975D318A-5191-9E2E-9074-9AD41C9ADC4D}"/>
          </ac:picMkLst>
        </pc:picChg>
        <pc:picChg chg="del">
          <ac:chgData name="Sandra Kostrubiec" userId="a957f17b-5454-4263-bf2a-c41f896bd91f" providerId="ADAL" clId="{BD164538-0C02-4DE1-A00D-54082DC0DF12}" dt="2024-01-12T11:58:48.403" v="198" actId="478"/>
          <ac:picMkLst>
            <pc:docMk/>
            <pc:sldMk cId="205250129" sldId="1093"/>
            <ac:picMk id="51" creationId="{11625050-CBBF-8A16-8C11-E497B88A2589}"/>
          </ac:picMkLst>
        </pc:picChg>
        <pc:picChg chg="del">
          <ac:chgData name="Sandra Kostrubiec" userId="a957f17b-5454-4263-bf2a-c41f896bd91f" providerId="ADAL" clId="{BD164538-0C02-4DE1-A00D-54082DC0DF12}" dt="2024-01-12T11:58:44.375" v="192" actId="478"/>
          <ac:picMkLst>
            <pc:docMk/>
            <pc:sldMk cId="205250129" sldId="1093"/>
            <ac:picMk id="52" creationId="{74FBC6B0-6C58-9033-6993-94DB22C667BC}"/>
          </ac:picMkLst>
        </pc:picChg>
        <pc:picChg chg="del">
          <ac:chgData name="Sandra Kostrubiec" userId="a957f17b-5454-4263-bf2a-c41f896bd91f" providerId="ADAL" clId="{BD164538-0C02-4DE1-A00D-54082DC0DF12}" dt="2024-01-12T11:58:47.206" v="196" actId="478"/>
          <ac:picMkLst>
            <pc:docMk/>
            <pc:sldMk cId="205250129" sldId="1093"/>
            <ac:picMk id="53" creationId="{283AA97E-3CDA-C0DA-B2ED-0BE73DFE82D0}"/>
          </ac:picMkLst>
        </pc:picChg>
        <pc:picChg chg="del">
          <ac:chgData name="Sandra Kostrubiec" userId="a957f17b-5454-4263-bf2a-c41f896bd91f" providerId="ADAL" clId="{BD164538-0C02-4DE1-A00D-54082DC0DF12}" dt="2024-01-12T11:58:47.878" v="197" actId="478"/>
          <ac:picMkLst>
            <pc:docMk/>
            <pc:sldMk cId="205250129" sldId="1093"/>
            <ac:picMk id="54" creationId="{10F42B49-B68A-2D88-F9E5-CA9AC9AA1D3A}"/>
          </ac:picMkLst>
        </pc:picChg>
        <pc:picChg chg="del">
          <ac:chgData name="Sandra Kostrubiec" userId="a957f17b-5454-4263-bf2a-c41f896bd91f" providerId="ADAL" clId="{BD164538-0C02-4DE1-A00D-54082DC0DF12}" dt="2024-01-12T11:58:50.672" v="202" actId="478"/>
          <ac:picMkLst>
            <pc:docMk/>
            <pc:sldMk cId="205250129" sldId="1093"/>
            <ac:picMk id="55" creationId="{6628A436-3B7C-D437-22BA-2C5871D24103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Micha&#322;\!%20eventy%20linkedin%20artyku&#322;y\Eventy\202403%20transport%20manager\prelekcje%20i%20debaty\prezentacja\Wyliczenia%20do%20wykres&#243;w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Micha&#322;\!%20eventy%20linkedin%20artyku&#322;y\Eventy\202403%20transport%20manager\prelekcje%20i%20debaty\prezentacja\Wyliczenia%20do%20wykres&#243;w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Micha&#322;\!%20eventy%20linkedin%20artyku&#322;y\Eventy\202403%20transport%20manager\prelekcje%20i%20debaty\prezentacja\Wyliczenia%20do%20wykres&#243;w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Micha&#322;\!%20eventy%20linkedin%20artyku&#322;y\Eventy\202403%20transport%20manager\prelekcje%20i%20debaty\prezentacja\Wyliczenia%20do%20wykres&#243;w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Micha&#322;\!%20eventy%20linkedin%20artyku&#322;y\Eventy\202403%20transport%20manager\prelekcje%20i%20debaty\prezentacja\Wyliczenia%20do%20wykres&#243;w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Micha&#322;\!%20eventy%20linkedin%20artyku&#322;y\Eventy\202403%20transport%20manager\prelekcje%20i%20debaty\prezentacja\Wyliczenia%20do%20wykres&#243;w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Micha&#322;\!%20eventy%20linkedin%20artyku&#322;y\Eventy\202403%20transport%20manager\prelekcje%20i%20debaty\prezentacja\Wyliczenia%20do%20wykres&#243;w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Micha&#322;\!%20eventy%20linkedin%20artyku&#322;y\Eventy\202403%20transport%20manager\prelekcje%20i%20debaty\prezentacja\Wyliczenia%20do%20wykres&#243;w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963-410C-9E6A-7D8061A239A7}"/>
              </c:ext>
            </c:extLst>
          </c:dPt>
          <c:dPt>
            <c:idx val="1"/>
            <c:bubble3D val="0"/>
            <c:explosion val="1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963-410C-9E6A-7D8061A239A7}"/>
              </c:ext>
            </c:extLst>
          </c:dPt>
          <c:cat>
            <c:strRef>
              <c:f>Arkusz1!$D$4:$D$5</c:f>
              <c:strCache>
                <c:ptCount val="2"/>
                <c:pt idx="0">
                  <c:v>Składka za ubezpieczenie</c:v>
                </c:pt>
                <c:pt idx="1">
                  <c:v>Koszty niepokryte</c:v>
                </c:pt>
              </c:strCache>
            </c:strRef>
          </c:cat>
          <c:val>
            <c:numRef>
              <c:f>Arkusz1!$E$4:$E$5</c:f>
              <c:numCache>
                <c:formatCode>0%</c:formatCode>
                <c:ptCount val="2"/>
                <c:pt idx="0">
                  <c:v>0.8</c:v>
                </c:pt>
                <c:pt idx="1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963-410C-9E6A-7D8061A239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explosion val="12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15C-491B-9495-22F7C1E2665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15C-491B-9495-22F7C1E26657}"/>
              </c:ext>
            </c:extLst>
          </c:dPt>
          <c:cat>
            <c:strRef>
              <c:f>Arkusz1!$D$22:$D$23</c:f>
              <c:strCache>
                <c:ptCount val="2"/>
                <c:pt idx="0">
                  <c:v>Składka za ubezpieczenie</c:v>
                </c:pt>
                <c:pt idx="1">
                  <c:v>Koszty niepokryte</c:v>
                </c:pt>
              </c:strCache>
            </c:strRef>
          </c:cat>
          <c:val>
            <c:numRef>
              <c:f>Arkusz1!$E$22:$E$23</c:f>
              <c:numCache>
                <c:formatCode>0%</c:formatCode>
                <c:ptCount val="2"/>
                <c:pt idx="0">
                  <c:v>0.9</c:v>
                </c:pt>
                <c:pt idx="1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15C-491B-9495-22F7C1E266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explosion val="18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516-4C07-B75D-34D9859BD16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516-4C07-B75D-34D9859BD163}"/>
              </c:ext>
            </c:extLst>
          </c:dPt>
          <c:cat>
            <c:strRef>
              <c:f>Arkusz1!$D$37:$D$38</c:f>
              <c:strCache>
                <c:ptCount val="2"/>
                <c:pt idx="0">
                  <c:v>Składka za ubezpieczenie</c:v>
                </c:pt>
                <c:pt idx="1">
                  <c:v>Koszty niepokryte</c:v>
                </c:pt>
              </c:strCache>
            </c:strRef>
          </c:cat>
          <c:val>
            <c:numRef>
              <c:f>Arkusz1!$E$37:$E$38</c:f>
              <c:numCache>
                <c:formatCode>0%</c:formatCode>
                <c:ptCount val="2"/>
                <c:pt idx="0">
                  <c:v>0.99</c:v>
                </c:pt>
                <c:pt idx="1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516-4C07-B75D-34D9859BD1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Arkusz1!$D$80</c:f>
              <c:strCache>
                <c:ptCount val="1"/>
                <c:pt idx="0">
                  <c:v>Składka za ubezpieczenie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val>
            <c:numRef>
              <c:f>Arkusz1!$E$80:$G$80</c:f>
              <c:numCache>
                <c:formatCode>General</c:formatCode>
                <c:ptCount val="3"/>
                <c:pt idx="0">
                  <c:v>600000</c:v>
                </c:pt>
                <c:pt idx="1">
                  <c:v>330000</c:v>
                </c:pt>
                <c:pt idx="2">
                  <c:v>255000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EC-492E-A934-C910DF0F985F}"/>
            </c:ext>
          </c:extLst>
        </c:ser>
        <c:ser>
          <c:idx val="1"/>
          <c:order val="1"/>
          <c:tx>
            <c:strRef>
              <c:f>Arkusz1!$D$81</c:f>
              <c:strCache>
                <c:ptCount val="1"/>
                <c:pt idx="0">
                  <c:v>Naprawy na własny koszt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val>
            <c:numRef>
              <c:f>Arkusz1!$E$81:$G$81</c:f>
              <c:numCache>
                <c:formatCode>General</c:formatCode>
                <c:ptCount val="3"/>
                <c:pt idx="0">
                  <c:v>0</c:v>
                </c:pt>
                <c:pt idx="1">
                  <c:v>180000</c:v>
                </c:pt>
                <c:pt idx="2">
                  <c:v>80000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EC-492E-A934-C910DF0F98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0254768"/>
        <c:axId val="60255128"/>
      </c:barChart>
      <c:catAx>
        <c:axId val="6025476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14D94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0255128"/>
        <c:crosses val="autoZero"/>
        <c:auto val="1"/>
        <c:lblAlgn val="ctr"/>
        <c:lblOffset val="100"/>
        <c:noMultiLvlLbl val="0"/>
      </c:catAx>
      <c:valAx>
        <c:axId val="602551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025476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919-4624-9913-8328C81EE525}"/>
              </c:ext>
            </c:extLst>
          </c:dPt>
          <c:dPt>
            <c:idx val="1"/>
            <c:bubble3D val="0"/>
            <c:explosion val="1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919-4624-9913-8328C81EE525}"/>
              </c:ext>
            </c:extLst>
          </c:dPt>
          <c:cat>
            <c:strRef>
              <c:f>Arkusz1!$D$4:$D$5</c:f>
              <c:strCache>
                <c:ptCount val="2"/>
                <c:pt idx="0">
                  <c:v>Składka za ubezpieczenie</c:v>
                </c:pt>
                <c:pt idx="1">
                  <c:v>Koszty niepokryte</c:v>
                </c:pt>
              </c:strCache>
            </c:strRef>
          </c:cat>
          <c:val>
            <c:numRef>
              <c:f>Arkusz1!$E$4:$E$5</c:f>
              <c:numCache>
                <c:formatCode>0%</c:formatCode>
                <c:ptCount val="2"/>
                <c:pt idx="0">
                  <c:v>0.8</c:v>
                </c:pt>
                <c:pt idx="1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919-4624-9913-8328C81EE5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explosion val="12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A53-41C8-A35F-D1DAF201A6F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A53-41C8-A35F-D1DAF201A6FC}"/>
              </c:ext>
            </c:extLst>
          </c:dPt>
          <c:cat>
            <c:strRef>
              <c:f>Arkusz1!$D$22:$D$23</c:f>
              <c:strCache>
                <c:ptCount val="2"/>
                <c:pt idx="0">
                  <c:v>Składka za ubezpieczenie</c:v>
                </c:pt>
                <c:pt idx="1">
                  <c:v>Koszty niepokryte</c:v>
                </c:pt>
              </c:strCache>
            </c:strRef>
          </c:cat>
          <c:val>
            <c:numRef>
              <c:f>Arkusz1!$E$22:$E$23</c:f>
              <c:numCache>
                <c:formatCode>0%</c:formatCode>
                <c:ptCount val="2"/>
                <c:pt idx="0">
                  <c:v>0.9</c:v>
                </c:pt>
                <c:pt idx="1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A53-41C8-A35F-D1DAF201A6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explosion val="18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DBB-437C-AEDA-767E05BBE6C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DBB-437C-AEDA-767E05BBE6CF}"/>
              </c:ext>
            </c:extLst>
          </c:dPt>
          <c:cat>
            <c:strRef>
              <c:f>Arkusz1!$D$37:$D$38</c:f>
              <c:strCache>
                <c:ptCount val="2"/>
                <c:pt idx="0">
                  <c:v>Składka za ubezpieczenie</c:v>
                </c:pt>
                <c:pt idx="1">
                  <c:v>Koszty niepokryte</c:v>
                </c:pt>
              </c:strCache>
            </c:strRef>
          </c:cat>
          <c:val>
            <c:numRef>
              <c:f>Arkusz1!$E$37:$E$38</c:f>
              <c:numCache>
                <c:formatCode>0%</c:formatCode>
                <c:ptCount val="2"/>
                <c:pt idx="0">
                  <c:v>0.99</c:v>
                </c:pt>
                <c:pt idx="1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DBB-437C-AEDA-767E05BBE6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Arkusz1!$D$80</c:f>
              <c:strCache>
                <c:ptCount val="1"/>
                <c:pt idx="0">
                  <c:v>Składka za ubezpieczenie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val>
            <c:numRef>
              <c:f>Arkusz1!$E$80:$G$80</c:f>
              <c:numCache>
                <c:formatCode>General</c:formatCode>
                <c:ptCount val="3"/>
                <c:pt idx="0">
                  <c:v>600000</c:v>
                </c:pt>
                <c:pt idx="1">
                  <c:v>330000</c:v>
                </c:pt>
                <c:pt idx="2">
                  <c:v>255000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43-466B-AF9E-786FF607B010}"/>
            </c:ext>
          </c:extLst>
        </c:ser>
        <c:ser>
          <c:idx val="1"/>
          <c:order val="1"/>
          <c:tx>
            <c:strRef>
              <c:f>Arkusz1!$D$81</c:f>
              <c:strCache>
                <c:ptCount val="1"/>
                <c:pt idx="0">
                  <c:v>Naprawy na własny koszt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val>
            <c:numRef>
              <c:f>Arkusz1!$E$81:$G$81</c:f>
              <c:numCache>
                <c:formatCode>General</c:formatCode>
                <c:ptCount val="3"/>
                <c:pt idx="0">
                  <c:v>0</c:v>
                </c:pt>
                <c:pt idx="1">
                  <c:v>180000</c:v>
                </c:pt>
                <c:pt idx="2">
                  <c:v>80000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43-466B-AF9E-786FF607B0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0254768"/>
        <c:axId val="60255128"/>
      </c:barChart>
      <c:catAx>
        <c:axId val="6025476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3772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0255128"/>
        <c:crosses val="autoZero"/>
        <c:auto val="1"/>
        <c:lblAlgn val="ctr"/>
        <c:lblOffset val="100"/>
        <c:noMultiLvlLbl val="0"/>
      </c:catAx>
      <c:valAx>
        <c:axId val="602551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025476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0CA7A3BB-8706-42ED-B897-E4FC23146D0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F2BBF90-B301-42C6-B9A2-02DF9C4532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5AFB98-84A6-4118-88F3-623F298690FA}" type="datetimeFigureOut">
              <a:rPr lang="pl-PL" smtClean="0"/>
              <a:t>13.03.2024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625037A-5C40-4D45-9D19-CFA8CFDD079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32C28B6-9382-4636-AFAC-E5377FFD023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984DC-BAFE-456A-A569-CA785FA03A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99122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3301C7-55C0-495F-A966-A8AB21F2F3DE}" type="datetimeFigureOut">
              <a:rPr lang="pl-PL" smtClean="0"/>
              <a:t>13.03.2024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C1189-E01A-48C5-80CE-442A40D77C1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6742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E2B03-1985-5964-405C-5CFC25E57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3A1EC14E-9C27-8D8F-3C4F-5EA2538FA4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BB6D1D1E-9687-5885-7DA0-E73B27DA02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Piątek 7 lipca 2023 roku, po godzinie 17. Holandia, lato, ładna pogoda, dobra widoczność.</a:t>
            </a:r>
          </a:p>
          <a:p>
            <a:r>
              <a:rPr lang="pl-PL" dirty="0"/>
              <a:t>Kierujący pojazdem ciężarowym wiezie dostawę puszek do napojów. Ma jeszcze kilka godzin, ale robi się śpiący.</a:t>
            </a:r>
          </a:p>
          <a:p>
            <a:r>
              <a:rPr lang="pl-PL" dirty="0"/>
              <a:t>Jak Państwo myślą co zrobi? Zjedzie na stację na kawę? </a:t>
            </a:r>
            <a:r>
              <a:rPr lang="pl-PL" dirty="0" err="1"/>
              <a:t>Podgłośni</a:t>
            </a:r>
            <a:r>
              <a:rPr lang="pl-PL" dirty="0"/>
              <a:t> muzykę?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8779779-A265-883D-C790-00A21DF6AE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1189-E01A-48C5-80CE-442A40D77C18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18248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Ja nazywam się Michał Parol, zapraszam na mój profil na </a:t>
            </a:r>
            <a:r>
              <a:rPr lang="pl-PL" dirty="0" err="1"/>
              <a:t>Linkedin</a:t>
            </a:r>
            <a:r>
              <a:rPr lang="pl-PL" dirty="0"/>
              <a:t> i do rozmów</a:t>
            </a:r>
          </a:p>
          <a:p>
            <a:r>
              <a:rPr lang="pl-PL" dirty="0"/>
              <a:t>Czy mają Państwo jakieś pytania?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1189-E01A-48C5-80CE-442A40D77C18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1763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E2B03-1985-5964-405C-5CFC25E57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3A1EC14E-9C27-8D8F-3C4F-5EA2538FA4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BB6D1D1E-9687-5885-7DA0-E73B27DA02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8779779-A265-883D-C790-00A21DF6AE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1189-E01A-48C5-80CE-442A40D77C18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7378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E2B03-1985-5964-405C-5CFC25E57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3A1EC14E-9C27-8D8F-3C4F-5EA2538FA4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BB6D1D1E-9687-5885-7DA0-E73B27DA02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Kierowca zjeżdża na pobocze, osuwa się ze skarpy i kładzie zestaw na boku.</a:t>
            </a:r>
          </a:p>
          <a:p>
            <a:r>
              <a:rPr lang="pl-PL" dirty="0"/>
              <a:t>Na miejsce przyjeżdża ekipa ratunkowa, wzywa ciężki sprzęt, wyciąga załadowany zestaw z pobocza, holuje 15 km na pobliski parking.</a:t>
            </a:r>
          </a:p>
          <a:p>
            <a:r>
              <a:rPr lang="pl-PL" dirty="0"/>
              <a:t>Cała akcja trwa 6 godzin od 19 do 1. Po weekendzie w poniedziałek holowanie 60 km do serwisu, gdzie odbędzie się naprawa.</a:t>
            </a:r>
          </a:p>
          <a:p>
            <a:r>
              <a:rPr lang="pl-PL" dirty="0"/>
              <a:t>Jakie to są koszty? 3 faktury - za organizację pomocy, za wyciąganie i holowanie na parking, za holowanie do serwisu.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8779779-A265-883D-C790-00A21DF6AE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1189-E01A-48C5-80CE-442A40D77C18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2429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E2B03-1985-5964-405C-5CFC25E57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3A1EC14E-9C27-8D8F-3C4F-5EA2538FA4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BB6D1D1E-9687-5885-7DA0-E73B27DA02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Kto za to zapłaci?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8779779-A265-883D-C790-00A21DF6AE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1189-E01A-48C5-80CE-442A40D77C18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7959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E2B03-1985-5964-405C-5CFC25E57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3A1EC14E-9C27-8D8F-3C4F-5EA2538FA4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BB6D1D1E-9687-5885-7DA0-E73B27DA02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Ubezpieczyciel czy klient? Ubezpieczyciel 10, a klient 40? 20/30? 30/20? Tu nie ma poprawnej odpowiedzi. Moim zdaniem klient nie powinien dopłacać przy tego typu szkodach.</a:t>
            </a:r>
          </a:p>
          <a:p>
            <a:r>
              <a:rPr lang="pl-PL" dirty="0"/>
              <a:t>Ale jest kilka problemów: 1) niskie limity (PZU 10% SU, EH 2000 zł, Warta 1500 zł), 2) na UG EH daje 10 000 zł,  3) ZU dzielą koszty na 3 (dot. samochodu, przyczepy i ładunku)</a:t>
            </a:r>
          </a:p>
          <a:p>
            <a:r>
              <a:rPr lang="pl-PL" dirty="0"/>
              <a:t>TIPY: 1) Art. 826. KC ratowanie przedmiotu ubezpieczenia w granicach SU 2) Niemcy koszt akcji ratowniczej, w tym holowania na zlecenie policji z OC </a:t>
            </a:r>
            <a:r>
              <a:rPr lang="pl-PL" dirty="0" err="1"/>
              <a:t>ppm</a:t>
            </a:r>
            <a:r>
              <a:rPr lang="pl-PL" dirty="0"/>
              <a:t> (3 mies., parking)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8779779-A265-883D-C790-00A21DF6AE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1189-E01A-48C5-80CE-442A40D77C18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8867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A4DDD-FC89-7A32-E65E-7C93C0DA7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08B2B993-35A2-9569-11EE-E5A1B6B6B4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D348EF7A-4868-2CDC-8F70-6FCBEBFFAF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l-PL" dirty="0"/>
              <a:t>Na czerwono - holowanie, wyciąganie, parkowanie, naprawa za granicą, odmowy. Przykład: szkoda w Hiszpanii, limit hol 20 000 zł, hol do PL 50 000 a naprawa w Hiszpanii 11 tys. euro (47k zł), 3 dni. Ale dopłata 10 000 zł do naprawy lub 30 000 zł do holowania. Przepychanki 2 </a:t>
            </a:r>
            <a:r>
              <a:rPr lang="pl-PL" dirty="0" err="1"/>
              <a:t>tyg</a:t>
            </a:r>
            <a:r>
              <a:rPr lang="pl-PL" dirty="0"/>
              <a:t> – jakie są koszty przestoju?</a:t>
            </a:r>
          </a:p>
          <a:p>
            <a:pPr algn="l"/>
            <a:r>
              <a:rPr lang="pl-PL" dirty="0"/>
              <a:t>Jak obniżyć składkę? Dokładna analiza, przykłady: - film z Rumunii, </a:t>
            </a:r>
            <a:r>
              <a:rPr lang="pl-PL" dirty="0" err="1"/>
              <a:t>rez</a:t>
            </a:r>
            <a:r>
              <a:rPr lang="pl-PL" dirty="0"/>
              <a:t> 800 tys. zł / oferta na flotę własną, szkodowe </a:t>
            </a:r>
            <a:r>
              <a:rPr lang="pl-PL" dirty="0" err="1"/>
              <a:t>rentingowe</a:t>
            </a:r>
            <a:r>
              <a:rPr lang="pl-PL" dirty="0"/>
              <a:t> / przebicie opon 18 </a:t>
            </a:r>
            <a:r>
              <a:rPr lang="pl-PL" dirty="0" err="1"/>
              <a:t>szk</a:t>
            </a:r>
            <a:r>
              <a:rPr lang="pl-PL" dirty="0"/>
              <a:t> AC w różnych TU na 300 tys. zł / wystrzał opony na autostradzie, karambol uszkodzenie 5 aut, rezerwy z OC na 500 </a:t>
            </a:r>
            <a:r>
              <a:rPr lang="pl-PL" dirty="0" err="1"/>
              <a:t>tys</a:t>
            </a:r>
            <a:r>
              <a:rPr lang="pl-PL" dirty="0"/>
              <a:t> zł.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53E23EE-2552-A5DA-6B2A-CDB4110D91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1189-E01A-48C5-80CE-442A40D77C18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9367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A4DDD-FC89-7A32-E65E-7C93C0DA7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08B2B993-35A2-9569-11EE-E5A1B6B6B4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D348EF7A-4868-2CDC-8F70-6FCBEBFFAF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l-PL" dirty="0"/>
              <a:t>Problem w AC - szkodowość frekwencyjna. Klienci płacą niskie składki bo część szkód biorą na siebie, ŚWIADOMIE.</a:t>
            </a:r>
          </a:p>
          <a:p>
            <a:pPr marL="0" indent="0" algn="l">
              <a:buNone/>
            </a:pPr>
            <a:r>
              <a:rPr lang="pl-PL" dirty="0"/>
              <a:t>1) obniżać składki 2) koszty napraw coraz mniejsze /  Jak to osiągnąć? Dążymy by było mniej szkód. Rozwiązania - bierzemy naprawy na siebie i przerzucamy część kosztów na kierowców, będą bardziej uważać.</a:t>
            </a:r>
          </a:p>
          <a:p>
            <a:pPr marL="0" indent="0" algn="l">
              <a:buNone/>
            </a:pPr>
            <a:r>
              <a:rPr lang="pl-PL" dirty="0"/>
              <a:t>Szkody z OC – klienci pokrywają sami / instrukcje zdjęcia -&gt; wysyłamy do TU // Przykłady: telefon 4000 zł za bramę z OC na kierowcę, 600 </a:t>
            </a:r>
            <a:r>
              <a:rPr lang="pl-PL" dirty="0" err="1"/>
              <a:t>tys</a:t>
            </a:r>
            <a:r>
              <a:rPr lang="pl-PL" dirty="0"/>
              <a:t> zł rezerw z OC niezasadnych (ogrodzenie vs płotek)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53E23EE-2552-A5DA-6B2A-CDB4110D91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1189-E01A-48C5-80CE-442A40D77C18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54602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Zanim przejdziemy dalej podsumujmy to do tej pory.</a:t>
            </a:r>
          </a:p>
          <a:p>
            <a:r>
              <a:rPr lang="pl-PL" dirty="0"/>
              <a:t>1) oferta, która zabezpieczy nas w przypadku dużych i nieprzewidzianych zdarzeń, zwłaszcza kosztów dodatkowych za granicą.</a:t>
            </a:r>
          </a:p>
          <a:p>
            <a:r>
              <a:rPr lang="pl-PL" dirty="0"/>
              <a:t>2) działania wewnątrz firmy, bierzemy część kosztów na siebie, pracujemy nad kierowcami, cel długofalowe obniżanie szkodowości i  składek</a:t>
            </a:r>
          </a:p>
          <a:p>
            <a:r>
              <a:rPr lang="pl-PL" dirty="0"/>
              <a:t>UWAGA – pracujemy nie tylko nad AC, ale zwłaszcza w OC (zdjęcia, płacić za drobne szkody, obciążać kierowców)</a:t>
            </a:r>
          </a:p>
          <a:p>
            <a:r>
              <a:rPr lang="pl-PL" dirty="0"/>
              <a:t>3) bonus - dlaczego dałem tu kurtkę? zaraz wyjaśnię.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1189-E01A-48C5-80CE-442A40D77C18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83418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U jednego z naszych klientów wprowadziliśmy krok 1 i 2, miał polisy w różnych TU, znaleźliśmy ofertę o 11% niższą z </a:t>
            </a:r>
            <a:r>
              <a:rPr lang="pl-PL" dirty="0" err="1"/>
              <a:t>kl</a:t>
            </a:r>
            <a:r>
              <a:rPr lang="pl-PL" dirty="0"/>
              <a:t> napraw za granicą, stawka 100 EUR</a:t>
            </a:r>
          </a:p>
          <a:p>
            <a:r>
              <a:rPr lang="pl-PL" dirty="0"/>
              <a:t>Krok 2 - przestał zgłaszać drobne szkody i obciąża kierowców, Krok 3 - Pomogłem mu wykazać i udokumentować wprowadzone działania, dostał bonus 50 000 zł. na kurtki</a:t>
            </a:r>
          </a:p>
          <a:p>
            <a:r>
              <a:rPr lang="pl-PL" dirty="0"/>
              <a:t>REASUMUJĄC Nie tylko obniżyć koszty polis, koszty dodatkowe, obniżyć koszty napraw, mniej szkód z AC, ograniczyć roszczenia z OC, ale również uzyskać dodatkowy bonus na działania.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1189-E01A-48C5-80CE-442A40D77C18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6429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5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5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9" Type="http://schemas.openxmlformats.org/officeDocument/2006/relationships/image" Target="../media/image39.svg"/><Relationship Id="rId21" Type="http://schemas.openxmlformats.org/officeDocument/2006/relationships/image" Target="../media/image21.svg"/><Relationship Id="rId34" Type="http://schemas.openxmlformats.org/officeDocument/2006/relationships/image" Target="../media/image34.png"/><Relationship Id="rId42" Type="http://schemas.openxmlformats.org/officeDocument/2006/relationships/image" Target="../media/image42.png"/><Relationship Id="rId47" Type="http://schemas.openxmlformats.org/officeDocument/2006/relationships/image" Target="../media/image47.svg"/><Relationship Id="rId50" Type="http://schemas.openxmlformats.org/officeDocument/2006/relationships/image" Target="../media/image50.png"/><Relationship Id="rId55" Type="http://schemas.openxmlformats.org/officeDocument/2006/relationships/image" Target="../media/image55.svg"/><Relationship Id="rId63" Type="http://schemas.openxmlformats.org/officeDocument/2006/relationships/image" Target="../media/image63.svg"/><Relationship Id="rId68" Type="http://schemas.openxmlformats.org/officeDocument/2006/relationships/image" Target="../media/image68.png"/><Relationship Id="rId76" Type="http://schemas.openxmlformats.org/officeDocument/2006/relationships/image" Target="../media/image76.png"/><Relationship Id="rId84" Type="http://schemas.openxmlformats.org/officeDocument/2006/relationships/image" Target="../media/image1.png"/><Relationship Id="rId7" Type="http://schemas.openxmlformats.org/officeDocument/2006/relationships/image" Target="../media/image7.svg"/><Relationship Id="rId71" Type="http://schemas.openxmlformats.org/officeDocument/2006/relationships/image" Target="../media/image71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9" Type="http://schemas.openxmlformats.org/officeDocument/2006/relationships/image" Target="../media/image29.svg"/><Relationship Id="rId11" Type="http://schemas.openxmlformats.org/officeDocument/2006/relationships/image" Target="../media/image11.svg"/><Relationship Id="rId24" Type="http://schemas.openxmlformats.org/officeDocument/2006/relationships/image" Target="../media/image24.png"/><Relationship Id="rId32" Type="http://schemas.openxmlformats.org/officeDocument/2006/relationships/image" Target="../media/image32.png"/><Relationship Id="rId37" Type="http://schemas.openxmlformats.org/officeDocument/2006/relationships/image" Target="../media/image37.svg"/><Relationship Id="rId40" Type="http://schemas.openxmlformats.org/officeDocument/2006/relationships/image" Target="../media/image40.png"/><Relationship Id="rId45" Type="http://schemas.openxmlformats.org/officeDocument/2006/relationships/image" Target="../media/image45.svg"/><Relationship Id="rId53" Type="http://schemas.openxmlformats.org/officeDocument/2006/relationships/image" Target="../media/image53.svg"/><Relationship Id="rId58" Type="http://schemas.openxmlformats.org/officeDocument/2006/relationships/image" Target="../media/image58.png"/><Relationship Id="rId66" Type="http://schemas.openxmlformats.org/officeDocument/2006/relationships/image" Target="../media/image66.png"/><Relationship Id="rId74" Type="http://schemas.openxmlformats.org/officeDocument/2006/relationships/image" Target="../media/image74.png"/><Relationship Id="rId79" Type="http://schemas.openxmlformats.org/officeDocument/2006/relationships/image" Target="../media/image79.svg"/><Relationship Id="rId5" Type="http://schemas.openxmlformats.org/officeDocument/2006/relationships/image" Target="../media/image5.svg"/><Relationship Id="rId61" Type="http://schemas.openxmlformats.org/officeDocument/2006/relationships/image" Target="../media/image61.svg"/><Relationship Id="rId82" Type="http://schemas.openxmlformats.org/officeDocument/2006/relationships/image" Target="../media/image82.pn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31" Type="http://schemas.openxmlformats.org/officeDocument/2006/relationships/image" Target="../media/image31.svg"/><Relationship Id="rId44" Type="http://schemas.openxmlformats.org/officeDocument/2006/relationships/image" Target="../media/image44.png"/><Relationship Id="rId52" Type="http://schemas.openxmlformats.org/officeDocument/2006/relationships/image" Target="../media/image52.png"/><Relationship Id="rId60" Type="http://schemas.openxmlformats.org/officeDocument/2006/relationships/image" Target="../media/image60.png"/><Relationship Id="rId65" Type="http://schemas.openxmlformats.org/officeDocument/2006/relationships/image" Target="../media/image65.svg"/><Relationship Id="rId73" Type="http://schemas.openxmlformats.org/officeDocument/2006/relationships/image" Target="../media/image73.svg"/><Relationship Id="rId78" Type="http://schemas.openxmlformats.org/officeDocument/2006/relationships/image" Target="../media/image78.png"/><Relationship Id="rId81" Type="http://schemas.openxmlformats.org/officeDocument/2006/relationships/image" Target="../media/image81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svg"/><Relationship Id="rId30" Type="http://schemas.openxmlformats.org/officeDocument/2006/relationships/image" Target="../media/image30.png"/><Relationship Id="rId35" Type="http://schemas.openxmlformats.org/officeDocument/2006/relationships/image" Target="../media/image35.svg"/><Relationship Id="rId43" Type="http://schemas.openxmlformats.org/officeDocument/2006/relationships/image" Target="../media/image43.svg"/><Relationship Id="rId48" Type="http://schemas.openxmlformats.org/officeDocument/2006/relationships/image" Target="../media/image48.png"/><Relationship Id="rId56" Type="http://schemas.openxmlformats.org/officeDocument/2006/relationships/image" Target="../media/image56.png"/><Relationship Id="rId64" Type="http://schemas.openxmlformats.org/officeDocument/2006/relationships/image" Target="../media/image64.png"/><Relationship Id="rId69" Type="http://schemas.openxmlformats.org/officeDocument/2006/relationships/image" Target="../media/image69.svg"/><Relationship Id="rId77" Type="http://schemas.openxmlformats.org/officeDocument/2006/relationships/image" Target="../media/image77.svg"/><Relationship Id="rId8" Type="http://schemas.openxmlformats.org/officeDocument/2006/relationships/image" Target="../media/image8.png"/><Relationship Id="rId51" Type="http://schemas.openxmlformats.org/officeDocument/2006/relationships/image" Target="../media/image51.svg"/><Relationship Id="rId72" Type="http://schemas.openxmlformats.org/officeDocument/2006/relationships/image" Target="../media/image72.png"/><Relationship Id="rId80" Type="http://schemas.openxmlformats.org/officeDocument/2006/relationships/image" Target="../media/image80.png"/><Relationship Id="rId3" Type="http://schemas.openxmlformats.org/officeDocument/2006/relationships/image" Target="../media/image3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svg"/><Relationship Id="rId33" Type="http://schemas.openxmlformats.org/officeDocument/2006/relationships/image" Target="../media/image33.svg"/><Relationship Id="rId38" Type="http://schemas.openxmlformats.org/officeDocument/2006/relationships/image" Target="../media/image38.png"/><Relationship Id="rId46" Type="http://schemas.openxmlformats.org/officeDocument/2006/relationships/image" Target="../media/image46.png"/><Relationship Id="rId59" Type="http://schemas.openxmlformats.org/officeDocument/2006/relationships/image" Target="../media/image59.svg"/><Relationship Id="rId67" Type="http://schemas.openxmlformats.org/officeDocument/2006/relationships/image" Target="../media/image67.svg"/><Relationship Id="rId20" Type="http://schemas.openxmlformats.org/officeDocument/2006/relationships/image" Target="../media/image20.png"/><Relationship Id="rId41" Type="http://schemas.openxmlformats.org/officeDocument/2006/relationships/image" Target="../media/image41.svg"/><Relationship Id="rId54" Type="http://schemas.openxmlformats.org/officeDocument/2006/relationships/image" Target="../media/image54.png"/><Relationship Id="rId62" Type="http://schemas.openxmlformats.org/officeDocument/2006/relationships/image" Target="../media/image62.png"/><Relationship Id="rId70" Type="http://schemas.openxmlformats.org/officeDocument/2006/relationships/image" Target="../media/image70.png"/><Relationship Id="rId75" Type="http://schemas.openxmlformats.org/officeDocument/2006/relationships/image" Target="../media/image75.svg"/><Relationship Id="rId83" Type="http://schemas.openxmlformats.org/officeDocument/2006/relationships/image" Target="../media/image83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28" Type="http://schemas.openxmlformats.org/officeDocument/2006/relationships/image" Target="../media/image28.png"/><Relationship Id="rId36" Type="http://schemas.openxmlformats.org/officeDocument/2006/relationships/image" Target="../media/image36.png"/><Relationship Id="rId49" Type="http://schemas.openxmlformats.org/officeDocument/2006/relationships/image" Target="../media/image49.svg"/><Relationship Id="rId57" Type="http://schemas.openxmlformats.org/officeDocument/2006/relationships/image" Target="../media/image57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bg>
      <p:bgPr>
        <a:gradFill flip="none" rotWithShape="1">
          <a:gsLst>
            <a:gs pos="100000">
              <a:schemeClr val="bg1">
                <a:lumMod val="85000"/>
              </a:schemeClr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79888F1E-DCA4-4862-803C-0F6CD175E6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278" y="1944918"/>
            <a:ext cx="2367444" cy="1197141"/>
          </a:xfrm>
          <a:prstGeom prst="rect">
            <a:avLst/>
          </a:prstGeom>
        </p:spPr>
      </p:pic>
      <p:sp>
        <p:nvSpPr>
          <p:cNvPr id="9" name="Symbol zastępczy tytułu 1">
            <a:extLst>
              <a:ext uri="{FF2B5EF4-FFF2-40B4-BE49-F238E27FC236}">
                <a16:creationId xmlns:a16="http://schemas.microsoft.com/office/drawing/2014/main" id="{E97CEE79-BCE3-40EE-ACE6-265ABD0CDC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038856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pl-PL" dirty="0"/>
              <a:t>Rodzaj Produktu / Usługi</a:t>
            </a:r>
          </a:p>
        </p:txBody>
      </p:sp>
    </p:spTree>
    <p:extLst>
      <p:ext uri="{BB962C8B-B14F-4D97-AF65-F5344CB8AC3E}">
        <p14:creationId xmlns:p14="http://schemas.microsoft.com/office/powerpoint/2010/main" val="2839930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bg>
      <p:bgPr>
        <a:gradFill flip="none" rotWithShape="1">
          <a:gsLst>
            <a:gs pos="100000">
              <a:schemeClr val="bg1">
                <a:lumMod val="85000"/>
              </a:schemeClr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ymbol zastępczy zawartości 2">
            <a:extLst>
              <a:ext uri="{FF2B5EF4-FFF2-40B4-BE49-F238E27FC236}">
                <a16:creationId xmlns:a16="http://schemas.microsoft.com/office/drawing/2014/main" id="{33AF5FF6-E5FF-4275-8A44-77AB97654B62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7099248" y="197346"/>
            <a:ext cx="5092751" cy="1529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l-PL" dirty="0"/>
              <a:t>Wstaw obraz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816C661A-3DF6-483F-8AA1-C5D070AF00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6" y="197346"/>
            <a:ext cx="1293465" cy="654064"/>
          </a:xfrm>
          <a:prstGeom prst="rect">
            <a:avLst/>
          </a:prstGeom>
        </p:spPr>
      </p:pic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id="{6FA04283-0A14-4FBB-8DE7-46CDFC5FABDC}"/>
              </a:ext>
            </a:extLst>
          </p:cNvPr>
          <p:cNvCxnSpPr>
            <a:cxnSpLocks/>
          </p:cNvCxnSpPr>
          <p:nvPr userDrawn="1"/>
        </p:nvCxnSpPr>
        <p:spPr>
          <a:xfrm>
            <a:off x="415636" y="5666509"/>
            <a:ext cx="0" cy="637309"/>
          </a:xfrm>
          <a:prstGeom prst="straightConnector1">
            <a:avLst/>
          </a:prstGeom>
          <a:ln>
            <a:solidFill>
              <a:srgbClr val="0034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ytuł 1">
            <a:extLst>
              <a:ext uri="{FF2B5EF4-FFF2-40B4-BE49-F238E27FC236}">
                <a16:creationId xmlns:a16="http://schemas.microsoft.com/office/drawing/2014/main" id="{E05E1684-B1A7-4C28-B259-34C0772B4B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54943" y="2100257"/>
            <a:ext cx="5699339" cy="59654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>
                <a:latin typeface="+mj-lt"/>
              </a:defRPr>
            </a:lvl1pPr>
          </a:lstStyle>
          <a:p>
            <a:r>
              <a:rPr lang="pl-PL" dirty="0"/>
              <a:t>NAGŁÓWEK</a:t>
            </a:r>
          </a:p>
        </p:txBody>
      </p:sp>
      <p:sp>
        <p:nvSpPr>
          <p:cNvPr id="16" name="Symbol zastępczy zawartości 2">
            <a:extLst>
              <a:ext uri="{FF2B5EF4-FFF2-40B4-BE49-F238E27FC236}">
                <a16:creationId xmlns:a16="http://schemas.microsoft.com/office/drawing/2014/main" id="{C44FEF9C-D93A-4BD1-BFEE-9F8D8698DA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54943" y="2803276"/>
            <a:ext cx="5181600" cy="381672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0"/>
            <a:r>
              <a:rPr lang="pl-PL" dirty="0"/>
              <a:t>Drugi poziom</a:t>
            </a:r>
          </a:p>
          <a:p>
            <a:pPr lvl="0"/>
            <a:r>
              <a:rPr lang="pl-PL" dirty="0"/>
              <a:t>Trzeci poziom</a:t>
            </a:r>
          </a:p>
          <a:p>
            <a:pPr lvl="0"/>
            <a:r>
              <a:rPr lang="pl-PL" dirty="0"/>
              <a:t>Czwarty poziom</a:t>
            </a:r>
          </a:p>
          <a:p>
            <a:pPr lvl="0"/>
            <a:r>
              <a:rPr lang="pl-PL" dirty="0"/>
              <a:t>Piąty poziom</a:t>
            </a:r>
          </a:p>
        </p:txBody>
      </p:sp>
      <p:sp>
        <p:nvSpPr>
          <p:cNvPr id="23" name="Symbol zastępczy zawartości 2">
            <a:extLst>
              <a:ext uri="{FF2B5EF4-FFF2-40B4-BE49-F238E27FC236}">
                <a16:creationId xmlns:a16="http://schemas.microsoft.com/office/drawing/2014/main" id="{DFC58734-69BA-4FCA-BC00-080F456C00BE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475879" y="524378"/>
            <a:ext cx="921327" cy="86566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50000"/>
              </a:lnSpc>
              <a:buFontTx/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dirty="0"/>
              <a:t>NAZWA</a:t>
            </a:r>
          </a:p>
          <a:p>
            <a:pPr lvl="0"/>
            <a:r>
              <a:rPr lang="pl-PL" dirty="0"/>
              <a:t>SEKCJI</a:t>
            </a:r>
          </a:p>
        </p:txBody>
      </p:sp>
      <p:sp>
        <p:nvSpPr>
          <p:cNvPr id="8" name="Symbol zastępczy tekstu 43">
            <a:extLst>
              <a:ext uri="{FF2B5EF4-FFF2-40B4-BE49-F238E27FC236}">
                <a16:creationId xmlns:a16="http://schemas.microsoft.com/office/drawing/2014/main" id="{C836754C-D2A4-4438-993C-2294D6DC7F8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04057" y="524378"/>
            <a:ext cx="922338" cy="8667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314827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ŁO">
    <p:bg>
      <p:bgPr>
        <a:gradFill flip="none" rotWithShape="1">
          <a:gsLst>
            <a:gs pos="100000">
              <a:schemeClr val="bg1">
                <a:lumMod val="85000"/>
              </a:schemeClr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64E0EBAE-79CE-4195-919C-11730CA4FC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8A3527D0-F2D1-4FEB-B68E-17FE24AC2F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1873" y="1762054"/>
            <a:ext cx="4963695" cy="59654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>
                <a:latin typeface="+mj-lt"/>
              </a:defRPr>
            </a:lvl1pPr>
          </a:lstStyle>
          <a:p>
            <a:r>
              <a:rPr lang="pl-PL" dirty="0"/>
              <a:t>NAGŁÓWEK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9E6A6D6A-5D7B-4239-A6B4-728C7EB54C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1874" y="2465073"/>
            <a:ext cx="4963693" cy="381672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0"/>
            <a:r>
              <a:rPr lang="pl-PL" dirty="0"/>
              <a:t>Drugi poziom</a:t>
            </a:r>
          </a:p>
          <a:p>
            <a:pPr lvl="0"/>
            <a:r>
              <a:rPr lang="pl-PL" dirty="0"/>
              <a:t>Trzeci poziom</a:t>
            </a:r>
          </a:p>
          <a:p>
            <a:pPr lvl="0"/>
            <a:r>
              <a:rPr lang="pl-PL" dirty="0"/>
              <a:t>Czwarty poziom</a:t>
            </a:r>
          </a:p>
          <a:p>
            <a:pPr lvl="0"/>
            <a:r>
              <a:rPr lang="pl-PL" dirty="0"/>
              <a:t>Piąty poziom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D1DE89D-491B-4D04-B8A3-84E861CD62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6" y="197346"/>
            <a:ext cx="1293465" cy="654064"/>
          </a:xfrm>
          <a:prstGeom prst="rect">
            <a:avLst/>
          </a:prstGeom>
        </p:spPr>
      </p:pic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2F057E1F-9B37-4662-98D8-8EEEA70D8326}"/>
              </a:ext>
            </a:extLst>
          </p:cNvPr>
          <p:cNvCxnSpPr>
            <a:cxnSpLocks/>
          </p:cNvCxnSpPr>
          <p:nvPr userDrawn="1"/>
        </p:nvCxnSpPr>
        <p:spPr>
          <a:xfrm>
            <a:off x="415636" y="5666509"/>
            <a:ext cx="0" cy="637309"/>
          </a:xfrm>
          <a:prstGeom prst="straightConnector1">
            <a:avLst/>
          </a:prstGeom>
          <a:ln>
            <a:solidFill>
              <a:srgbClr val="0034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186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wartość z podpisem">
    <p:bg>
      <p:bgPr>
        <a:gradFill flip="none" rotWithShape="1">
          <a:gsLst>
            <a:gs pos="100000">
              <a:srgbClr val="023267"/>
            </a:gs>
            <a:gs pos="0">
              <a:srgbClr val="0058A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ytułu 1">
            <a:extLst>
              <a:ext uri="{FF2B5EF4-FFF2-40B4-BE49-F238E27FC236}">
                <a16:creationId xmlns:a16="http://schemas.microsoft.com/office/drawing/2014/main" id="{570F7819-3458-46B5-98F5-926E63343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6218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l-PL" dirty="0"/>
              <a:t>NAZWA PRODUKTU</a:t>
            </a:r>
          </a:p>
        </p:txBody>
      </p:sp>
    </p:spTree>
    <p:extLst>
      <p:ext uri="{BB962C8B-B14F-4D97-AF65-F5344CB8AC3E}">
        <p14:creationId xmlns:p14="http://schemas.microsoft.com/office/powerpoint/2010/main" val="33804275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awartość z podpisem">
    <p:bg>
      <p:bgPr>
        <a:gradFill flip="none" rotWithShape="1">
          <a:gsLst>
            <a:gs pos="100000">
              <a:srgbClr val="023267"/>
            </a:gs>
            <a:gs pos="0">
              <a:srgbClr val="0058A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8E2842BB-F7B5-4E5E-BC16-3D09F4EB4E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6" y="197345"/>
            <a:ext cx="1293458" cy="654065"/>
          </a:xfrm>
          <a:prstGeom prst="rect">
            <a:avLst/>
          </a:prstGeom>
        </p:spPr>
      </p:pic>
      <p:sp>
        <p:nvSpPr>
          <p:cNvPr id="8" name="Symbol zastępczy tytułu 1">
            <a:extLst>
              <a:ext uri="{FF2B5EF4-FFF2-40B4-BE49-F238E27FC236}">
                <a16:creationId xmlns:a16="http://schemas.microsoft.com/office/drawing/2014/main" id="{570F7819-3458-46B5-98F5-926E63343B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3" y="1256832"/>
            <a:ext cx="32129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l-PL" dirty="0"/>
              <a:t>AGENDA</a:t>
            </a:r>
          </a:p>
        </p:txBody>
      </p:sp>
      <p:cxnSp>
        <p:nvCxnSpPr>
          <p:cNvPr id="4" name="Łącznik prosty ze strzałką 3">
            <a:extLst>
              <a:ext uri="{FF2B5EF4-FFF2-40B4-BE49-F238E27FC236}">
                <a16:creationId xmlns:a16="http://schemas.microsoft.com/office/drawing/2014/main" id="{E604635D-B5D4-4E83-968E-7A76F1ECBD46}"/>
              </a:ext>
            </a:extLst>
          </p:cNvPr>
          <p:cNvCxnSpPr>
            <a:cxnSpLocks/>
          </p:cNvCxnSpPr>
          <p:nvPr userDrawn="1"/>
        </p:nvCxnSpPr>
        <p:spPr>
          <a:xfrm>
            <a:off x="415636" y="5666509"/>
            <a:ext cx="0" cy="63730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18559F6F-E17A-4E02-8D9C-2DC3E2D980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22513" y="2725738"/>
            <a:ext cx="7065962" cy="277751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pl-PL" dirty="0"/>
              <a:t>Podpunkt 1</a:t>
            </a:r>
          </a:p>
          <a:p>
            <a:pPr lvl="0"/>
            <a:r>
              <a:rPr lang="pl-PL" dirty="0"/>
              <a:t>Podpunkt 2</a:t>
            </a:r>
          </a:p>
          <a:p>
            <a:pPr lvl="0"/>
            <a:r>
              <a:rPr lang="pl-PL" dirty="0"/>
              <a:t>Podpunkt 3</a:t>
            </a:r>
          </a:p>
          <a:p>
            <a:pPr lvl="0"/>
            <a:r>
              <a:rPr lang="pl-PL" dirty="0"/>
              <a:t>Podpunkt 4</a:t>
            </a:r>
          </a:p>
          <a:p>
            <a:pPr lvl="0"/>
            <a:r>
              <a:rPr lang="pl-PL" dirty="0"/>
              <a:t>Podpunkt 5</a:t>
            </a:r>
          </a:p>
        </p:txBody>
      </p:sp>
    </p:spTree>
    <p:extLst>
      <p:ext uri="{BB962C8B-B14F-4D97-AF65-F5344CB8AC3E}">
        <p14:creationId xmlns:p14="http://schemas.microsoft.com/office/powerpoint/2010/main" val="37431102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ŁO">
    <p:bg>
      <p:bgPr>
        <a:gradFill flip="none" rotWithShape="1">
          <a:gsLst>
            <a:gs pos="100000">
              <a:schemeClr val="bg1">
                <a:lumMod val="85000"/>
              </a:schemeClr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0EFCE2C-C290-4A57-8A78-825D96AEAC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9447" y="2700179"/>
            <a:ext cx="1256474" cy="348170"/>
          </a:xfrm>
          <a:prstGeom prst="rect">
            <a:avLst/>
          </a:prstGeom>
        </p:spPr>
        <p:txBody>
          <a:bodyPr/>
          <a:lstStyle>
            <a:lvl1pPr>
              <a:buNone/>
              <a:defRPr sz="2000">
                <a:latin typeface="+mj-lt"/>
              </a:defRPr>
            </a:lvl1pPr>
          </a:lstStyle>
          <a:p>
            <a:pPr lvl="0"/>
            <a:r>
              <a:rPr lang="pl-PL" dirty="0"/>
              <a:t>IDEA 1</a:t>
            </a:r>
          </a:p>
        </p:txBody>
      </p:sp>
      <p:sp>
        <p:nvSpPr>
          <p:cNvPr id="6" name="Symbol zastępczy tekstu 4">
            <a:extLst>
              <a:ext uri="{FF2B5EF4-FFF2-40B4-BE49-F238E27FC236}">
                <a16:creationId xmlns:a16="http://schemas.microsoft.com/office/drawing/2014/main" id="{2677D462-57C9-4408-BE87-5EC5E61ACB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25937" y="2705926"/>
            <a:ext cx="1256474" cy="348170"/>
          </a:xfrm>
          <a:prstGeom prst="rect">
            <a:avLst/>
          </a:prstGeom>
        </p:spPr>
        <p:txBody>
          <a:bodyPr/>
          <a:lstStyle>
            <a:lvl1pPr>
              <a:buNone/>
              <a:defRPr sz="2000">
                <a:latin typeface="+mj-lt"/>
              </a:defRPr>
            </a:lvl1pPr>
          </a:lstStyle>
          <a:p>
            <a:pPr lvl="0"/>
            <a:r>
              <a:rPr lang="pl-PL" dirty="0"/>
              <a:t>IDEA 2</a:t>
            </a:r>
          </a:p>
        </p:txBody>
      </p:sp>
      <p:sp>
        <p:nvSpPr>
          <p:cNvPr id="7" name="Symbol zastępczy tekstu 4">
            <a:extLst>
              <a:ext uri="{FF2B5EF4-FFF2-40B4-BE49-F238E27FC236}">
                <a16:creationId xmlns:a16="http://schemas.microsoft.com/office/drawing/2014/main" id="{B18118D4-0009-479D-AC7B-902441808E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62427" y="2718118"/>
            <a:ext cx="1256474" cy="348170"/>
          </a:xfrm>
          <a:prstGeom prst="rect">
            <a:avLst/>
          </a:prstGeom>
        </p:spPr>
        <p:txBody>
          <a:bodyPr/>
          <a:lstStyle>
            <a:lvl1pPr>
              <a:buNone/>
              <a:defRPr sz="2000">
                <a:latin typeface="+mj-lt"/>
              </a:defRPr>
            </a:lvl1pPr>
          </a:lstStyle>
          <a:p>
            <a:pPr lvl="0"/>
            <a:r>
              <a:rPr lang="pl-PL" dirty="0"/>
              <a:t>IDEA 3</a:t>
            </a:r>
          </a:p>
        </p:txBody>
      </p:sp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4EAEE84A-2251-4423-AAEE-1135B16C38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9447" y="3803905"/>
            <a:ext cx="3518789" cy="2670047"/>
          </a:xfrm>
          <a:prstGeom prst="rect">
            <a:avLst/>
          </a:prstGeo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0" name="Symbol zastępczy tekstu 8">
            <a:extLst>
              <a:ext uri="{FF2B5EF4-FFF2-40B4-BE49-F238E27FC236}">
                <a16:creationId xmlns:a16="http://schemas.microsoft.com/office/drawing/2014/main" id="{19B59DE9-FADA-4C30-9437-5EECB15851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5937" y="3803905"/>
            <a:ext cx="3518789" cy="2670047"/>
          </a:xfrm>
          <a:prstGeom prst="rect">
            <a:avLst/>
          </a:prstGeo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1" name="Symbol zastępczy tekstu 8">
            <a:extLst>
              <a:ext uri="{FF2B5EF4-FFF2-40B4-BE49-F238E27FC236}">
                <a16:creationId xmlns:a16="http://schemas.microsoft.com/office/drawing/2014/main" id="{3482FEA9-2620-44FE-AAA7-CD16514FC2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62428" y="3803905"/>
            <a:ext cx="3518789" cy="2670047"/>
          </a:xfrm>
          <a:prstGeom prst="rect">
            <a:avLst/>
          </a:prstGeo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2" name="Symbol zastępczy zawartości 2">
            <a:extLst>
              <a:ext uri="{FF2B5EF4-FFF2-40B4-BE49-F238E27FC236}">
                <a16:creationId xmlns:a16="http://schemas.microsoft.com/office/drawing/2014/main" id="{FE0082D5-8360-4C6E-B856-A9DE01CA5B32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7099248" y="197346"/>
            <a:ext cx="5092751" cy="1529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l-PL" dirty="0"/>
              <a:t>Wstaw obraz</a:t>
            </a:r>
          </a:p>
        </p:txBody>
      </p:sp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161FF150-34ED-4CFC-89FD-33CF89A14185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475879" y="524378"/>
            <a:ext cx="921327" cy="86566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50000"/>
              </a:lnSpc>
              <a:buFontTx/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dirty="0"/>
              <a:t>NAZWA</a:t>
            </a:r>
          </a:p>
          <a:p>
            <a:pPr lvl="0"/>
            <a:r>
              <a:rPr lang="pl-PL" dirty="0"/>
              <a:t>SEKCJI</a:t>
            </a:r>
          </a:p>
        </p:txBody>
      </p:sp>
      <p:sp>
        <p:nvSpPr>
          <p:cNvPr id="14" name="Symbol zastępczy tekstu 43">
            <a:extLst>
              <a:ext uri="{FF2B5EF4-FFF2-40B4-BE49-F238E27FC236}">
                <a16:creationId xmlns:a16="http://schemas.microsoft.com/office/drawing/2014/main" id="{1AD6AC51-EB15-43AF-A349-2C0C80BFA52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04057" y="524378"/>
            <a:ext cx="922338" cy="8667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BD8ED7C1-3B01-432A-8877-8BBC8E046A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6" y="197346"/>
            <a:ext cx="1293465" cy="65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5374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główek sekcji">
    <p:bg>
      <p:bgPr>
        <a:gradFill flip="none" rotWithShape="1">
          <a:gsLst>
            <a:gs pos="100000">
              <a:schemeClr val="bg1">
                <a:lumMod val="85000"/>
              </a:schemeClr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ymbol zastępczy zawartości 2">
            <a:extLst>
              <a:ext uri="{FF2B5EF4-FFF2-40B4-BE49-F238E27FC236}">
                <a16:creationId xmlns:a16="http://schemas.microsoft.com/office/drawing/2014/main" id="{33AF5FF6-E5FF-4275-8A44-77AB97654B62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7099248" y="197346"/>
            <a:ext cx="5092751" cy="1529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l-PL" dirty="0"/>
              <a:t>Wstaw obraz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816C661A-3DF6-483F-8AA1-C5D070AF00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6" y="197346"/>
            <a:ext cx="1293465" cy="654064"/>
          </a:xfrm>
          <a:prstGeom prst="rect">
            <a:avLst/>
          </a:prstGeom>
        </p:spPr>
      </p:pic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id="{6FA04283-0A14-4FBB-8DE7-46CDFC5FABDC}"/>
              </a:ext>
            </a:extLst>
          </p:cNvPr>
          <p:cNvCxnSpPr>
            <a:cxnSpLocks/>
          </p:cNvCxnSpPr>
          <p:nvPr userDrawn="1"/>
        </p:nvCxnSpPr>
        <p:spPr>
          <a:xfrm>
            <a:off x="415636" y="5666509"/>
            <a:ext cx="0" cy="637309"/>
          </a:xfrm>
          <a:prstGeom prst="straightConnector1">
            <a:avLst/>
          </a:prstGeom>
          <a:ln>
            <a:solidFill>
              <a:srgbClr val="0034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ytuł 1">
            <a:extLst>
              <a:ext uri="{FF2B5EF4-FFF2-40B4-BE49-F238E27FC236}">
                <a16:creationId xmlns:a16="http://schemas.microsoft.com/office/drawing/2014/main" id="{E05E1684-B1A7-4C28-B259-34C0772B4B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54943" y="2100257"/>
            <a:ext cx="5699339" cy="59654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>
                <a:latin typeface="+mj-lt"/>
              </a:defRPr>
            </a:lvl1pPr>
          </a:lstStyle>
          <a:p>
            <a:r>
              <a:rPr lang="pl-PL" dirty="0"/>
              <a:t>NAGŁÓWEK</a:t>
            </a:r>
          </a:p>
        </p:txBody>
      </p:sp>
      <p:sp>
        <p:nvSpPr>
          <p:cNvPr id="16" name="Symbol zastępczy zawartości 2">
            <a:extLst>
              <a:ext uri="{FF2B5EF4-FFF2-40B4-BE49-F238E27FC236}">
                <a16:creationId xmlns:a16="http://schemas.microsoft.com/office/drawing/2014/main" id="{C44FEF9C-D93A-4BD1-BFEE-9F8D8698DA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54943" y="2803276"/>
            <a:ext cx="4030159" cy="381672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0"/>
            <a:r>
              <a:rPr lang="pl-PL" dirty="0"/>
              <a:t>Drugi poziom</a:t>
            </a:r>
          </a:p>
          <a:p>
            <a:pPr lvl="0"/>
            <a:r>
              <a:rPr lang="pl-PL" dirty="0"/>
              <a:t>Trzeci poziom</a:t>
            </a:r>
          </a:p>
          <a:p>
            <a:pPr lvl="0"/>
            <a:r>
              <a:rPr lang="pl-PL" dirty="0"/>
              <a:t>Czwarty poziom</a:t>
            </a:r>
          </a:p>
          <a:p>
            <a:pPr lvl="0"/>
            <a:r>
              <a:rPr lang="pl-PL" dirty="0"/>
              <a:t>Piąty poziom</a:t>
            </a:r>
          </a:p>
        </p:txBody>
      </p:sp>
      <p:sp>
        <p:nvSpPr>
          <p:cNvPr id="23" name="Symbol zastępczy zawartości 2">
            <a:extLst>
              <a:ext uri="{FF2B5EF4-FFF2-40B4-BE49-F238E27FC236}">
                <a16:creationId xmlns:a16="http://schemas.microsoft.com/office/drawing/2014/main" id="{DFC58734-69BA-4FCA-BC00-080F456C00BE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475879" y="524378"/>
            <a:ext cx="921327" cy="86566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50000"/>
              </a:lnSpc>
              <a:buFontTx/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dirty="0"/>
              <a:t>NAZWA</a:t>
            </a:r>
          </a:p>
          <a:p>
            <a:pPr lvl="0"/>
            <a:r>
              <a:rPr lang="pl-PL" dirty="0"/>
              <a:t>SEKCJI</a:t>
            </a:r>
          </a:p>
        </p:txBody>
      </p:sp>
      <p:sp>
        <p:nvSpPr>
          <p:cNvPr id="8" name="Symbol zastępczy tekstu 43">
            <a:extLst>
              <a:ext uri="{FF2B5EF4-FFF2-40B4-BE49-F238E27FC236}">
                <a16:creationId xmlns:a16="http://schemas.microsoft.com/office/drawing/2014/main" id="{C836754C-D2A4-4438-993C-2294D6DC7F8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04057" y="524378"/>
            <a:ext cx="922338" cy="8667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4ED83C54-3076-4F80-B83E-4493573047ED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5955087" y="2803275"/>
            <a:ext cx="4030159" cy="381672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0"/>
            <a:r>
              <a:rPr lang="pl-PL" dirty="0"/>
              <a:t>Drugi poziom</a:t>
            </a:r>
          </a:p>
          <a:p>
            <a:pPr lvl="0"/>
            <a:r>
              <a:rPr lang="pl-PL" dirty="0"/>
              <a:t>Trzeci poziom</a:t>
            </a:r>
          </a:p>
          <a:p>
            <a:pPr lvl="0"/>
            <a:r>
              <a:rPr lang="pl-PL" dirty="0"/>
              <a:t>Czwarty poziom</a:t>
            </a:r>
          </a:p>
          <a:p>
            <a:pPr lvl="0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405180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wa elementy zawartości">
    <p:bg>
      <p:bgPr>
        <a:gradFill flip="none" rotWithShape="1">
          <a:gsLst>
            <a:gs pos="100000">
              <a:schemeClr val="bg1">
                <a:lumMod val="85000"/>
              </a:schemeClr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D35558CE-EAF6-4CEE-9A14-9BAC34AC59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6" y="197346"/>
            <a:ext cx="1293465" cy="654064"/>
          </a:xfrm>
          <a:prstGeom prst="rect">
            <a:avLst/>
          </a:prstGeom>
        </p:spPr>
      </p:pic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id="{C79CCFB1-3008-4480-BDAE-C74499E52A0F}"/>
              </a:ext>
            </a:extLst>
          </p:cNvPr>
          <p:cNvCxnSpPr>
            <a:cxnSpLocks/>
          </p:cNvCxnSpPr>
          <p:nvPr userDrawn="1"/>
        </p:nvCxnSpPr>
        <p:spPr>
          <a:xfrm>
            <a:off x="415636" y="5666509"/>
            <a:ext cx="0" cy="637309"/>
          </a:xfrm>
          <a:prstGeom prst="straightConnector1">
            <a:avLst/>
          </a:prstGeom>
          <a:ln>
            <a:solidFill>
              <a:srgbClr val="0034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rostokąt 9">
            <a:extLst>
              <a:ext uri="{FF2B5EF4-FFF2-40B4-BE49-F238E27FC236}">
                <a16:creationId xmlns:a16="http://schemas.microsoft.com/office/drawing/2014/main" id="{85E286E5-B619-4D47-AE53-D71C7B1FE205}"/>
              </a:ext>
            </a:extLst>
          </p:cNvPr>
          <p:cNvSpPr/>
          <p:nvPr userDrawn="1"/>
        </p:nvSpPr>
        <p:spPr>
          <a:xfrm>
            <a:off x="2353192" y="3687484"/>
            <a:ext cx="3058959" cy="2465416"/>
          </a:xfrm>
          <a:prstGeom prst="rect">
            <a:avLst/>
          </a:prstGeom>
          <a:gradFill flip="none" rotWithShape="1">
            <a:gsLst>
              <a:gs pos="0">
                <a:srgbClr val="00346D"/>
              </a:gs>
              <a:gs pos="100000">
                <a:srgbClr val="0058A5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Tytuł 1">
            <a:extLst>
              <a:ext uri="{FF2B5EF4-FFF2-40B4-BE49-F238E27FC236}">
                <a16:creationId xmlns:a16="http://schemas.microsoft.com/office/drawing/2014/main" id="{BA42731A-B433-4488-8B07-07C19067BF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53191" y="3842022"/>
            <a:ext cx="3058692" cy="4418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l-PL" dirty="0"/>
              <a:t>KLIKNIJ, ABY EDYTOWAĆ</a:t>
            </a: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9DA83303-A404-4582-A2DC-A06B0488066C}"/>
              </a:ext>
            </a:extLst>
          </p:cNvPr>
          <p:cNvSpPr/>
          <p:nvPr userDrawn="1"/>
        </p:nvSpPr>
        <p:spPr>
          <a:xfrm>
            <a:off x="6385277" y="3681086"/>
            <a:ext cx="3058959" cy="2465416"/>
          </a:xfrm>
          <a:prstGeom prst="rect">
            <a:avLst/>
          </a:prstGeom>
          <a:gradFill flip="none" rotWithShape="1">
            <a:gsLst>
              <a:gs pos="0">
                <a:srgbClr val="00346D"/>
              </a:gs>
              <a:gs pos="100000">
                <a:srgbClr val="0058A5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Symbol zastępczy tekstu 28">
            <a:extLst>
              <a:ext uri="{FF2B5EF4-FFF2-40B4-BE49-F238E27FC236}">
                <a16:creationId xmlns:a16="http://schemas.microsoft.com/office/drawing/2014/main" id="{C0EC4EEF-1562-415C-BECA-DF3F53E788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3035" y="4449635"/>
            <a:ext cx="2828925" cy="153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31" name="Symbol zastępczy tekstu 28">
            <a:extLst>
              <a:ext uri="{FF2B5EF4-FFF2-40B4-BE49-F238E27FC236}">
                <a16:creationId xmlns:a16="http://schemas.microsoft.com/office/drawing/2014/main" id="{B4CBC7E4-6800-4A29-B7A4-148F28E1A9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00161" y="4443413"/>
            <a:ext cx="2828925" cy="153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38" name="Symbol zastępczy obrazu 34">
            <a:extLst>
              <a:ext uri="{FF2B5EF4-FFF2-40B4-BE49-F238E27FC236}">
                <a16:creationId xmlns:a16="http://schemas.microsoft.com/office/drawing/2014/main" id="{4EE9EFF5-0633-45CB-940B-F0B1F7C1E33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353191" y="1641956"/>
            <a:ext cx="3058692" cy="20391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 dirty="0"/>
              <a:t>WSTAW OBRAZ</a:t>
            </a:r>
          </a:p>
        </p:txBody>
      </p:sp>
      <p:sp>
        <p:nvSpPr>
          <p:cNvPr id="39" name="Symbol zastępczy obrazu 34">
            <a:extLst>
              <a:ext uri="{FF2B5EF4-FFF2-40B4-BE49-F238E27FC236}">
                <a16:creationId xmlns:a16="http://schemas.microsoft.com/office/drawing/2014/main" id="{14AB0E75-6E87-4831-ACA6-584DFF5E12A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385277" y="1641956"/>
            <a:ext cx="3058692" cy="20391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 dirty="0"/>
              <a:t>WSTAW OBRAZ</a:t>
            </a:r>
          </a:p>
        </p:txBody>
      </p:sp>
      <p:sp>
        <p:nvSpPr>
          <p:cNvPr id="41" name="Symbol zastępczy obrazu 40">
            <a:extLst>
              <a:ext uri="{FF2B5EF4-FFF2-40B4-BE49-F238E27FC236}">
                <a16:creationId xmlns:a16="http://schemas.microsoft.com/office/drawing/2014/main" id="{8DF6ED51-A11F-445B-9E70-7EB459D5B11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0788398" y="462939"/>
            <a:ext cx="922338" cy="866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pl-PL" dirty="0"/>
              <a:t>GRANATOWA</a:t>
            </a:r>
          </a:p>
          <a:p>
            <a:r>
              <a:rPr lang="pl-PL" dirty="0"/>
              <a:t>KAFELKA</a:t>
            </a:r>
          </a:p>
        </p:txBody>
      </p:sp>
      <p:sp>
        <p:nvSpPr>
          <p:cNvPr id="44" name="Symbol zastępczy tekstu 43">
            <a:extLst>
              <a:ext uri="{FF2B5EF4-FFF2-40B4-BE49-F238E27FC236}">
                <a16:creationId xmlns:a16="http://schemas.microsoft.com/office/drawing/2014/main" id="{C7516925-B2E7-43ED-8111-BC76B35603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85350" y="462939"/>
            <a:ext cx="922338" cy="8667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OPIS SEKCJI</a:t>
            </a:r>
          </a:p>
        </p:txBody>
      </p:sp>
      <p:sp>
        <p:nvSpPr>
          <p:cNvPr id="48" name="Symbol zastępczy tekstu 46">
            <a:extLst>
              <a:ext uri="{FF2B5EF4-FFF2-40B4-BE49-F238E27FC236}">
                <a16:creationId xmlns:a16="http://schemas.microsoft.com/office/drawing/2014/main" id="{0F08FA95-3939-4926-9319-32A8094C61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85009" y="3835223"/>
            <a:ext cx="3058241" cy="4415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KLIKNIJ, ABY EDYTOWAĆ</a:t>
            </a:r>
          </a:p>
        </p:txBody>
      </p:sp>
    </p:spTree>
    <p:extLst>
      <p:ext uri="{BB962C8B-B14F-4D97-AF65-F5344CB8AC3E}">
        <p14:creationId xmlns:p14="http://schemas.microsoft.com/office/powerpoint/2010/main" val="7765157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bg>
      <p:bgPr>
        <a:gradFill flip="none" rotWithShape="1">
          <a:gsLst>
            <a:gs pos="100000">
              <a:schemeClr val="bg1">
                <a:lumMod val="85000"/>
              </a:schemeClr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D35558CE-EAF6-4CEE-9A14-9BAC34AC59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6" y="197346"/>
            <a:ext cx="1293465" cy="654064"/>
          </a:xfrm>
          <a:prstGeom prst="rect">
            <a:avLst/>
          </a:prstGeom>
        </p:spPr>
      </p:pic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id="{C79CCFB1-3008-4480-BDAE-C74499E52A0F}"/>
              </a:ext>
            </a:extLst>
          </p:cNvPr>
          <p:cNvCxnSpPr>
            <a:cxnSpLocks/>
          </p:cNvCxnSpPr>
          <p:nvPr userDrawn="1"/>
        </p:nvCxnSpPr>
        <p:spPr>
          <a:xfrm>
            <a:off x="415636" y="5666509"/>
            <a:ext cx="0" cy="637309"/>
          </a:xfrm>
          <a:prstGeom prst="straightConnector1">
            <a:avLst/>
          </a:prstGeom>
          <a:ln>
            <a:solidFill>
              <a:srgbClr val="0034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rostokąt 9">
            <a:extLst>
              <a:ext uri="{FF2B5EF4-FFF2-40B4-BE49-F238E27FC236}">
                <a16:creationId xmlns:a16="http://schemas.microsoft.com/office/drawing/2014/main" id="{85E286E5-B619-4D47-AE53-D71C7B1FE205}"/>
              </a:ext>
            </a:extLst>
          </p:cNvPr>
          <p:cNvSpPr/>
          <p:nvPr userDrawn="1"/>
        </p:nvSpPr>
        <p:spPr>
          <a:xfrm>
            <a:off x="1006645" y="3681262"/>
            <a:ext cx="3058959" cy="2465416"/>
          </a:xfrm>
          <a:prstGeom prst="rect">
            <a:avLst/>
          </a:prstGeom>
          <a:gradFill flip="none" rotWithShape="1">
            <a:gsLst>
              <a:gs pos="0">
                <a:srgbClr val="00346D"/>
              </a:gs>
              <a:gs pos="100000">
                <a:srgbClr val="0058A5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Tytuł 1">
            <a:extLst>
              <a:ext uri="{FF2B5EF4-FFF2-40B4-BE49-F238E27FC236}">
                <a16:creationId xmlns:a16="http://schemas.microsoft.com/office/drawing/2014/main" id="{BA42731A-B433-4488-8B07-07C19067BF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6644" y="3835800"/>
            <a:ext cx="3058692" cy="4418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l-PL" dirty="0"/>
              <a:t>KLIKNIJ, ABY EDYTOWAĆ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D93FC67B-1B83-4F14-9861-1E2102B4005D}"/>
              </a:ext>
            </a:extLst>
          </p:cNvPr>
          <p:cNvSpPr/>
          <p:nvPr userDrawn="1"/>
        </p:nvSpPr>
        <p:spPr>
          <a:xfrm>
            <a:off x="4566520" y="3681262"/>
            <a:ext cx="3058959" cy="2465416"/>
          </a:xfrm>
          <a:prstGeom prst="rect">
            <a:avLst/>
          </a:prstGeom>
          <a:gradFill flip="none" rotWithShape="1">
            <a:gsLst>
              <a:gs pos="0">
                <a:srgbClr val="00346D"/>
              </a:gs>
              <a:gs pos="100000">
                <a:srgbClr val="0058A5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9DA83303-A404-4582-A2DC-A06B0488066C}"/>
              </a:ext>
            </a:extLst>
          </p:cNvPr>
          <p:cNvSpPr/>
          <p:nvPr userDrawn="1"/>
        </p:nvSpPr>
        <p:spPr>
          <a:xfrm>
            <a:off x="8126395" y="3681086"/>
            <a:ext cx="3058959" cy="2465416"/>
          </a:xfrm>
          <a:prstGeom prst="rect">
            <a:avLst/>
          </a:prstGeom>
          <a:gradFill flip="none" rotWithShape="1">
            <a:gsLst>
              <a:gs pos="0">
                <a:srgbClr val="00346D"/>
              </a:gs>
              <a:gs pos="100000">
                <a:srgbClr val="0058A5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Symbol zastępczy tekstu 28">
            <a:extLst>
              <a:ext uri="{FF2B5EF4-FFF2-40B4-BE49-F238E27FC236}">
                <a16:creationId xmlns:a16="http://schemas.microsoft.com/office/drawing/2014/main" id="{C0EC4EEF-1562-415C-BECA-DF3F53E788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06488" y="4443413"/>
            <a:ext cx="2828925" cy="153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30" name="Symbol zastępczy tekstu 28">
            <a:extLst>
              <a:ext uri="{FF2B5EF4-FFF2-40B4-BE49-F238E27FC236}">
                <a16:creationId xmlns:a16="http://schemas.microsoft.com/office/drawing/2014/main" id="{0AF8D7E5-B1B3-4733-B13C-F2B5810DFD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1404" y="4443413"/>
            <a:ext cx="2828925" cy="153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31" name="Symbol zastępczy tekstu 28">
            <a:extLst>
              <a:ext uri="{FF2B5EF4-FFF2-40B4-BE49-F238E27FC236}">
                <a16:creationId xmlns:a16="http://schemas.microsoft.com/office/drawing/2014/main" id="{B4CBC7E4-6800-4A29-B7A4-148F28E1A9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41279" y="4443413"/>
            <a:ext cx="2828925" cy="153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35" name="Symbol zastępczy obrazu 34">
            <a:extLst>
              <a:ext uri="{FF2B5EF4-FFF2-40B4-BE49-F238E27FC236}">
                <a16:creationId xmlns:a16="http://schemas.microsoft.com/office/drawing/2014/main" id="{5DE7811C-656E-48B2-B434-B86E60C4B14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566787" y="1641957"/>
            <a:ext cx="3058692" cy="20391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 dirty="0"/>
              <a:t>WSTAW OBRAZ</a:t>
            </a:r>
          </a:p>
        </p:txBody>
      </p:sp>
      <p:sp>
        <p:nvSpPr>
          <p:cNvPr id="38" name="Symbol zastępczy obrazu 34">
            <a:extLst>
              <a:ext uri="{FF2B5EF4-FFF2-40B4-BE49-F238E27FC236}">
                <a16:creationId xmlns:a16="http://schemas.microsoft.com/office/drawing/2014/main" id="{4EE9EFF5-0633-45CB-940B-F0B1F7C1E33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006644" y="1635734"/>
            <a:ext cx="3058692" cy="20391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 dirty="0"/>
              <a:t>WSTAW OBRAZ</a:t>
            </a:r>
          </a:p>
        </p:txBody>
      </p:sp>
      <p:sp>
        <p:nvSpPr>
          <p:cNvPr id="39" name="Symbol zastępczy obrazu 34">
            <a:extLst>
              <a:ext uri="{FF2B5EF4-FFF2-40B4-BE49-F238E27FC236}">
                <a16:creationId xmlns:a16="http://schemas.microsoft.com/office/drawing/2014/main" id="{14AB0E75-6E87-4831-ACA6-584DFF5E12A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26395" y="1641956"/>
            <a:ext cx="3058692" cy="20391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 dirty="0"/>
              <a:t>WSTAW OBRAZ</a:t>
            </a:r>
          </a:p>
        </p:txBody>
      </p:sp>
      <p:sp>
        <p:nvSpPr>
          <p:cNvPr id="41" name="Symbol zastępczy obrazu 40">
            <a:extLst>
              <a:ext uri="{FF2B5EF4-FFF2-40B4-BE49-F238E27FC236}">
                <a16:creationId xmlns:a16="http://schemas.microsoft.com/office/drawing/2014/main" id="{8DF6ED51-A11F-445B-9E70-7EB459D5B11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0788398" y="462939"/>
            <a:ext cx="922338" cy="866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pl-PL" dirty="0"/>
              <a:t>GRANATOWA</a:t>
            </a:r>
          </a:p>
          <a:p>
            <a:r>
              <a:rPr lang="pl-PL" dirty="0"/>
              <a:t>KAFELKA</a:t>
            </a:r>
          </a:p>
        </p:txBody>
      </p:sp>
      <p:sp>
        <p:nvSpPr>
          <p:cNvPr id="44" name="Symbol zastępczy tekstu 43">
            <a:extLst>
              <a:ext uri="{FF2B5EF4-FFF2-40B4-BE49-F238E27FC236}">
                <a16:creationId xmlns:a16="http://schemas.microsoft.com/office/drawing/2014/main" id="{C7516925-B2E7-43ED-8111-BC76B35603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85350" y="462939"/>
            <a:ext cx="922338" cy="8667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OPIS SEKCJI</a:t>
            </a:r>
          </a:p>
        </p:txBody>
      </p:sp>
      <p:sp>
        <p:nvSpPr>
          <p:cNvPr id="47" name="Symbol zastępczy tekstu 46">
            <a:extLst>
              <a:ext uri="{FF2B5EF4-FFF2-40B4-BE49-F238E27FC236}">
                <a16:creationId xmlns:a16="http://schemas.microsoft.com/office/drawing/2014/main" id="{8BFC2E23-0D81-4CDE-84BF-AE26C23F152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7238" y="3835224"/>
            <a:ext cx="3058241" cy="4415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48" name="Symbol zastępczy tekstu 46">
            <a:extLst>
              <a:ext uri="{FF2B5EF4-FFF2-40B4-BE49-F238E27FC236}">
                <a16:creationId xmlns:a16="http://schemas.microsoft.com/office/drawing/2014/main" id="{0F08FA95-3939-4926-9319-32A8094C61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6127" y="3835223"/>
            <a:ext cx="3058241" cy="4415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KLIKNIJ, ABY EDYTOWAĆ</a:t>
            </a:r>
          </a:p>
        </p:txBody>
      </p:sp>
    </p:spTree>
    <p:extLst>
      <p:ext uri="{BB962C8B-B14F-4D97-AF65-F5344CB8AC3E}">
        <p14:creationId xmlns:p14="http://schemas.microsoft.com/office/powerpoint/2010/main" val="16478435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wa elementy zawartości">
    <p:bg>
      <p:bgPr>
        <a:gradFill flip="none" rotWithShape="1">
          <a:gsLst>
            <a:gs pos="100000">
              <a:schemeClr val="bg1">
                <a:lumMod val="85000"/>
              </a:schemeClr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Obraz 37">
            <a:extLst>
              <a:ext uri="{FF2B5EF4-FFF2-40B4-BE49-F238E27FC236}">
                <a16:creationId xmlns:a16="http://schemas.microsoft.com/office/drawing/2014/main" id="{4BA1CB4C-3651-4E8C-B116-1DF434A8B6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6" y="197346"/>
            <a:ext cx="1293465" cy="654064"/>
          </a:xfrm>
          <a:prstGeom prst="rect">
            <a:avLst/>
          </a:prstGeom>
        </p:spPr>
      </p:pic>
      <p:cxnSp>
        <p:nvCxnSpPr>
          <p:cNvPr id="39" name="Łącznik prosty ze strzałką 38">
            <a:extLst>
              <a:ext uri="{FF2B5EF4-FFF2-40B4-BE49-F238E27FC236}">
                <a16:creationId xmlns:a16="http://schemas.microsoft.com/office/drawing/2014/main" id="{0A0947C9-193C-43CA-B2D2-98CE995EA172}"/>
              </a:ext>
            </a:extLst>
          </p:cNvPr>
          <p:cNvCxnSpPr>
            <a:cxnSpLocks/>
          </p:cNvCxnSpPr>
          <p:nvPr userDrawn="1"/>
        </p:nvCxnSpPr>
        <p:spPr>
          <a:xfrm>
            <a:off x="415636" y="5666509"/>
            <a:ext cx="0" cy="637309"/>
          </a:xfrm>
          <a:prstGeom prst="straightConnector1">
            <a:avLst/>
          </a:prstGeom>
          <a:ln>
            <a:solidFill>
              <a:srgbClr val="0034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Prostokąt 39">
            <a:extLst>
              <a:ext uri="{FF2B5EF4-FFF2-40B4-BE49-F238E27FC236}">
                <a16:creationId xmlns:a16="http://schemas.microsoft.com/office/drawing/2014/main" id="{AF4A0FEC-B312-4705-90E5-F51CC7ECC2C2}"/>
              </a:ext>
            </a:extLst>
          </p:cNvPr>
          <p:cNvSpPr/>
          <p:nvPr userDrawn="1"/>
        </p:nvSpPr>
        <p:spPr>
          <a:xfrm>
            <a:off x="809798" y="3700312"/>
            <a:ext cx="2568404" cy="2465416"/>
          </a:xfrm>
          <a:prstGeom prst="rect">
            <a:avLst/>
          </a:prstGeom>
          <a:gradFill flip="none" rotWithShape="1">
            <a:gsLst>
              <a:gs pos="0">
                <a:srgbClr val="00346D"/>
              </a:gs>
              <a:gs pos="100000">
                <a:srgbClr val="0058A5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pl-PL"/>
          </a:p>
        </p:txBody>
      </p:sp>
      <p:sp>
        <p:nvSpPr>
          <p:cNvPr id="41" name="Tytuł 1">
            <a:extLst>
              <a:ext uri="{FF2B5EF4-FFF2-40B4-BE49-F238E27FC236}">
                <a16:creationId xmlns:a16="http://schemas.microsoft.com/office/drawing/2014/main" id="{598AAAA2-EA5E-4259-97B0-E635939448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9796" y="3854850"/>
            <a:ext cx="2568404" cy="4418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l-PL" dirty="0"/>
              <a:t>KLIKNIJ, ABY EDYTOWAĆ</a:t>
            </a:r>
          </a:p>
        </p:txBody>
      </p:sp>
      <p:sp>
        <p:nvSpPr>
          <p:cNvPr id="44" name="Symbol zastępczy tekstu 28">
            <a:extLst>
              <a:ext uri="{FF2B5EF4-FFF2-40B4-BE49-F238E27FC236}">
                <a16:creationId xmlns:a16="http://schemas.microsoft.com/office/drawing/2014/main" id="{0BE50FA4-355B-41F1-ADE7-FF5CC1E982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9641" y="4462463"/>
            <a:ext cx="2373311" cy="153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48" name="Symbol zastępczy obrazu 34">
            <a:extLst>
              <a:ext uri="{FF2B5EF4-FFF2-40B4-BE49-F238E27FC236}">
                <a16:creationId xmlns:a16="http://schemas.microsoft.com/office/drawing/2014/main" id="{DC0CC18F-B541-472F-873F-BDB7420F990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09796" y="1654784"/>
            <a:ext cx="2568404" cy="20391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 dirty="0"/>
              <a:t>WSTAW OBRAZ</a:t>
            </a:r>
          </a:p>
        </p:txBody>
      </p:sp>
      <p:sp>
        <p:nvSpPr>
          <p:cNvPr id="50" name="Symbol zastępczy tekstu 43">
            <a:extLst>
              <a:ext uri="{FF2B5EF4-FFF2-40B4-BE49-F238E27FC236}">
                <a16:creationId xmlns:a16="http://schemas.microsoft.com/office/drawing/2014/main" id="{4732643C-A24B-4978-B20C-88C58BCD3A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85350" y="462939"/>
            <a:ext cx="922338" cy="8667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OPIS SEKCJI</a:t>
            </a:r>
          </a:p>
        </p:txBody>
      </p:sp>
      <p:sp>
        <p:nvSpPr>
          <p:cNvPr id="53" name="Prostokąt 52">
            <a:extLst>
              <a:ext uri="{FF2B5EF4-FFF2-40B4-BE49-F238E27FC236}">
                <a16:creationId xmlns:a16="http://schemas.microsoft.com/office/drawing/2014/main" id="{397D6F1F-599F-4F7E-B76A-511CB2FCA314}"/>
              </a:ext>
            </a:extLst>
          </p:cNvPr>
          <p:cNvSpPr/>
          <p:nvPr userDrawn="1"/>
        </p:nvSpPr>
        <p:spPr>
          <a:xfrm>
            <a:off x="3527598" y="3700312"/>
            <a:ext cx="2568404" cy="2465416"/>
          </a:xfrm>
          <a:prstGeom prst="rect">
            <a:avLst/>
          </a:prstGeom>
          <a:gradFill flip="none" rotWithShape="1">
            <a:gsLst>
              <a:gs pos="0">
                <a:srgbClr val="00346D"/>
              </a:gs>
              <a:gs pos="100000">
                <a:srgbClr val="0058A5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pl-PL"/>
          </a:p>
        </p:txBody>
      </p:sp>
      <p:sp>
        <p:nvSpPr>
          <p:cNvPr id="55" name="Symbol zastępczy tekstu 28">
            <a:extLst>
              <a:ext uri="{FF2B5EF4-FFF2-40B4-BE49-F238E27FC236}">
                <a16:creationId xmlns:a16="http://schemas.microsoft.com/office/drawing/2014/main" id="{8395E134-7216-46C9-9146-80C53B8029E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27441" y="4462463"/>
            <a:ext cx="2373311" cy="153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56" name="Symbol zastępczy obrazu 34">
            <a:extLst>
              <a:ext uri="{FF2B5EF4-FFF2-40B4-BE49-F238E27FC236}">
                <a16:creationId xmlns:a16="http://schemas.microsoft.com/office/drawing/2014/main" id="{E775AC7C-4F68-45CD-A9B6-E18031E5C69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527596" y="1654784"/>
            <a:ext cx="2568404" cy="20391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 dirty="0"/>
              <a:t>WSTAW OBRAZ</a:t>
            </a:r>
          </a:p>
        </p:txBody>
      </p:sp>
      <p:sp>
        <p:nvSpPr>
          <p:cNvPr id="61" name="Prostokąt 60">
            <a:extLst>
              <a:ext uri="{FF2B5EF4-FFF2-40B4-BE49-F238E27FC236}">
                <a16:creationId xmlns:a16="http://schemas.microsoft.com/office/drawing/2014/main" id="{DDD6E128-18F1-415E-A277-C372B96C544B}"/>
              </a:ext>
            </a:extLst>
          </p:cNvPr>
          <p:cNvSpPr/>
          <p:nvPr userDrawn="1"/>
        </p:nvSpPr>
        <p:spPr>
          <a:xfrm>
            <a:off x="6245394" y="3693913"/>
            <a:ext cx="2568404" cy="2465416"/>
          </a:xfrm>
          <a:prstGeom prst="rect">
            <a:avLst/>
          </a:prstGeom>
          <a:gradFill flip="none" rotWithShape="1">
            <a:gsLst>
              <a:gs pos="0">
                <a:srgbClr val="00346D"/>
              </a:gs>
              <a:gs pos="100000">
                <a:srgbClr val="0058A5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pl-PL"/>
          </a:p>
        </p:txBody>
      </p:sp>
      <p:sp>
        <p:nvSpPr>
          <p:cNvPr id="63" name="Symbol zastępczy tekstu 28">
            <a:extLst>
              <a:ext uri="{FF2B5EF4-FFF2-40B4-BE49-F238E27FC236}">
                <a16:creationId xmlns:a16="http://schemas.microsoft.com/office/drawing/2014/main" id="{872646DD-E271-457A-89D3-02E6452D4D6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45237" y="4456064"/>
            <a:ext cx="2373311" cy="153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64" name="Symbol zastępczy obrazu 34">
            <a:extLst>
              <a:ext uri="{FF2B5EF4-FFF2-40B4-BE49-F238E27FC236}">
                <a16:creationId xmlns:a16="http://schemas.microsoft.com/office/drawing/2014/main" id="{0D969365-407C-4B84-B53E-72695AA1EBD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245392" y="1648385"/>
            <a:ext cx="2568404" cy="20391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 dirty="0"/>
              <a:t>WSTAW OBRAZ</a:t>
            </a:r>
          </a:p>
        </p:txBody>
      </p:sp>
      <p:sp>
        <p:nvSpPr>
          <p:cNvPr id="65" name="Prostokąt 64">
            <a:extLst>
              <a:ext uri="{FF2B5EF4-FFF2-40B4-BE49-F238E27FC236}">
                <a16:creationId xmlns:a16="http://schemas.microsoft.com/office/drawing/2014/main" id="{0C0BD8E9-9A75-4128-94FC-C202F80A8F8D}"/>
              </a:ext>
            </a:extLst>
          </p:cNvPr>
          <p:cNvSpPr/>
          <p:nvPr userDrawn="1"/>
        </p:nvSpPr>
        <p:spPr>
          <a:xfrm>
            <a:off x="8963188" y="3700312"/>
            <a:ext cx="2568404" cy="2465416"/>
          </a:xfrm>
          <a:prstGeom prst="rect">
            <a:avLst/>
          </a:prstGeom>
          <a:gradFill flip="none" rotWithShape="1">
            <a:gsLst>
              <a:gs pos="0">
                <a:srgbClr val="00346D"/>
              </a:gs>
              <a:gs pos="100000">
                <a:srgbClr val="0058A5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pl-PL"/>
          </a:p>
        </p:txBody>
      </p:sp>
      <p:sp>
        <p:nvSpPr>
          <p:cNvPr id="67" name="Symbol zastępczy tekstu 28">
            <a:extLst>
              <a:ext uri="{FF2B5EF4-FFF2-40B4-BE49-F238E27FC236}">
                <a16:creationId xmlns:a16="http://schemas.microsoft.com/office/drawing/2014/main" id="{911E02DC-DE05-420E-AFDD-E33FAB98377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63031" y="4462463"/>
            <a:ext cx="2373311" cy="153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68" name="Symbol zastępczy obrazu 34">
            <a:extLst>
              <a:ext uri="{FF2B5EF4-FFF2-40B4-BE49-F238E27FC236}">
                <a16:creationId xmlns:a16="http://schemas.microsoft.com/office/drawing/2014/main" id="{EF115715-E959-4D73-855D-2F01E8437D71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963186" y="1654784"/>
            <a:ext cx="2568404" cy="20391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 dirty="0"/>
              <a:t>WSTAW OBRAZ</a:t>
            </a:r>
          </a:p>
        </p:txBody>
      </p:sp>
      <p:sp>
        <p:nvSpPr>
          <p:cNvPr id="69" name="Symbol zastępczy obrazu 40">
            <a:extLst>
              <a:ext uri="{FF2B5EF4-FFF2-40B4-BE49-F238E27FC236}">
                <a16:creationId xmlns:a16="http://schemas.microsoft.com/office/drawing/2014/main" id="{3BD8887A-2021-45B9-AD45-4A517796CE4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0788398" y="462939"/>
            <a:ext cx="922338" cy="866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pl-PL" dirty="0"/>
              <a:t>GRANATOWA</a:t>
            </a:r>
          </a:p>
          <a:p>
            <a:r>
              <a:rPr lang="pl-PL" dirty="0"/>
              <a:t>KAFELKA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4FC2A7E-AC84-4F53-8839-BF396167593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527590" y="3853620"/>
            <a:ext cx="2568410" cy="442278"/>
          </a:xfrm>
          <a:prstGeom prst="rect">
            <a:avLst/>
          </a:prstGeom>
        </p:spPr>
        <p:txBody>
          <a:bodyPr wrap="none"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>
                <a:latin typeface="+mj-lt"/>
              </a:rPr>
              <a:t>KLIKNIJ, ABY EDYTOWAĆ</a:t>
            </a:r>
            <a:endParaRPr lang="pl-PL" dirty="0"/>
          </a:p>
        </p:txBody>
      </p:sp>
      <p:sp>
        <p:nvSpPr>
          <p:cNvPr id="70" name="Symbol zastępczy tekstu 3">
            <a:extLst>
              <a:ext uri="{FF2B5EF4-FFF2-40B4-BE49-F238E27FC236}">
                <a16:creationId xmlns:a16="http://schemas.microsoft.com/office/drawing/2014/main" id="{0622D1F3-9D9F-4DF2-824A-3419061363C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48393" y="3853620"/>
            <a:ext cx="2568410" cy="442279"/>
          </a:xfrm>
          <a:prstGeom prst="rect">
            <a:avLst/>
          </a:prstGeom>
        </p:spPr>
        <p:txBody>
          <a:bodyPr wrap="none"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>
                <a:latin typeface="+mj-lt"/>
              </a:rPr>
              <a:t>KLIKNIJ, ABY EDYTOWAĆ</a:t>
            </a:r>
            <a:endParaRPr lang="pl-PL" dirty="0"/>
          </a:p>
        </p:txBody>
      </p:sp>
      <p:sp>
        <p:nvSpPr>
          <p:cNvPr id="71" name="Symbol zastępczy tekstu 3">
            <a:extLst>
              <a:ext uri="{FF2B5EF4-FFF2-40B4-BE49-F238E27FC236}">
                <a16:creationId xmlns:a16="http://schemas.microsoft.com/office/drawing/2014/main" id="{6E872B41-5222-4895-931F-E56F240456F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963180" y="3853619"/>
            <a:ext cx="2568410" cy="442279"/>
          </a:xfrm>
          <a:prstGeom prst="rect">
            <a:avLst/>
          </a:prstGeom>
        </p:spPr>
        <p:txBody>
          <a:bodyPr wrap="none"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>
                <a:latin typeface="+mj-lt"/>
              </a:rPr>
              <a:t>KLIKNIJ, ABY EDYTOWAĆ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107839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PIS ze zdjęciem w tle"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ymbol zastępczy obrazu 29">
            <a:extLst>
              <a:ext uri="{FF2B5EF4-FFF2-40B4-BE49-F238E27FC236}">
                <a16:creationId xmlns:a16="http://schemas.microsoft.com/office/drawing/2014/main" id="{9A30E2E3-3F76-483D-9E3C-49B0C54B154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882958"/>
            <a:ext cx="12192000" cy="47009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 dirty="0"/>
              <a:t>WSTAW OBRAZ </a:t>
            </a:r>
          </a:p>
        </p:txBody>
      </p:sp>
      <p:sp>
        <p:nvSpPr>
          <p:cNvPr id="17" name="Symbol zastępczy tekstu 16">
            <a:extLst>
              <a:ext uri="{FF2B5EF4-FFF2-40B4-BE49-F238E27FC236}">
                <a16:creationId xmlns:a16="http://schemas.microsoft.com/office/drawing/2014/main" id="{2324D06D-2491-4713-8BA2-9B5DB9EC262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910368" y="3322320"/>
            <a:ext cx="3795483" cy="353568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pl-PL" dirty="0"/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202ABE4E-4787-42C0-B4CA-93D8F1ED04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6" y="197346"/>
            <a:ext cx="1293465" cy="654064"/>
          </a:xfrm>
          <a:prstGeom prst="rect">
            <a:avLst/>
          </a:prstGeom>
        </p:spPr>
      </p:pic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A8ADAB5F-1760-4693-9202-153DBD8A07E4}"/>
              </a:ext>
            </a:extLst>
          </p:cNvPr>
          <p:cNvCxnSpPr>
            <a:cxnSpLocks/>
          </p:cNvCxnSpPr>
          <p:nvPr userDrawn="1"/>
        </p:nvCxnSpPr>
        <p:spPr>
          <a:xfrm>
            <a:off x="415636" y="5666509"/>
            <a:ext cx="0" cy="637309"/>
          </a:xfrm>
          <a:prstGeom prst="straightConnector1">
            <a:avLst/>
          </a:prstGeom>
          <a:ln>
            <a:solidFill>
              <a:srgbClr val="0034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ymbol zastępczy zawartości 2">
            <a:extLst>
              <a:ext uri="{FF2B5EF4-FFF2-40B4-BE49-F238E27FC236}">
                <a16:creationId xmlns:a16="http://schemas.microsoft.com/office/drawing/2014/main" id="{5CA6704D-209B-4FB3-ACBC-D7388C5CCB77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10789408" y="449951"/>
            <a:ext cx="921327" cy="86566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50000"/>
              </a:lnSpc>
              <a:buFontTx/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dirty="0"/>
              <a:t>NAZWA</a:t>
            </a:r>
          </a:p>
          <a:p>
            <a:pPr lvl="0"/>
            <a:r>
              <a:rPr lang="pl-PL" dirty="0"/>
              <a:t>SEKCJI</a:t>
            </a:r>
          </a:p>
        </p:txBody>
      </p:sp>
      <p:sp>
        <p:nvSpPr>
          <p:cNvPr id="8" name="Symbol zastępczy tekstu 43">
            <a:extLst>
              <a:ext uri="{FF2B5EF4-FFF2-40B4-BE49-F238E27FC236}">
                <a16:creationId xmlns:a16="http://schemas.microsoft.com/office/drawing/2014/main" id="{6DF5E2A1-E968-441F-898E-7E7B3E6A491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67582" y="449951"/>
            <a:ext cx="922338" cy="8667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OPIS SEKCJI</a:t>
            </a:r>
          </a:p>
        </p:txBody>
      </p:sp>
      <p:sp>
        <p:nvSpPr>
          <p:cNvPr id="25" name="Symbol zastępczy tekstu 14">
            <a:extLst>
              <a:ext uri="{FF2B5EF4-FFF2-40B4-BE49-F238E27FC236}">
                <a16:creationId xmlns:a16="http://schemas.microsoft.com/office/drawing/2014/main" id="{8EFADF2F-3DF3-48F6-859C-64D23CA1C14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06937" y="3626346"/>
            <a:ext cx="2760869" cy="3698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buNone/>
              <a:defRPr sz="1600">
                <a:solidFill>
                  <a:srgbClr val="00346D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NAGŁÓWEK</a:t>
            </a:r>
          </a:p>
        </p:txBody>
      </p:sp>
      <p:sp>
        <p:nvSpPr>
          <p:cNvPr id="42" name="Symbol zastępczy tekstu 14">
            <a:extLst>
              <a:ext uri="{FF2B5EF4-FFF2-40B4-BE49-F238E27FC236}">
                <a16:creationId xmlns:a16="http://schemas.microsoft.com/office/drawing/2014/main" id="{78992D9D-28E5-409D-9EF6-8D13773732A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194560" y="4126992"/>
            <a:ext cx="3121722" cy="2523744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>
              <a:lnSpc>
                <a:spcPct val="100000"/>
              </a:lnSpc>
              <a:buFontTx/>
              <a:buChar char="-"/>
              <a:defRPr sz="1200">
                <a:latin typeface="+mn-lt"/>
              </a:defRPr>
            </a:lvl1pPr>
          </a:lstStyle>
          <a:p>
            <a:pPr lvl="0"/>
            <a:r>
              <a:rPr lang="pl-PL" dirty="0"/>
              <a:t>OPIS</a:t>
            </a:r>
          </a:p>
        </p:txBody>
      </p:sp>
      <p:sp>
        <p:nvSpPr>
          <p:cNvPr id="43" name="Symbol zastępczy tekstu 16">
            <a:extLst>
              <a:ext uri="{FF2B5EF4-FFF2-40B4-BE49-F238E27FC236}">
                <a16:creationId xmlns:a16="http://schemas.microsoft.com/office/drawing/2014/main" id="{7BDB7992-4379-45B4-B5DF-352A9BC1666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557302" y="3322320"/>
            <a:ext cx="3795483" cy="353568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49" name="Symbol zastępczy tekstu 14">
            <a:extLst>
              <a:ext uri="{FF2B5EF4-FFF2-40B4-BE49-F238E27FC236}">
                <a16:creationId xmlns:a16="http://schemas.microsoft.com/office/drawing/2014/main" id="{1E9CB187-5B8F-4D62-8A67-EEDB7FE4564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53870" y="3626346"/>
            <a:ext cx="2760869" cy="3698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buNone/>
              <a:defRPr sz="1600">
                <a:solidFill>
                  <a:srgbClr val="00346D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NAGŁÓWEK</a:t>
            </a:r>
          </a:p>
        </p:txBody>
      </p:sp>
      <p:sp>
        <p:nvSpPr>
          <p:cNvPr id="50" name="Symbol zastępczy tekstu 14">
            <a:extLst>
              <a:ext uri="{FF2B5EF4-FFF2-40B4-BE49-F238E27FC236}">
                <a16:creationId xmlns:a16="http://schemas.microsoft.com/office/drawing/2014/main" id="{C4127F28-7A7F-414F-B460-21186533AC3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841493" y="4126992"/>
            <a:ext cx="3121722" cy="2523744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>
              <a:lnSpc>
                <a:spcPct val="100000"/>
              </a:lnSpc>
              <a:buFontTx/>
              <a:buChar char="-"/>
              <a:defRPr sz="1200">
                <a:latin typeface="+mn-lt"/>
              </a:defRPr>
            </a:lvl1pPr>
          </a:lstStyle>
          <a:p>
            <a:pPr lvl="0"/>
            <a:r>
              <a:rPr lang="pl-PL" dirty="0"/>
              <a:t>OPIS</a:t>
            </a:r>
          </a:p>
        </p:txBody>
      </p:sp>
    </p:spTree>
    <p:extLst>
      <p:ext uri="{BB962C8B-B14F-4D97-AF65-F5344CB8AC3E}">
        <p14:creationId xmlns:p14="http://schemas.microsoft.com/office/powerpoint/2010/main" val="3492836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ŁO">
    <p:bg>
      <p:bgPr>
        <a:gradFill flip="none" rotWithShape="1">
          <a:gsLst>
            <a:gs pos="100000">
              <a:schemeClr val="bg1">
                <a:lumMod val="85000"/>
              </a:schemeClr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887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IS ze zdjęciem w tle"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ymbol zastępczy obrazu 29">
            <a:extLst>
              <a:ext uri="{FF2B5EF4-FFF2-40B4-BE49-F238E27FC236}">
                <a16:creationId xmlns:a16="http://schemas.microsoft.com/office/drawing/2014/main" id="{9A30E2E3-3F76-483D-9E3C-49B0C54B154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882958"/>
            <a:ext cx="12192000" cy="47009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 dirty="0"/>
              <a:t>WSTAW OBRAZ </a:t>
            </a:r>
          </a:p>
        </p:txBody>
      </p:sp>
      <p:sp>
        <p:nvSpPr>
          <p:cNvPr id="17" name="Symbol zastępczy tekstu 16">
            <a:extLst>
              <a:ext uri="{FF2B5EF4-FFF2-40B4-BE49-F238E27FC236}">
                <a16:creationId xmlns:a16="http://schemas.microsoft.com/office/drawing/2014/main" id="{2324D06D-2491-4713-8BA2-9B5DB9EC262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10624" y="3322320"/>
            <a:ext cx="3201853" cy="353568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pl-PL" dirty="0"/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202ABE4E-4787-42C0-B4CA-93D8F1ED04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6" y="197346"/>
            <a:ext cx="1293465" cy="654064"/>
          </a:xfrm>
          <a:prstGeom prst="rect">
            <a:avLst/>
          </a:prstGeom>
        </p:spPr>
      </p:pic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A8ADAB5F-1760-4693-9202-153DBD8A07E4}"/>
              </a:ext>
            </a:extLst>
          </p:cNvPr>
          <p:cNvCxnSpPr>
            <a:cxnSpLocks/>
          </p:cNvCxnSpPr>
          <p:nvPr userDrawn="1"/>
        </p:nvCxnSpPr>
        <p:spPr>
          <a:xfrm>
            <a:off x="415636" y="5666509"/>
            <a:ext cx="0" cy="637309"/>
          </a:xfrm>
          <a:prstGeom prst="straightConnector1">
            <a:avLst/>
          </a:prstGeom>
          <a:ln>
            <a:solidFill>
              <a:srgbClr val="0034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ymbol zastępczy zawartości 2">
            <a:extLst>
              <a:ext uri="{FF2B5EF4-FFF2-40B4-BE49-F238E27FC236}">
                <a16:creationId xmlns:a16="http://schemas.microsoft.com/office/drawing/2014/main" id="{5CA6704D-209B-4FB3-ACBC-D7388C5CCB77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10789408" y="449951"/>
            <a:ext cx="921327" cy="86566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50000"/>
              </a:lnSpc>
              <a:buFontTx/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dirty="0"/>
              <a:t>NAZWA</a:t>
            </a:r>
          </a:p>
          <a:p>
            <a:pPr lvl="0"/>
            <a:r>
              <a:rPr lang="pl-PL" dirty="0"/>
              <a:t>SEKCJI</a:t>
            </a:r>
          </a:p>
        </p:txBody>
      </p:sp>
      <p:sp>
        <p:nvSpPr>
          <p:cNvPr id="8" name="Symbol zastępczy tekstu 43">
            <a:extLst>
              <a:ext uri="{FF2B5EF4-FFF2-40B4-BE49-F238E27FC236}">
                <a16:creationId xmlns:a16="http://schemas.microsoft.com/office/drawing/2014/main" id="{6DF5E2A1-E968-441F-898E-7E7B3E6A491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67582" y="449951"/>
            <a:ext cx="922338" cy="8667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OPIS SEKCJI</a:t>
            </a:r>
          </a:p>
        </p:txBody>
      </p:sp>
      <p:sp>
        <p:nvSpPr>
          <p:cNvPr id="25" name="Symbol zastępczy tekstu 14">
            <a:extLst>
              <a:ext uri="{FF2B5EF4-FFF2-40B4-BE49-F238E27FC236}">
                <a16:creationId xmlns:a16="http://schemas.microsoft.com/office/drawing/2014/main" id="{8EFADF2F-3DF3-48F6-859C-64D23CA1C14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07193" y="3626346"/>
            <a:ext cx="2329057" cy="3698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buNone/>
              <a:defRPr sz="1600">
                <a:solidFill>
                  <a:srgbClr val="00346D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NAGŁÓWEK</a:t>
            </a:r>
          </a:p>
        </p:txBody>
      </p:sp>
      <p:sp>
        <p:nvSpPr>
          <p:cNvPr id="42" name="Symbol zastępczy tekstu 14">
            <a:extLst>
              <a:ext uri="{FF2B5EF4-FFF2-40B4-BE49-F238E27FC236}">
                <a16:creationId xmlns:a16="http://schemas.microsoft.com/office/drawing/2014/main" id="{78992D9D-28E5-409D-9EF6-8D13773732A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194816" y="4126992"/>
            <a:ext cx="2633471" cy="2523744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>
              <a:lnSpc>
                <a:spcPct val="100000"/>
              </a:lnSpc>
              <a:buFontTx/>
              <a:buChar char="-"/>
              <a:defRPr sz="1200">
                <a:latin typeface="+mn-lt"/>
              </a:defRPr>
            </a:lvl1pPr>
          </a:lstStyle>
          <a:p>
            <a:pPr lvl="0"/>
            <a:r>
              <a:rPr lang="pl-PL" dirty="0"/>
              <a:t>OPIS</a:t>
            </a:r>
          </a:p>
        </p:txBody>
      </p:sp>
      <p:sp>
        <p:nvSpPr>
          <p:cNvPr id="43" name="Symbol zastępczy tekstu 16">
            <a:extLst>
              <a:ext uri="{FF2B5EF4-FFF2-40B4-BE49-F238E27FC236}">
                <a16:creationId xmlns:a16="http://schemas.microsoft.com/office/drawing/2014/main" id="{7BDB7992-4379-45B4-B5DF-352A9BC1666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509046" y="3322320"/>
            <a:ext cx="3201853" cy="353568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46" name="Symbol zastępczy tekstu 16">
            <a:extLst>
              <a:ext uri="{FF2B5EF4-FFF2-40B4-BE49-F238E27FC236}">
                <a16:creationId xmlns:a16="http://schemas.microsoft.com/office/drawing/2014/main" id="{929473F8-4615-4C73-B5E4-D1FFC716908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107468" y="3315450"/>
            <a:ext cx="3201853" cy="353568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49" name="Symbol zastępczy tekstu 14">
            <a:extLst>
              <a:ext uri="{FF2B5EF4-FFF2-40B4-BE49-F238E27FC236}">
                <a16:creationId xmlns:a16="http://schemas.microsoft.com/office/drawing/2014/main" id="{1E9CB187-5B8F-4D62-8A67-EEDB7FE4564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905614" y="3626346"/>
            <a:ext cx="2329057" cy="3698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buNone/>
              <a:defRPr sz="1600">
                <a:solidFill>
                  <a:srgbClr val="00346D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NAGŁÓWEK</a:t>
            </a:r>
          </a:p>
        </p:txBody>
      </p:sp>
      <p:sp>
        <p:nvSpPr>
          <p:cNvPr id="50" name="Symbol zastępczy tekstu 14">
            <a:extLst>
              <a:ext uri="{FF2B5EF4-FFF2-40B4-BE49-F238E27FC236}">
                <a16:creationId xmlns:a16="http://schemas.microsoft.com/office/drawing/2014/main" id="{C4127F28-7A7F-414F-B460-21186533AC3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793237" y="4126992"/>
            <a:ext cx="2633471" cy="2523744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>
              <a:lnSpc>
                <a:spcPct val="100000"/>
              </a:lnSpc>
              <a:buFontTx/>
              <a:buChar char="-"/>
              <a:defRPr sz="1200">
                <a:latin typeface="+mn-lt"/>
              </a:defRPr>
            </a:lvl1pPr>
          </a:lstStyle>
          <a:p>
            <a:pPr lvl="0"/>
            <a:r>
              <a:rPr lang="pl-PL" dirty="0"/>
              <a:t>OPIS</a:t>
            </a:r>
          </a:p>
        </p:txBody>
      </p:sp>
      <p:sp>
        <p:nvSpPr>
          <p:cNvPr id="51" name="Symbol zastępczy tekstu 14">
            <a:extLst>
              <a:ext uri="{FF2B5EF4-FFF2-40B4-BE49-F238E27FC236}">
                <a16:creationId xmlns:a16="http://schemas.microsoft.com/office/drawing/2014/main" id="{CF3AC3B5-1E10-456F-AF46-A0C75F15999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476090" y="3626346"/>
            <a:ext cx="2329057" cy="3698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buNone/>
              <a:defRPr sz="1600">
                <a:solidFill>
                  <a:srgbClr val="00346D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NAGŁÓWEK</a:t>
            </a:r>
          </a:p>
        </p:txBody>
      </p:sp>
      <p:sp>
        <p:nvSpPr>
          <p:cNvPr id="52" name="Symbol zastępczy tekstu 14">
            <a:extLst>
              <a:ext uri="{FF2B5EF4-FFF2-40B4-BE49-F238E27FC236}">
                <a16:creationId xmlns:a16="http://schemas.microsoft.com/office/drawing/2014/main" id="{640E7D89-8674-4F46-9E43-B72FF4C738A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363713" y="4126992"/>
            <a:ext cx="2633471" cy="2523744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>
              <a:lnSpc>
                <a:spcPct val="100000"/>
              </a:lnSpc>
              <a:buFontTx/>
              <a:buChar char="-"/>
              <a:defRPr sz="1200">
                <a:latin typeface="+mn-lt"/>
              </a:defRPr>
            </a:lvl1pPr>
          </a:lstStyle>
          <a:p>
            <a:pPr lvl="0"/>
            <a:r>
              <a:rPr lang="pl-PL" dirty="0"/>
              <a:t>OPIS</a:t>
            </a:r>
          </a:p>
        </p:txBody>
      </p:sp>
    </p:spTree>
    <p:extLst>
      <p:ext uri="{BB962C8B-B14F-4D97-AF65-F5344CB8AC3E}">
        <p14:creationId xmlns:p14="http://schemas.microsoft.com/office/powerpoint/2010/main" val="38759094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IS ze zdjęciem w tle"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ymbol zastępczy obrazu 29">
            <a:extLst>
              <a:ext uri="{FF2B5EF4-FFF2-40B4-BE49-F238E27FC236}">
                <a16:creationId xmlns:a16="http://schemas.microsoft.com/office/drawing/2014/main" id="{9A30E2E3-3F76-483D-9E3C-49B0C54B154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882958"/>
            <a:ext cx="12192000" cy="47009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 dirty="0"/>
              <a:t>WSTAW OBRAZ </a:t>
            </a:r>
          </a:p>
        </p:txBody>
      </p:sp>
      <p:sp>
        <p:nvSpPr>
          <p:cNvPr id="17" name="Symbol zastępczy tekstu 16">
            <a:extLst>
              <a:ext uri="{FF2B5EF4-FFF2-40B4-BE49-F238E27FC236}">
                <a16:creationId xmlns:a16="http://schemas.microsoft.com/office/drawing/2014/main" id="{2324D06D-2491-4713-8BA2-9B5DB9EC262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31505" y="3322320"/>
            <a:ext cx="2667728" cy="353568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pl-PL" dirty="0"/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202ABE4E-4787-42C0-B4CA-93D8F1ED04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6" y="197346"/>
            <a:ext cx="1293465" cy="654064"/>
          </a:xfrm>
          <a:prstGeom prst="rect">
            <a:avLst/>
          </a:prstGeom>
        </p:spPr>
      </p:pic>
      <p:sp>
        <p:nvSpPr>
          <p:cNvPr id="19" name="Symbol zastępczy zawartości 2">
            <a:extLst>
              <a:ext uri="{FF2B5EF4-FFF2-40B4-BE49-F238E27FC236}">
                <a16:creationId xmlns:a16="http://schemas.microsoft.com/office/drawing/2014/main" id="{5CA6704D-209B-4FB3-ACBC-D7388C5CCB77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10789408" y="449951"/>
            <a:ext cx="921327" cy="86566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50000"/>
              </a:lnSpc>
              <a:buFontTx/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dirty="0"/>
              <a:t>NAZWA</a:t>
            </a:r>
          </a:p>
          <a:p>
            <a:pPr lvl="0"/>
            <a:r>
              <a:rPr lang="pl-PL" dirty="0"/>
              <a:t>SEKCJI</a:t>
            </a:r>
          </a:p>
        </p:txBody>
      </p:sp>
      <p:sp>
        <p:nvSpPr>
          <p:cNvPr id="8" name="Symbol zastępczy tekstu 43">
            <a:extLst>
              <a:ext uri="{FF2B5EF4-FFF2-40B4-BE49-F238E27FC236}">
                <a16:creationId xmlns:a16="http://schemas.microsoft.com/office/drawing/2014/main" id="{6DF5E2A1-E968-441F-898E-7E7B3E6A491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67582" y="449951"/>
            <a:ext cx="922338" cy="8667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OPIS SEKCJI</a:t>
            </a:r>
          </a:p>
        </p:txBody>
      </p:sp>
      <p:sp>
        <p:nvSpPr>
          <p:cNvPr id="25" name="Symbol zastępczy tekstu 14">
            <a:extLst>
              <a:ext uri="{FF2B5EF4-FFF2-40B4-BE49-F238E27FC236}">
                <a16:creationId xmlns:a16="http://schemas.microsoft.com/office/drawing/2014/main" id="{8EFADF2F-3DF3-48F6-859C-64D23CA1C14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8074" y="3626346"/>
            <a:ext cx="1940530" cy="3698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buNone/>
              <a:defRPr sz="1600">
                <a:solidFill>
                  <a:srgbClr val="00346D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NAGŁÓWEK</a:t>
            </a:r>
          </a:p>
        </p:txBody>
      </p:sp>
      <p:sp>
        <p:nvSpPr>
          <p:cNvPr id="42" name="Symbol zastępczy tekstu 14">
            <a:extLst>
              <a:ext uri="{FF2B5EF4-FFF2-40B4-BE49-F238E27FC236}">
                <a16:creationId xmlns:a16="http://schemas.microsoft.com/office/drawing/2014/main" id="{78992D9D-28E5-409D-9EF6-8D13773732A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5697" y="4126992"/>
            <a:ext cx="2194162" cy="2523744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>
              <a:lnSpc>
                <a:spcPct val="100000"/>
              </a:lnSpc>
              <a:buFontTx/>
              <a:buChar char="-"/>
              <a:defRPr sz="1200">
                <a:latin typeface="+mn-lt"/>
              </a:defRPr>
            </a:lvl1pPr>
          </a:lstStyle>
          <a:p>
            <a:pPr lvl="0"/>
            <a:r>
              <a:rPr lang="pl-PL" dirty="0"/>
              <a:t>OPIS</a:t>
            </a:r>
          </a:p>
        </p:txBody>
      </p:sp>
      <p:sp>
        <p:nvSpPr>
          <p:cNvPr id="18" name="Symbol zastępczy tekstu 16">
            <a:extLst>
              <a:ext uri="{FF2B5EF4-FFF2-40B4-BE49-F238E27FC236}">
                <a16:creationId xmlns:a16="http://schemas.microsoft.com/office/drawing/2014/main" id="{30EE89C7-A5E1-4C08-8FD2-C71C1351FCF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83425" y="3322320"/>
            <a:ext cx="2667728" cy="353568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20" name="Symbol zastępczy tekstu 14">
            <a:extLst>
              <a:ext uri="{FF2B5EF4-FFF2-40B4-BE49-F238E27FC236}">
                <a16:creationId xmlns:a16="http://schemas.microsoft.com/office/drawing/2014/main" id="{524F607B-9A9D-4E5C-B091-53558FAF55B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679994" y="3626346"/>
            <a:ext cx="1940530" cy="3698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buNone/>
              <a:defRPr sz="1600">
                <a:solidFill>
                  <a:srgbClr val="00346D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NAGŁÓWEK</a:t>
            </a:r>
          </a:p>
        </p:txBody>
      </p:sp>
      <p:sp>
        <p:nvSpPr>
          <p:cNvPr id="21" name="Symbol zastępczy tekstu 14">
            <a:extLst>
              <a:ext uri="{FF2B5EF4-FFF2-40B4-BE49-F238E27FC236}">
                <a16:creationId xmlns:a16="http://schemas.microsoft.com/office/drawing/2014/main" id="{9E110E24-B751-4F22-92D1-D646DB67828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67617" y="4126992"/>
            <a:ext cx="2194162" cy="2523744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>
              <a:lnSpc>
                <a:spcPct val="100000"/>
              </a:lnSpc>
              <a:buFontTx/>
              <a:buChar char="-"/>
              <a:defRPr sz="1200">
                <a:latin typeface="+mn-lt"/>
              </a:defRPr>
            </a:lvl1pPr>
          </a:lstStyle>
          <a:p>
            <a:pPr lvl="0"/>
            <a:r>
              <a:rPr lang="pl-PL" dirty="0"/>
              <a:t>OPIS</a:t>
            </a:r>
          </a:p>
        </p:txBody>
      </p:sp>
      <p:sp>
        <p:nvSpPr>
          <p:cNvPr id="22" name="Symbol zastępczy tekstu 16">
            <a:extLst>
              <a:ext uri="{FF2B5EF4-FFF2-40B4-BE49-F238E27FC236}">
                <a16:creationId xmlns:a16="http://schemas.microsoft.com/office/drawing/2014/main" id="{B820648E-1890-4B3F-A923-BDCD20CCBF2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235345" y="3322320"/>
            <a:ext cx="2667728" cy="353568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23" name="Symbol zastępczy tekstu 14">
            <a:extLst>
              <a:ext uri="{FF2B5EF4-FFF2-40B4-BE49-F238E27FC236}">
                <a16:creationId xmlns:a16="http://schemas.microsoft.com/office/drawing/2014/main" id="{CC17D34E-D1F9-4B81-AA17-E8327D6BFE7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631914" y="3626346"/>
            <a:ext cx="1940530" cy="3698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buNone/>
              <a:defRPr sz="1600">
                <a:solidFill>
                  <a:srgbClr val="00346D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NAGŁÓWEK</a:t>
            </a:r>
          </a:p>
        </p:txBody>
      </p:sp>
      <p:sp>
        <p:nvSpPr>
          <p:cNvPr id="24" name="Symbol zastępczy tekstu 14">
            <a:extLst>
              <a:ext uri="{FF2B5EF4-FFF2-40B4-BE49-F238E27FC236}">
                <a16:creationId xmlns:a16="http://schemas.microsoft.com/office/drawing/2014/main" id="{D1E8E6E4-3CB2-46B4-8806-1E9FFD42B94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519537" y="4126992"/>
            <a:ext cx="2194162" cy="2523744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>
              <a:lnSpc>
                <a:spcPct val="100000"/>
              </a:lnSpc>
              <a:buFontTx/>
              <a:buChar char="-"/>
              <a:defRPr sz="1200">
                <a:latin typeface="+mn-lt"/>
              </a:defRPr>
            </a:lvl1pPr>
          </a:lstStyle>
          <a:p>
            <a:pPr lvl="0"/>
            <a:r>
              <a:rPr lang="pl-PL" dirty="0"/>
              <a:t>OPIS</a:t>
            </a:r>
          </a:p>
        </p:txBody>
      </p:sp>
      <p:sp>
        <p:nvSpPr>
          <p:cNvPr id="26" name="Symbol zastępczy tekstu 16">
            <a:extLst>
              <a:ext uri="{FF2B5EF4-FFF2-40B4-BE49-F238E27FC236}">
                <a16:creationId xmlns:a16="http://schemas.microsoft.com/office/drawing/2014/main" id="{060E0E74-6FCC-422D-AA0B-1EF13C4D9F9B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187265" y="3322320"/>
            <a:ext cx="2667728" cy="353568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27" name="Symbol zastępczy tekstu 14">
            <a:extLst>
              <a:ext uri="{FF2B5EF4-FFF2-40B4-BE49-F238E27FC236}">
                <a16:creationId xmlns:a16="http://schemas.microsoft.com/office/drawing/2014/main" id="{D2AC70AA-4682-49AF-8690-4772507EAC1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583834" y="3626346"/>
            <a:ext cx="1940530" cy="3698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buNone/>
              <a:defRPr sz="1600">
                <a:solidFill>
                  <a:srgbClr val="00346D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NAGŁÓWEK</a:t>
            </a:r>
          </a:p>
        </p:txBody>
      </p:sp>
      <p:sp>
        <p:nvSpPr>
          <p:cNvPr id="28" name="Symbol zastępczy tekstu 14">
            <a:extLst>
              <a:ext uri="{FF2B5EF4-FFF2-40B4-BE49-F238E27FC236}">
                <a16:creationId xmlns:a16="http://schemas.microsoft.com/office/drawing/2014/main" id="{4BE61FC1-3C90-42F1-AA76-9AC1CAA68BE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471457" y="4126992"/>
            <a:ext cx="2194162" cy="2523744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>
              <a:lnSpc>
                <a:spcPct val="100000"/>
              </a:lnSpc>
              <a:buFontTx/>
              <a:buChar char="-"/>
              <a:defRPr sz="1200">
                <a:latin typeface="+mn-lt"/>
              </a:defRPr>
            </a:lvl1pPr>
          </a:lstStyle>
          <a:p>
            <a:pPr lvl="0"/>
            <a:r>
              <a:rPr lang="pl-PL" dirty="0"/>
              <a:t>OPIS</a:t>
            </a:r>
          </a:p>
        </p:txBody>
      </p:sp>
    </p:spTree>
    <p:extLst>
      <p:ext uri="{BB962C8B-B14F-4D97-AF65-F5344CB8AC3E}">
        <p14:creationId xmlns:p14="http://schemas.microsoft.com/office/powerpoint/2010/main" val="39320161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lko tytuł">
    <p:bg>
      <p:bgPr>
        <a:gradFill flip="none" rotWithShape="1">
          <a:gsLst>
            <a:gs pos="100000">
              <a:schemeClr val="bg1">
                <a:lumMod val="85000"/>
              </a:schemeClr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DA6345D2-9BAF-4742-ABCA-FA8E098F31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6" y="197346"/>
            <a:ext cx="1293465" cy="654064"/>
          </a:xfrm>
          <a:prstGeom prst="rect">
            <a:avLst/>
          </a:prstGeom>
        </p:spPr>
      </p:pic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C297DE09-6328-49B1-B80E-D92B67518ABB}"/>
              </a:ext>
            </a:extLst>
          </p:cNvPr>
          <p:cNvCxnSpPr>
            <a:cxnSpLocks/>
          </p:cNvCxnSpPr>
          <p:nvPr userDrawn="1"/>
        </p:nvCxnSpPr>
        <p:spPr>
          <a:xfrm>
            <a:off x="415636" y="5666509"/>
            <a:ext cx="0" cy="637309"/>
          </a:xfrm>
          <a:prstGeom prst="straightConnector1">
            <a:avLst/>
          </a:prstGeom>
          <a:ln>
            <a:solidFill>
              <a:srgbClr val="0034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ymbol zastępczy zawartości 2">
            <a:extLst>
              <a:ext uri="{FF2B5EF4-FFF2-40B4-BE49-F238E27FC236}">
                <a16:creationId xmlns:a16="http://schemas.microsoft.com/office/drawing/2014/main" id="{F45ADAF5-9C46-45CD-8892-AFF0938A17D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7099248" y="197346"/>
            <a:ext cx="5092751" cy="1529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l-PL" dirty="0"/>
              <a:t>Wstaw obraz</a:t>
            </a:r>
          </a:p>
        </p:txBody>
      </p:sp>
      <p:sp>
        <p:nvSpPr>
          <p:cNvPr id="25" name="Symbol zastępczy zawartości 2">
            <a:extLst>
              <a:ext uri="{FF2B5EF4-FFF2-40B4-BE49-F238E27FC236}">
                <a16:creationId xmlns:a16="http://schemas.microsoft.com/office/drawing/2014/main" id="{7AA0E50E-C3B2-4748-8B0C-66AE9BF6903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475879" y="524378"/>
            <a:ext cx="921327" cy="86566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50000"/>
              </a:lnSpc>
              <a:buFontTx/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dirty="0"/>
              <a:t>NAZWA</a:t>
            </a:r>
          </a:p>
          <a:p>
            <a:pPr lvl="0"/>
            <a:r>
              <a:rPr lang="pl-PL" dirty="0"/>
              <a:t>SEKCJI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CEC3515-C2EE-41BF-990F-71F8EED0AD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5691" y="3513156"/>
            <a:ext cx="506412" cy="369888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2000"/>
            </a:lvl1pPr>
          </a:lstStyle>
          <a:p>
            <a:pPr lvl="0"/>
            <a:r>
              <a:rPr lang="pl-PL" dirty="0"/>
              <a:t>NR</a:t>
            </a:r>
          </a:p>
        </p:txBody>
      </p:sp>
      <p:sp>
        <p:nvSpPr>
          <p:cNvPr id="27" name="Symbol zastępczy tekstu 4">
            <a:extLst>
              <a:ext uri="{FF2B5EF4-FFF2-40B4-BE49-F238E27FC236}">
                <a16:creationId xmlns:a16="http://schemas.microsoft.com/office/drawing/2014/main" id="{1A0743D4-DF15-4862-889F-6AAFF5001C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43961" y="4577256"/>
            <a:ext cx="506412" cy="369888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2000"/>
            </a:lvl1pPr>
          </a:lstStyle>
          <a:p>
            <a:pPr lvl="0"/>
            <a:r>
              <a:rPr lang="pl-PL" dirty="0"/>
              <a:t>NR</a:t>
            </a:r>
          </a:p>
        </p:txBody>
      </p:sp>
      <p:sp>
        <p:nvSpPr>
          <p:cNvPr id="15" name="Symbol zastępczy tekstu 14">
            <a:extLst>
              <a:ext uri="{FF2B5EF4-FFF2-40B4-BE49-F238E27FC236}">
                <a16:creationId xmlns:a16="http://schemas.microsoft.com/office/drawing/2014/main" id="{B19545E6-9A27-4436-8CFA-60274C49C2A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16662" y="2435320"/>
            <a:ext cx="4080555" cy="369888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2000">
                <a:solidFill>
                  <a:srgbClr val="00346D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NAGŁÓWEK</a:t>
            </a:r>
          </a:p>
        </p:txBody>
      </p:sp>
      <p:sp>
        <p:nvSpPr>
          <p:cNvPr id="31" name="Symbol zastępczy tekstu 4">
            <a:extLst>
              <a:ext uri="{FF2B5EF4-FFF2-40B4-BE49-F238E27FC236}">
                <a16:creationId xmlns:a16="http://schemas.microsoft.com/office/drawing/2014/main" id="{A6EBF5CF-C2BF-407B-8827-6DA8ECFB1A9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43961" y="2435320"/>
            <a:ext cx="506412" cy="369888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2000"/>
            </a:lvl1pPr>
          </a:lstStyle>
          <a:p>
            <a:pPr lvl="0"/>
            <a:r>
              <a:rPr lang="pl-PL" dirty="0"/>
              <a:t>NR</a:t>
            </a:r>
          </a:p>
        </p:txBody>
      </p:sp>
      <p:sp>
        <p:nvSpPr>
          <p:cNvPr id="34" name="Symbol zastępczy tekstu 14">
            <a:extLst>
              <a:ext uri="{FF2B5EF4-FFF2-40B4-BE49-F238E27FC236}">
                <a16:creationId xmlns:a16="http://schemas.microsoft.com/office/drawing/2014/main" id="{35C9C4C2-E67C-429D-AA74-9EC77CDBB03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16662" y="3506828"/>
            <a:ext cx="4080555" cy="369888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2000">
                <a:solidFill>
                  <a:srgbClr val="00346D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NAGŁÓWEK</a:t>
            </a:r>
          </a:p>
        </p:txBody>
      </p:sp>
      <p:sp>
        <p:nvSpPr>
          <p:cNvPr id="36" name="Symbol zastępczy tekstu 14">
            <a:extLst>
              <a:ext uri="{FF2B5EF4-FFF2-40B4-BE49-F238E27FC236}">
                <a16:creationId xmlns:a16="http://schemas.microsoft.com/office/drawing/2014/main" id="{401535CF-FDA2-4029-B269-D587C4B783C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116662" y="4578336"/>
            <a:ext cx="4080555" cy="369888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2000">
                <a:solidFill>
                  <a:srgbClr val="00346D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NAGŁÓWEK</a:t>
            </a:r>
          </a:p>
        </p:txBody>
      </p:sp>
      <p:sp>
        <p:nvSpPr>
          <p:cNvPr id="42" name="Symbol zastępczy tekstu 43">
            <a:extLst>
              <a:ext uri="{FF2B5EF4-FFF2-40B4-BE49-F238E27FC236}">
                <a16:creationId xmlns:a16="http://schemas.microsoft.com/office/drawing/2014/main" id="{F4952768-51EA-4FF3-AB13-17447E6B29B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88358" y="523265"/>
            <a:ext cx="922338" cy="866775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OPIS SEKCJI</a:t>
            </a:r>
          </a:p>
        </p:txBody>
      </p:sp>
      <p:sp>
        <p:nvSpPr>
          <p:cNvPr id="43" name="Symbol zastępczy tekstu 14">
            <a:extLst>
              <a:ext uri="{FF2B5EF4-FFF2-40B4-BE49-F238E27FC236}">
                <a16:creationId xmlns:a16="http://schemas.microsoft.com/office/drawing/2014/main" id="{6EB4BD8E-08E2-45DA-A0D4-3709E6C5A07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116662" y="2840994"/>
            <a:ext cx="7185834" cy="627630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>
              <a:lnSpc>
                <a:spcPct val="100000"/>
              </a:lnSpc>
              <a:buFontTx/>
              <a:buNone/>
              <a:defRPr sz="1200">
                <a:latin typeface="+mn-lt"/>
              </a:defRPr>
            </a:lvl1pPr>
          </a:lstStyle>
          <a:p>
            <a:pPr lvl="0"/>
            <a:r>
              <a:rPr lang="pl-PL" dirty="0"/>
              <a:t>Opis</a:t>
            </a:r>
          </a:p>
        </p:txBody>
      </p:sp>
      <p:sp>
        <p:nvSpPr>
          <p:cNvPr id="44" name="Symbol zastępczy tekstu 14">
            <a:extLst>
              <a:ext uri="{FF2B5EF4-FFF2-40B4-BE49-F238E27FC236}">
                <a16:creationId xmlns:a16="http://schemas.microsoft.com/office/drawing/2014/main" id="{D068A944-4D70-4F43-9EE2-757224BE586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116662" y="3914920"/>
            <a:ext cx="7185834" cy="627630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>
              <a:lnSpc>
                <a:spcPct val="100000"/>
              </a:lnSpc>
              <a:buFontTx/>
              <a:buNone/>
              <a:defRPr sz="1200">
                <a:latin typeface="+mn-lt"/>
              </a:defRPr>
            </a:lvl1pPr>
          </a:lstStyle>
          <a:p>
            <a:pPr lvl="0"/>
            <a:r>
              <a:rPr lang="pl-PL" dirty="0"/>
              <a:t>Opis</a:t>
            </a:r>
          </a:p>
        </p:txBody>
      </p:sp>
      <p:sp>
        <p:nvSpPr>
          <p:cNvPr id="45" name="Symbol zastępczy tekstu 14">
            <a:extLst>
              <a:ext uri="{FF2B5EF4-FFF2-40B4-BE49-F238E27FC236}">
                <a16:creationId xmlns:a16="http://schemas.microsoft.com/office/drawing/2014/main" id="{3ECEAB06-3486-45DF-BA41-08F76BE0C81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116662" y="4993624"/>
            <a:ext cx="7185834" cy="627630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>
              <a:lnSpc>
                <a:spcPct val="100000"/>
              </a:lnSpc>
              <a:buFontTx/>
              <a:buNone/>
              <a:defRPr sz="1200">
                <a:latin typeface="+mn-lt"/>
              </a:defRPr>
            </a:lvl1pPr>
          </a:lstStyle>
          <a:p>
            <a:pPr lvl="0"/>
            <a:r>
              <a:rPr lang="pl-PL" dirty="0"/>
              <a:t>Opis</a:t>
            </a:r>
          </a:p>
        </p:txBody>
      </p:sp>
    </p:spTree>
    <p:extLst>
      <p:ext uri="{BB962C8B-B14F-4D97-AF65-F5344CB8AC3E}">
        <p14:creationId xmlns:p14="http://schemas.microsoft.com/office/powerpoint/2010/main" val="2445847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ko tytuł">
    <p:bg>
      <p:bgPr>
        <a:gradFill flip="none" rotWithShape="1">
          <a:gsLst>
            <a:gs pos="100000">
              <a:schemeClr val="bg1">
                <a:lumMod val="85000"/>
              </a:schemeClr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DA6345D2-9BAF-4742-ABCA-FA8E098F31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6" y="197346"/>
            <a:ext cx="1293465" cy="654064"/>
          </a:xfrm>
          <a:prstGeom prst="rect">
            <a:avLst/>
          </a:prstGeom>
        </p:spPr>
      </p:pic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C297DE09-6328-49B1-B80E-D92B67518ABB}"/>
              </a:ext>
            </a:extLst>
          </p:cNvPr>
          <p:cNvCxnSpPr>
            <a:cxnSpLocks/>
          </p:cNvCxnSpPr>
          <p:nvPr userDrawn="1"/>
        </p:nvCxnSpPr>
        <p:spPr>
          <a:xfrm>
            <a:off x="415636" y="5666509"/>
            <a:ext cx="0" cy="637309"/>
          </a:xfrm>
          <a:prstGeom prst="straightConnector1">
            <a:avLst/>
          </a:prstGeom>
          <a:ln>
            <a:solidFill>
              <a:srgbClr val="0034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ymbol zastępczy zawartości 2">
            <a:extLst>
              <a:ext uri="{FF2B5EF4-FFF2-40B4-BE49-F238E27FC236}">
                <a16:creationId xmlns:a16="http://schemas.microsoft.com/office/drawing/2014/main" id="{F45ADAF5-9C46-45CD-8892-AFF0938A17D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7099248" y="197346"/>
            <a:ext cx="5092751" cy="1529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l-PL" dirty="0"/>
              <a:t>Wstaw obraz</a:t>
            </a:r>
          </a:p>
        </p:txBody>
      </p:sp>
      <p:sp>
        <p:nvSpPr>
          <p:cNvPr id="25" name="Symbol zastępczy zawartości 2">
            <a:extLst>
              <a:ext uri="{FF2B5EF4-FFF2-40B4-BE49-F238E27FC236}">
                <a16:creationId xmlns:a16="http://schemas.microsoft.com/office/drawing/2014/main" id="{7AA0E50E-C3B2-4748-8B0C-66AE9BF6903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475879" y="524378"/>
            <a:ext cx="921327" cy="86566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50000"/>
              </a:lnSpc>
              <a:buFontTx/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dirty="0"/>
              <a:t>NAZWA</a:t>
            </a:r>
          </a:p>
          <a:p>
            <a:pPr lvl="0"/>
            <a:r>
              <a:rPr lang="pl-PL" dirty="0"/>
              <a:t>SEKCJI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CEC3515-C2EE-41BF-990F-71F8EED0AD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5691" y="3043764"/>
            <a:ext cx="506412" cy="369888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2000"/>
            </a:lvl1pPr>
          </a:lstStyle>
          <a:p>
            <a:pPr lvl="0"/>
            <a:r>
              <a:rPr lang="pl-PL" dirty="0"/>
              <a:t>NR</a:t>
            </a:r>
          </a:p>
        </p:txBody>
      </p:sp>
      <p:sp>
        <p:nvSpPr>
          <p:cNvPr id="27" name="Symbol zastępczy tekstu 4">
            <a:extLst>
              <a:ext uri="{FF2B5EF4-FFF2-40B4-BE49-F238E27FC236}">
                <a16:creationId xmlns:a16="http://schemas.microsoft.com/office/drawing/2014/main" id="{1A0743D4-DF15-4862-889F-6AAFF5001C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43961" y="4107864"/>
            <a:ext cx="506412" cy="369888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2000"/>
            </a:lvl1pPr>
          </a:lstStyle>
          <a:p>
            <a:pPr lvl="0"/>
            <a:r>
              <a:rPr lang="pl-PL" dirty="0"/>
              <a:t>NR</a:t>
            </a:r>
          </a:p>
        </p:txBody>
      </p:sp>
      <p:sp>
        <p:nvSpPr>
          <p:cNvPr id="28" name="Symbol zastępczy tekstu 4">
            <a:extLst>
              <a:ext uri="{FF2B5EF4-FFF2-40B4-BE49-F238E27FC236}">
                <a16:creationId xmlns:a16="http://schemas.microsoft.com/office/drawing/2014/main" id="{7C0A6B6F-D1E7-4FE1-8B1E-EC40E7532B3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43961" y="5193062"/>
            <a:ext cx="506412" cy="369888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2000"/>
            </a:lvl1pPr>
          </a:lstStyle>
          <a:p>
            <a:pPr lvl="0"/>
            <a:r>
              <a:rPr lang="pl-PL" dirty="0"/>
              <a:t>NR</a:t>
            </a:r>
          </a:p>
        </p:txBody>
      </p:sp>
      <p:sp>
        <p:nvSpPr>
          <p:cNvPr id="15" name="Symbol zastępczy tekstu 14">
            <a:extLst>
              <a:ext uri="{FF2B5EF4-FFF2-40B4-BE49-F238E27FC236}">
                <a16:creationId xmlns:a16="http://schemas.microsoft.com/office/drawing/2014/main" id="{B19545E6-9A27-4436-8CFA-60274C49C2A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16662" y="1965928"/>
            <a:ext cx="4080555" cy="369888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2000">
                <a:solidFill>
                  <a:srgbClr val="00346D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NAGŁÓWEK</a:t>
            </a:r>
          </a:p>
        </p:txBody>
      </p:sp>
      <p:sp>
        <p:nvSpPr>
          <p:cNvPr id="31" name="Symbol zastępczy tekstu 4">
            <a:extLst>
              <a:ext uri="{FF2B5EF4-FFF2-40B4-BE49-F238E27FC236}">
                <a16:creationId xmlns:a16="http://schemas.microsoft.com/office/drawing/2014/main" id="{A6EBF5CF-C2BF-407B-8827-6DA8ECFB1A9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43961" y="1965928"/>
            <a:ext cx="506412" cy="369888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2000"/>
            </a:lvl1pPr>
          </a:lstStyle>
          <a:p>
            <a:pPr lvl="0"/>
            <a:r>
              <a:rPr lang="pl-PL" dirty="0"/>
              <a:t>NR</a:t>
            </a:r>
          </a:p>
        </p:txBody>
      </p:sp>
      <p:sp>
        <p:nvSpPr>
          <p:cNvPr id="34" name="Symbol zastępczy tekstu 14">
            <a:extLst>
              <a:ext uri="{FF2B5EF4-FFF2-40B4-BE49-F238E27FC236}">
                <a16:creationId xmlns:a16="http://schemas.microsoft.com/office/drawing/2014/main" id="{35C9C4C2-E67C-429D-AA74-9EC77CDBB03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16662" y="3037436"/>
            <a:ext cx="4080555" cy="369888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2000">
                <a:solidFill>
                  <a:srgbClr val="00346D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NAGŁÓWEK</a:t>
            </a:r>
          </a:p>
        </p:txBody>
      </p:sp>
      <p:sp>
        <p:nvSpPr>
          <p:cNvPr id="36" name="Symbol zastępczy tekstu 14">
            <a:extLst>
              <a:ext uri="{FF2B5EF4-FFF2-40B4-BE49-F238E27FC236}">
                <a16:creationId xmlns:a16="http://schemas.microsoft.com/office/drawing/2014/main" id="{401535CF-FDA2-4029-B269-D587C4B783C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116662" y="4108944"/>
            <a:ext cx="4080555" cy="369888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2000">
                <a:solidFill>
                  <a:srgbClr val="00346D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NAGŁÓWEK</a:t>
            </a:r>
          </a:p>
        </p:txBody>
      </p:sp>
      <p:sp>
        <p:nvSpPr>
          <p:cNvPr id="38" name="Symbol zastępczy tekstu 14">
            <a:extLst>
              <a:ext uri="{FF2B5EF4-FFF2-40B4-BE49-F238E27FC236}">
                <a16:creationId xmlns:a16="http://schemas.microsoft.com/office/drawing/2014/main" id="{11675324-1A6C-448E-8959-DC4BA8C6A46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116662" y="5193062"/>
            <a:ext cx="4080555" cy="369888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2000">
                <a:solidFill>
                  <a:srgbClr val="00346D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NAGŁÓWEK</a:t>
            </a:r>
          </a:p>
        </p:txBody>
      </p:sp>
      <p:sp>
        <p:nvSpPr>
          <p:cNvPr id="42" name="Symbol zastępczy tekstu 43">
            <a:extLst>
              <a:ext uri="{FF2B5EF4-FFF2-40B4-BE49-F238E27FC236}">
                <a16:creationId xmlns:a16="http://schemas.microsoft.com/office/drawing/2014/main" id="{F4952768-51EA-4FF3-AB13-17447E6B29B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88358" y="523265"/>
            <a:ext cx="922338" cy="866775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OPIS SEKCJI</a:t>
            </a:r>
          </a:p>
        </p:txBody>
      </p:sp>
      <p:sp>
        <p:nvSpPr>
          <p:cNvPr id="43" name="Symbol zastępczy tekstu 14">
            <a:extLst>
              <a:ext uri="{FF2B5EF4-FFF2-40B4-BE49-F238E27FC236}">
                <a16:creationId xmlns:a16="http://schemas.microsoft.com/office/drawing/2014/main" id="{6EB4BD8E-08E2-45DA-A0D4-3709E6C5A07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116662" y="2371602"/>
            <a:ext cx="7185834" cy="627630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>
              <a:lnSpc>
                <a:spcPct val="100000"/>
              </a:lnSpc>
              <a:buFontTx/>
              <a:buNone/>
              <a:defRPr sz="1200">
                <a:latin typeface="+mn-lt"/>
              </a:defRPr>
            </a:lvl1pPr>
          </a:lstStyle>
          <a:p>
            <a:pPr lvl="0"/>
            <a:r>
              <a:rPr lang="pl-PL" dirty="0"/>
              <a:t>Opis</a:t>
            </a:r>
          </a:p>
        </p:txBody>
      </p:sp>
      <p:sp>
        <p:nvSpPr>
          <p:cNvPr id="44" name="Symbol zastępczy tekstu 14">
            <a:extLst>
              <a:ext uri="{FF2B5EF4-FFF2-40B4-BE49-F238E27FC236}">
                <a16:creationId xmlns:a16="http://schemas.microsoft.com/office/drawing/2014/main" id="{D068A944-4D70-4F43-9EE2-757224BE586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116662" y="3445528"/>
            <a:ext cx="7185834" cy="627630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>
              <a:lnSpc>
                <a:spcPct val="100000"/>
              </a:lnSpc>
              <a:buFontTx/>
              <a:buNone/>
              <a:defRPr sz="1200">
                <a:latin typeface="+mn-lt"/>
              </a:defRPr>
            </a:lvl1pPr>
          </a:lstStyle>
          <a:p>
            <a:pPr lvl="0"/>
            <a:r>
              <a:rPr lang="pl-PL" dirty="0"/>
              <a:t>Opis</a:t>
            </a:r>
          </a:p>
        </p:txBody>
      </p:sp>
      <p:sp>
        <p:nvSpPr>
          <p:cNvPr id="45" name="Symbol zastępczy tekstu 14">
            <a:extLst>
              <a:ext uri="{FF2B5EF4-FFF2-40B4-BE49-F238E27FC236}">
                <a16:creationId xmlns:a16="http://schemas.microsoft.com/office/drawing/2014/main" id="{3ECEAB06-3486-45DF-BA41-08F76BE0C81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116662" y="4524232"/>
            <a:ext cx="7185834" cy="627630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>
              <a:lnSpc>
                <a:spcPct val="100000"/>
              </a:lnSpc>
              <a:buFontTx/>
              <a:buNone/>
              <a:defRPr sz="1200">
                <a:latin typeface="+mn-lt"/>
              </a:defRPr>
            </a:lvl1pPr>
          </a:lstStyle>
          <a:p>
            <a:pPr lvl="0"/>
            <a:r>
              <a:rPr lang="pl-PL" dirty="0"/>
              <a:t>Opis</a:t>
            </a:r>
          </a:p>
        </p:txBody>
      </p:sp>
      <p:sp>
        <p:nvSpPr>
          <p:cNvPr id="46" name="Symbol zastępczy tekstu 14">
            <a:extLst>
              <a:ext uri="{FF2B5EF4-FFF2-40B4-BE49-F238E27FC236}">
                <a16:creationId xmlns:a16="http://schemas.microsoft.com/office/drawing/2014/main" id="{75074683-6647-4843-969B-6FDB7DF49A6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116662" y="5602936"/>
            <a:ext cx="7185834" cy="627630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>
              <a:lnSpc>
                <a:spcPct val="100000"/>
              </a:lnSpc>
              <a:buFontTx/>
              <a:buNone/>
              <a:defRPr sz="1200">
                <a:latin typeface="+mn-lt"/>
              </a:defRPr>
            </a:lvl1pPr>
          </a:lstStyle>
          <a:p>
            <a:pPr lvl="0"/>
            <a:r>
              <a:rPr lang="pl-PL" dirty="0"/>
              <a:t>Opis</a:t>
            </a:r>
          </a:p>
        </p:txBody>
      </p:sp>
    </p:spTree>
    <p:extLst>
      <p:ext uri="{BB962C8B-B14F-4D97-AF65-F5344CB8AC3E}">
        <p14:creationId xmlns:p14="http://schemas.microsoft.com/office/powerpoint/2010/main" val="11701241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lko tytuł">
    <p:bg>
      <p:bgPr>
        <a:gradFill flip="none" rotWithShape="1">
          <a:gsLst>
            <a:gs pos="100000">
              <a:schemeClr val="bg1">
                <a:lumMod val="85000"/>
              </a:schemeClr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DA6345D2-9BAF-4742-ABCA-FA8E098F31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6" y="197346"/>
            <a:ext cx="1293465" cy="654064"/>
          </a:xfrm>
          <a:prstGeom prst="rect">
            <a:avLst/>
          </a:prstGeom>
        </p:spPr>
      </p:pic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C297DE09-6328-49B1-B80E-D92B67518ABB}"/>
              </a:ext>
            </a:extLst>
          </p:cNvPr>
          <p:cNvCxnSpPr>
            <a:cxnSpLocks/>
          </p:cNvCxnSpPr>
          <p:nvPr userDrawn="1"/>
        </p:nvCxnSpPr>
        <p:spPr>
          <a:xfrm>
            <a:off x="415636" y="5666509"/>
            <a:ext cx="0" cy="637309"/>
          </a:xfrm>
          <a:prstGeom prst="straightConnector1">
            <a:avLst/>
          </a:prstGeom>
          <a:ln>
            <a:solidFill>
              <a:srgbClr val="0034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ymbol zastępczy zawartości 2">
            <a:extLst>
              <a:ext uri="{FF2B5EF4-FFF2-40B4-BE49-F238E27FC236}">
                <a16:creationId xmlns:a16="http://schemas.microsoft.com/office/drawing/2014/main" id="{F45ADAF5-9C46-45CD-8892-AFF0938A17D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7099248" y="197346"/>
            <a:ext cx="5092751" cy="1529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l-PL" dirty="0"/>
              <a:t>Wstaw obraz</a:t>
            </a:r>
          </a:p>
        </p:txBody>
      </p:sp>
      <p:sp>
        <p:nvSpPr>
          <p:cNvPr id="25" name="Symbol zastępczy zawartości 2">
            <a:extLst>
              <a:ext uri="{FF2B5EF4-FFF2-40B4-BE49-F238E27FC236}">
                <a16:creationId xmlns:a16="http://schemas.microsoft.com/office/drawing/2014/main" id="{7AA0E50E-C3B2-4748-8B0C-66AE9BF6903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475879" y="524378"/>
            <a:ext cx="921327" cy="86566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50000"/>
              </a:lnSpc>
              <a:buFontTx/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dirty="0"/>
              <a:t>NAZWA</a:t>
            </a:r>
          </a:p>
          <a:p>
            <a:pPr lvl="0"/>
            <a:r>
              <a:rPr lang="pl-PL" dirty="0"/>
              <a:t>SEKCJI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CEC3515-C2EE-41BF-990F-71F8EED0AD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5691" y="2519508"/>
            <a:ext cx="506412" cy="369888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2000"/>
            </a:lvl1pPr>
          </a:lstStyle>
          <a:p>
            <a:pPr lvl="0"/>
            <a:r>
              <a:rPr lang="pl-PL" dirty="0"/>
              <a:t>NR</a:t>
            </a:r>
          </a:p>
        </p:txBody>
      </p:sp>
      <p:sp>
        <p:nvSpPr>
          <p:cNvPr id="27" name="Symbol zastępczy tekstu 4">
            <a:extLst>
              <a:ext uri="{FF2B5EF4-FFF2-40B4-BE49-F238E27FC236}">
                <a16:creationId xmlns:a16="http://schemas.microsoft.com/office/drawing/2014/main" id="{1A0743D4-DF15-4862-889F-6AAFF5001C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43961" y="3583608"/>
            <a:ext cx="506412" cy="369888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2000"/>
            </a:lvl1pPr>
          </a:lstStyle>
          <a:p>
            <a:pPr lvl="0"/>
            <a:r>
              <a:rPr lang="pl-PL" dirty="0"/>
              <a:t>NR</a:t>
            </a:r>
          </a:p>
        </p:txBody>
      </p:sp>
      <p:sp>
        <p:nvSpPr>
          <p:cNvPr id="28" name="Symbol zastępczy tekstu 4">
            <a:extLst>
              <a:ext uri="{FF2B5EF4-FFF2-40B4-BE49-F238E27FC236}">
                <a16:creationId xmlns:a16="http://schemas.microsoft.com/office/drawing/2014/main" id="{7C0A6B6F-D1E7-4FE1-8B1E-EC40E7532B3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43961" y="4668806"/>
            <a:ext cx="506412" cy="369888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2000"/>
            </a:lvl1pPr>
          </a:lstStyle>
          <a:p>
            <a:pPr lvl="0"/>
            <a:r>
              <a:rPr lang="pl-PL" dirty="0"/>
              <a:t>NR</a:t>
            </a:r>
          </a:p>
        </p:txBody>
      </p:sp>
      <p:sp>
        <p:nvSpPr>
          <p:cNvPr id="29" name="Symbol zastępczy tekstu 4">
            <a:extLst>
              <a:ext uri="{FF2B5EF4-FFF2-40B4-BE49-F238E27FC236}">
                <a16:creationId xmlns:a16="http://schemas.microsoft.com/office/drawing/2014/main" id="{020EE3BE-205F-450F-BFCF-F43217281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43961" y="5752924"/>
            <a:ext cx="506412" cy="369888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2000"/>
            </a:lvl1pPr>
          </a:lstStyle>
          <a:p>
            <a:pPr lvl="0"/>
            <a:r>
              <a:rPr lang="pl-PL" dirty="0"/>
              <a:t>NR</a:t>
            </a:r>
          </a:p>
        </p:txBody>
      </p:sp>
      <p:sp>
        <p:nvSpPr>
          <p:cNvPr id="15" name="Symbol zastępczy tekstu 14">
            <a:extLst>
              <a:ext uri="{FF2B5EF4-FFF2-40B4-BE49-F238E27FC236}">
                <a16:creationId xmlns:a16="http://schemas.microsoft.com/office/drawing/2014/main" id="{B19545E6-9A27-4436-8CFA-60274C49C2A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16662" y="1441672"/>
            <a:ext cx="4080555" cy="369888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2000">
                <a:solidFill>
                  <a:srgbClr val="00346D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NAGŁÓWEK</a:t>
            </a:r>
          </a:p>
        </p:txBody>
      </p:sp>
      <p:sp>
        <p:nvSpPr>
          <p:cNvPr id="31" name="Symbol zastępczy tekstu 4">
            <a:extLst>
              <a:ext uri="{FF2B5EF4-FFF2-40B4-BE49-F238E27FC236}">
                <a16:creationId xmlns:a16="http://schemas.microsoft.com/office/drawing/2014/main" id="{A6EBF5CF-C2BF-407B-8827-6DA8ECFB1A9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43961" y="1441672"/>
            <a:ext cx="506412" cy="369888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2000"/>
            </a:lvl1pPr>
          </a:lstStyle>
          <a:p>
            <a:pPr lvl="0"/>
            <a:r>
              <a:rPr lang="pl-PL" dirty="0"/>
              <a:t>NR</a:t>
            </a:r>
          </a:p>
        </p:txBody>
      </p:sp>
      <p:sp>
        <p:nvSpPr>
          <p:cNvPr id="34" name="Symbol zastępczy tekstu 14">
            <a:extLst>
              <a:ext uri="{FF2B5EF4-FFF2-40B4-BE49-F238E27FC236}">
                <a16:creationId xmlns:a16="http://schemas.microsoft.com/office/drawing/2014/main" id="{35C9C4C2-E67C-429D-AA74-9EC77CDBB03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16662" y="2513180"/>
            <a:ext cx="4080555" cy="369888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2000">
                <a:solidFill>
                  <a:srgbClr val="00346D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NAGŁÓWEK</a:t>
            </a:r>
          </a:p>
        </p:txBody>
      </p:sp>
      <p:sp>
        <p:nvSpPr>
          <p:cNvPr id="36" name="Symbol zastępczy tekstu 14">
            <a:extLst>
              <a:ext uri="{FF2B5EF4-FFF2-40B4-BE49-F238E27FC236}">
                <a16:creationId xmlns:a16="http://schemas.microsoft.com/office/drawing/2014/main" id="{401535CF-FDA2-4029-B269-D587C4B783C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116662" y="3584688"/>
            <a:ext cx="4080555" cy="369888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2000">
                <a:solidFill>
                  <a:srgbClr val="00346D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NAGŁÓWEK</a:t>
            </a:r>
          </a:p>
        </p:txBody>
      </p:sp>
      <p:sp>
        <p:nvSpPr>
          <p:cNvPr id="38" name="Symbol zastępczy tekstu 14">
            <a:extLst>
              <a:ext uri="{FF2B5EF4-FFF2-40B4-BE49-F238E27FC236}">
                <a16:creationId xmlns:a16="http://schemas.microsoft.com/office/drawing/2014/main" id="{11675324-1A6C-448E-8959-DC4BA8C6A46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116662" y="4668806"/>
            <a:ext cx="4080555" cy="369888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2000">
                <a:solidFill>
                  <a:srgbClr val="00346D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NAGŁÓWEK</a:t>
            </a:r>
          </a:p>
        </p:txBody>
      </p:sp>
      <p:sp>
        <p:nvSpPr>
          <p:cNvPr id="40" name="Symbol zastępczy tekstu 14">
            <a:extLst>
              <a:ext uri="{FF2B5EF4-FFF2-40B4-BE49-F238E27FC236}">
                <a16:creationId xmlns:a16="http://schemas.microsoft.com/office/drawing/2014/main" id="{0931659C-40DA-4427-A6ED-7A151256F11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116662" y="5752924"/>
            <a:ext cx="4080555" cy="369888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2000">
                <a:solidFill>
                  <a:srgbClr val="00346D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NAGŁÓWEK</a:t>
            </a:r>
          </a:p>
        </p:txBody>
      </p:sp>
      <p:sp>
        <p:nvSpPr>
          <p:cNvPr id="42" name="Symbol zastępczy tekstu 43">
            <a:extLst>
              <a:ext uri="{FF2B5EF4-FFF2-40B4-BE49-F238E27FC236}">
                <a16:creationId xmlns:a16="http://schemas.microsoft.com/office/drawing/2014/main" id="{F4952768-51EA-4FF3-AB13-17447E6B29B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88358" y="523265"/>
            <a:ext cx="922338" cy="866775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OPIS SEKCJI</a:t>
            </a:r>
          </a:p>
        </p:txBody>
      </p:sp>
      <p:sp>
        <p:nvSpPr>
          <p:cNvPr id="43" name="Symbol zastępczy tekstu 14">
            <a:extLst>
              <a:ext uri="{FF2B5EF4-FFF2-40B4-BE49-F238E27FC236}">
                <a16:creationId xmlns:a16="http://schemas.microsoft.com/office/drawing/2014/main" id="{6EB4BD8E-08E2-45DA-A0D4-3709E6C5A07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116662" y="1847346"/>
            <a:ext cx="7185834" cy="627630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>
              <a:lnSpc>
                <a:spcPct val="100000"/>
              </a:lnSpc>
              <a:buFontTx/>
              <a:buNone/>
              <a:defRPr sz="1200">
                <a:latin typeface="+mn-lt"/>
              </a:defRPr>
            </a:lvl1pPr>
          </a:lstStyle>
          <a:p>
            <a:pPr lvl="0"/>
            <a:r>
              <a:rPr lang="pl-PL" dirty="0"/>
              <a:t>Opis</a:t>
            </a:r>
          </a:p>
        </p:txBody>
      </p:sp>
      <p:sp>
        <p:nvSpPr>
          <p:cNvPr id="44" name="Symbol zastępczy tekstu 14">
            <a:extLst>
              <a:ext uri="{FF2B5EF4-FFF2-40B4-BE49-F238E27FC236}">
                <a16:creationId xmlns:a16="http://schemas.microsoft.com/office/drawing/2014/main" id="{D068A944-4D70-4F43-9EE2-757224BE586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116662" y="2921272"/>
            <a:ext cx="7185834" cy="627630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>
              <a:lnSpc>
                <a:spcPct val="100000"/>
              </a:lnSpc>
              <a:buFontTx/>
              <a:buNone/>
              <a:defRPr sz="1200">
                <a:latin typeface="+mn-lt"/>
              </a:defRPr>
            </a:lvl1pPr>
          </a:lstStyle>
          <a:p>
            <a:pPr lvl="0"/>
            <a:r>
              <a:rPr lang="pl-PL" dirty="0"/>
              <a:t>Opis</a:t>
            </a:r>
          </a:p>
        </p:txBody>
      </p:sp>
      <p:sp>
        <p:nvSpPr>
          <p:cNvPr id="45" name="Symbol zastępczy tekstu 14">
            <a:extLst>
              <a:ext uri="{FF2B5EF4-FFF2-40B4-BE49-F238E27FC236}">
                <a16:creationId xmlns:a16="http://schemas.microsoft.com/office/drawing/2014/main" id="{3ECEAB06-3486-45DF-BA41-08F76BE0C81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116662" y="3999976"/>
            <a:ext cx="7185834" cy="627630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>
              <a:lnSpc>
                <a:spcPct val="100000"/>
              </a:lnSpc>
              <a:buFontTx/>
              <a:buNone/>
              <a:defRPr sz="1200">
                <a:latin typeface="+mn-lt"/>
              </a:defRPr>
            </a:lvl1pPr>
          </a:lstStyle>
          <a:p>
            <a:pPr lvl="0"/>
            <a:r>
              <a:rPr lang="pl-PL" dirty="0"/>
              <a:t>Opis</a:t>
            </a:r>
          </a:p>
        </p:txBody>
      </p:sp>
      <p:sp>
        <p:nvSpPr>
          <p:cNvPr id="46" name="Symbol zastępczy tekstu 14">
            <a:extLst>
              <a:ext uri="{FF2B5EF4-FFF2-40B4-BE49-F238E27FC236}">
                <a16:creationId xmlns:a16="http://schemas.microsoft.com/office/drawing/2014/main" id="{75074683-6647-4843-969B-6FDB7DF49A6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116662" y="5078680"/>
            <a:ext cx="7185834" cy="627630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>
              <a:lnSpc>
                <a:spcPct val="100000"/>
              </a:lnSpc>
              <a:buFontTx/>
              <a:buNone/>
              <a:defRPr sz="1200">
                <a:latin typeface="+mn-lt"/>
              </a:defRPr>
            </a:lvl1pPr>
          </a:lstStyle>
          <a:p>
            <a:pPr lvl="0"/>
            <a:r>
              <a:rPr lang="pl-PL" dirty="0"/>
              <a:t>Opis</a:t>
            </a:r>
          </a:p>
        </p:txBody>
      </p:sp>
      <p:sp>
        <p:nvSpPr>
          <p:cNvPr id="47" name="Symbol zastępczy tekstu 14">
            <a:extLst>
              <a:ext uri="{FF2B5EF4-FFF2-40B4-BE49-F238E27FC236}">
                <a16:creationId xmlns:a16="http://schemas.microsoft.com/office/drawing/2014/main" id="{06A84DC1-70B7-4AC3-A30F-FB2CE7CBD4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116662" y="6157384"/>
            <a:ext cx="7185834" cy="627630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>
              <a:lnSpc>
                <a:spcPct val="100000"/>
              </a:lnSpc>
              <a:buFontTx/>
              <a:buNone/>
              <a:defRPr sz="1200">
                <a:latin typeface="+mn-lt"/>
              </a:defRPr>
            </a:lvl1pPr>
          </a:lstStyle>
          <a:p>
            <a:pPr lvl="0"/>
            <a:r>
              <a:rPr lang="pl-PL" dirty="0"/>
              <a:t>Opis</a:t>
            </a:r>
          </a:p>
        </p:txBody>
      </p:sp>
    </p:spTree>
    <p:extLst>
      <p:ext uri="{BB962C8B-B14F-4D97-AF65-F5344CB8AC3E}">
        <p14:creationId xmlns:p14="http://schemas.microsoft.com/office/powerpoint/2010/main" val="26863597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ZY / 4">
    <p:bg>
      <p:bgPr>
        <a:gradFill flip="none" rotWithShape="1">
          <a:gsLst>
            <a:gs pos="100000">
              <a:schemeClr val="bg1">
                <a:lumMod val="85000"/>
              </a:schemeClr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siedzi, lina, czarny, stół&#10;&#10;Opis wygenerowany automatycznie">
            <a:extLst>
              <a:ext uri="{FF2B5EF4-FFF2-40B4-BE49-F238E27FC236}">
                <a16:creationId xmlns:a16="http://schemas.microsoft.com/office/drawing/2014/main" id="{5BCDA877-38EE-440A-B5FD-0BF5CC4E50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076" y="201013"/>
            <a:ext cx="5095924" cy="1526492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2146887-D374-4847-A5BF-43DBF3C152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6" y="197346"/>
            <a:ext cx="1293465" cy="654064"/>
          </a:xfrm>
          <a:prstGeom prst="rect">
            <a:avLst/>
          </a:prstGeom>
        </p:spPr>
      </p:pic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D64249E1-8988-4391-85F5-0B0C0CB4C888}"/>
              </a:ext>
            </a:extLst>
          </p:cNvPr>
          <p:cNvCxnSpPr>
            <a:cxnSpLocks/>
          </p:cNvCxnSpPr>
          <p:nvPr userDrawn="1"/>
        </p:nvCxnSpPr>
        <p:spPr>
          <a:xfrm>
            <a:off x="415636" y="5666509"/>
            <a:ext cx="0" cy="637309"/>
          </a:xfrm>
          <a:prstGeom prst="straightConnector1">
            <a:avLst/>
          </a:prstGeom>
          <a:ln>
            <a:solidFill>
              <a:srgbClr val="0034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7">
            <a:extLst>
              <a:ext uri="{FF2B5EF4-FFF2-40B4-BE49-F238E27FC236}">
                <a16:creationId xmlns:a16="http://schemas.microsoft.com/office/drawing/2014/main" id="{CC200B28-4FF5-4DFF-85C4-A2480194F5F6}"/>
              </a:ext>
            </a:extLst>
          </p:cNvPr>
          <p:cNvSpPr/>
          <p:nvPr userDrawn="1"/>
        </p:nvSpPr>
        <p:spPr>
          <a:xfrm>
            <a:off x="6583169" y="524378"/>
            <a:ext cx="921327" cy="879763"/>
          </a:xfrm>
          <a:prstGeom prst="rect">
            <a:avLst/>
          </a:prstGeom>
          <a:gradFill flip="none" rotWithShape="1">
            <a:gsLst>
              <a:gs pos="0">
                <a:srgbClr val="00346D"/>
              </a:gs>
              <a:gs pos="100000">
                <a:srgbClr val="0058A5"/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5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NASI</a:t>
            </a:r>
            <a:r>
              <a:rPr lang="pl-PL" sz="1050" dirty="0">
                <a:latin typeface="Bahnschrift SemiLight SemiConde" panose="020B0502040204020203" pitchFamily="34" charset="0"/>
              </a:rPr>
              <a:t> </a:t>
            </a:r>
            <a:r>
              <a:rPr lang="pl-PL" sz="105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PARTNERZY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BB811CC7-4AD9-4986-BFA5-5C36377AA14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1329215" y="2770151"/>
            <a:ext cx="921327" cy="86566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50000"/>
              </a:lnSpc>
              <a:buFontTx/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dirty="0"/>
              <a:t>WSTAW</a:t>
            </a:r>
          </a:p>
          <a:p>
            <a:pPr lvl="0"/>
            <a:r>
              <a:rPr lang="pl-PL" dirty="0"/>
              <a:t>LOGO</a:t>
            </a:r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4FD6E30B-4C1A-4F64-9E7A-62DC0C2195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4721" y="2900791"/>
            <a:ext cx="2924283" cy="60438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1400"/>
            </a:lvl1pPr>
          </a:lstStyle>
          <a:p>
            <a:r>
              <a:rPr lang="pl-PL" dirty="0"/>
              <a:t>NAZWA PARTNERA</a:t>
            </a:r>
          </a:p>
        </p:txBody>
      </p:sp>
      <p:sp>
        <p:nvSpPr>
          <p:cNvPr id="20" name="Symbol zastępczy zawartości 2">
            <a:extLst>
              <a:ext uri="{FF2B5EF4-FFF2-40B4-BE49-F238E27FC236}">
                <a16:creationId xmlns:a16="http://schemas.microsoft.com/office/drawing/2014/main" id="{E9939D87-9421-474E-AB2A-6B49E7809CA7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329215" y="4106260"/>
            <a:ext cx="921327" cy="86566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50000"/>
              </a:lnSpc>
              <a:buFontTx/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dirty="0"/>
              <a:t>WSTAW</a:t>
            </a:r>
          </a:p>
          <a:p>
            <a:pPr lvl="0"/>
            <a:r>
              <a:rPr lang="pl-PL" dirty="0"/>
              <a:t>LOGO</a:t>
            </a:r>
          </a:p>
        </p:txBody>
      </p:sp>
      <p:sp>
        <p:nvSpPr>
          <p:cNvPr id="22" name="Symbol zastępczy zawartości 2">
            <a:extLst>
              <a:ext uri="{FF2B5EF4-FFF2-40B4-BE49-F238E27FC236}">
                <a16:creationId xmlns:a16="http://schemas.microsoft.com/office/drawing/2014/main" id="{9A928C64-208C-4D8C-AC89-5E4BA3309820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612998" y="2770151"/>
            <a:ext cx="921327" cy="86566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50000"/>
              </a:lnSpc>
              <a:buFontTx/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dirty="0"/>
              <a:t>WSTAW</a:t>
            </a:r>
          </a:p>
          <a:p>
            <a:pPr lvl="0"/>
            <a:r>
              <a:rPr lang="pl-PL" dirty="0"/>
              <a:t>LOGO</a:t>
            </a:r>
          </a:p>
        </p:txBody>
      </p:sp>
      <p:sp>
        <p:nvSpPr>
          <p:cNvPr id="24" name="Symbol zastępczy zawartości 2">
            <a:extLst>
              <a:ext uri="{FF2B5EF4-FFF2-40B4-BE49-F238E27FC236}">
                <a16:creationId xmlns:a16="http://schemas.microsoft.com/office/drawing/2014/main" id="{949A2E26-1AEF-46F6-9907-26594AE83C15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612998" y="4106260"/>
            <a:ext cx="921327" cy="86566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50000"/>
              </a:lnSpc>
              <a:buFontTx/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dirty="0"/>
              <a:t>WSTAW</a:t>
            </a:r>
          </a:p>
          <a:p>
            <a:pPr lvl="0"/>
            <a:r>
              <a:rPr lang="pl-PL" dirty="0"/>
              <a:t>LOGO</a:t>
            </a:r>
          </a:p>
        </p:txBody>
      </p:sp>
      <p:sp>
        <p:nvSpPr>
          <p:cNvPr id="14" name="Symbol zastępczy tekstu 39">
            <a:extLst>
              <a:ext uri="{FF2B5EF4-FFF2-40B4-BE49-F238E27FC236}">
                <a16:creationId xmlns:a16="http://schemas.microsoft.com/office/drawing/2014/main" id="{E75D4358-7201-4C57-A45A-C1CE1867ACA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38611" y="4241206"/>
            <a:ext cx="2924175" cy="60007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/>
            </a:lvl1pPr>
          </a:lstStyle>
          <a:p>
            <a:pPr lvl="0"/>
            <a:r>
              <a:rPr lang="pl-PL" dirty="0"/>
              <a:t>NAZWA PARTNERA</a:t>
            </a:r>
          </a:p>
        </p:txBody>
      </p:sp>
      <p:sp>
        <p:nvSpPr>
          <p:cNvPr id="15" name="Symbol zastępczy tekstu 39">
            <a:extLst>
              <a:ext uri="{FF2B5EF4-FFF2-40B4-BE49-F238E27FC236}">
                <a16:creationId xmlns:a16="http://schemas.microsoft.com/office/drawing/2014/main" id="{114813C9-3E65-4FE4-A61E-65CE50CDE70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938610" y="2905097"/>
            <a:ext cx="2924175" cy="60007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/>
            </a:lvl1pPr>
          </a:lstStyle>
          <a:p>
            <a:pPr lvl="0"/>
            <a:r>
              <a:rPr lang="pl-PL" dirty="0"/>
              <a:t>NAZWA PARTNERA</a:t>
            </a:r>
          </a:p>
        </p:txBody>
      </p:sp>
      <p:sp>
        <p:nvSpPr>
          <p:cNvPr id="16" name="Symbol zastępczy tekstu 39">
            <a:extLst>
              <a:ext uri="{FF2B5EF4-FFF2-40B4-BE49-F238E27FC236}">
                <a16:creationId xmlns:a16="http://schemas.microsoft.com/office/drawing/2014/main" id="{9F100D11-4D15-4FE8-BB1E-DC972E98B3B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654721" y="4241206"/>
            <a:ext cx="2924175" cy="60007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/>
            </a:lvl1pPr>
          </a:lstStyle>
          <a:p>
            <a:pPr lvl="0"/>
            <a:r>
              <a:rPr lang="pl-PL" dirty="0"/>
              <a:t>NAZWA PARTNERA</a:t>
            </a:r>
          </a:p>
        </p:txBody>
      </p:sp>
    </p:spTree>
    <p:extLst>
      <p:ext uri="{BB962C8B-B14F-4D97-AF65-F5344CB8AC3E}">
        <p14:creationId xmlns:p14="http://schemas.microsoft.com/office/powerpoint/2010/main" val="22039744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ZY / 6">
    <p:bg>
      <p:bgPr>
        <a:gradFill flip="none" rotWithShape="1">
          <a:gsLst>
            <a:gs pos="100000">
              <a:schemeClr val="bg1">
                <a:lumMod val="85000"/>
              </a:schemeClr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siedzi, lina, czarny, stół&#10;&#10;Opis wygenerowany automatycznie">
            <a:extLst>
              <a:ext uri="{FF2B5EF4-FFF2-40B4-BE49-F238E27FC236}">
                <a16:creationId xmlns:a16="http://schemas.microsoft.com/office/drawing/2014/main" id="{5BCDA877-38EE-440A-B5FD-0BF5CC4E50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076" y="201013"/>
            <a:ext cx="5095924" cy="1526492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2146887-D374-4847-A5BF-43DBF3C152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6" y="197346"/>
            <a:ext cx="1293465" cy="654064"/>
          </a:xfrm>
          <a:prstGeom prst="rect">
            <a:avLst/>
          </a:prstGeom>
        </p:spPr>
      </p:pic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D64249E1-8988-4391-85F5-0B0C0CB4C888}"/>
              </a:ext>
            </a:extLst>
          </p:cNvPr>
          <p:cNvCxnSpPr>
            <a:cxnSpLocks/>
          </p:cNvCxnSpPr>
          <p:nvPr userDrawn="1"/>
        </p:nvCxnSpPr>
        <p:spPr>
          <a:xfrm>
            <a:off x="415636" y="5666509"/>
            <a:ext cx="0" cy="637309"/>
          </a:xfrm>
          <a:prstGeom prst="straightConnector1">
            <a:avLst/>
          </a:prstGeom>
          <a:ln>
            <a:solidFill>
              <a:srgbClr val="0034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7">
            <a:extLst>
              <a:ext uri="{FF2B5EF4-FFF2-40B4-BE49-F238E27FC236}">
                <a16:creationId xmlns:a16="http://schemas.microsoft.com/office/drawing/2014/main" id="{CC200B28-4FF5-4DFF-85C4-A2480194F5F6}"/>
              </a:ext>
            </a:extLst>
          </p:cNvPr>
          <p:cNvSpPr/>
          <p:nvPr userDrawn="1"/>
        </p:nvSpPr>
        <p:spPr>
          <a:xfrm>
            <a:off x="6583169" y="524378"/>
            <a:ext cx="921327" cy="879763"/>
          </a:xfrm>
          <a:prstGeom prst="rect">
            <a:avLst/>
          </a:prstGeom>
          <a:gradFill flip="none" rotWithShape="1">
            <a:gsLst>
              <a:gs pos="0">
                <a:srgbClr val="00346D"/>
              </a:gs>
              <a:gs pos="100000">
                <a:srgbClr val="0058A5"/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5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NASI</a:t>
            </a:r>
            <a:r>
              <a:rPr lang="pl-PL" sz="1050" dirty="0">
                <a:latin typeface="Bahnschrift SemiLight SemiConde" panose="020B0502040204020203" pitchFamily="34" charset="0"/>
              </a:rPr>
              <a:t> </a:t>
            </a:r>
            <a:r>
              <a:rPr lang="pl-PL" sz="105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PARTNERZY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BB811CC7-4AD9-4986-BFA5-5C36377AA14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1351629" y="2394370"/>
            <a:ext cx="921327" cy="86566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50000"/>
              </a:lnSpc>
              <a:buFontTx/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dirty="0"/>
              <a:t>WSTAW</a:t>
            </a:r>
          </a:p>
          <a:p>
            <a:pPr lvl="0"/>
            <a:r>
              <a:rPr lang="pl-PL" dirty="0"/>
              <a:t>LOGO</a:t>
            </a:r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4FD6E30B-4C1A-4F64-9E7A-62DC0C2195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77135" y="2525010"/>
            <a:ext cx="2924283" cy="60438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1400"/>
            </a:lvl1pPr>
          </a:lstStyle>
          <a:p>
            <a:r>
              <a:rPr lang="pl-PL" dirty="0"/>
              <a:t>NAZWA PARTNERA</a:t>
            </a:r>
          </a:p>
        </p:txBody>
      </p:sp>
      <p:sp>
        <p:nvSpPr>
          <p:cNvPr id="20" name="Symbol zastępczy zawartości 2">
            <a:extLst>
              <a:ext uri="{FF2B5EF4-FFF2-40B4-BE49-F238E27FC236}">
                <a16:creationId xmlns:a16="http://schemas.microsoft.com/office/drawing/2014/main" id="{E9939D87-9421-474E-AB2A-6B49E7809CA7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351629" y="3730479"/>
            <a:ext cx="921327" cy="86566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50000"/>
              </a:lnSpc>
              <a:buFontTx/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dirty="0"/>
              <a:t>WSTAW</a:t>
            </a:r>
          </a:p>
          <a:p>
            <a:pPr lvl="0"/>
            <a:r>
              <a:rPr lang="pl-PL" dirty="0"/>
              <a:t>LOGO</a:t>
            </a:r>
          </a:p>
        </p:txBody>
      </p:sp>
      <p:sp>
        <p:nvSpPr>
          <p:cNvPr id="22" name="Symbol zastępczy zawartości 2">
            <a:extLst>
              <a:ext uri="{FF2B5EF4-FFF2-40B4-BE49-F238E27FC236}">
                <a16:creationId xmlns:a16="http://schemas.microsoft.com/office/drawing/2014/main" id="{9A928C64-208C-4D8C-AC89-5E4BA3309820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635412" y="2394370"/>
            <a:ext cx="921327" cy="86566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50000"/>
              </a:lnSpc>
              <a:buFontTx/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dirty="0"/>
              <a:t>WSTAW</a:t>
            </a:r>
          </a:p>
          <a:p>
            <a:pPr lvl="0"/>
            <a:r>
              <a:rPr lang="pl-PL" dirty="0"/>
              <a:t>LOGO</a:t>
            </a:r>
          </a:p>
        </p:txBody>
      </p:sp>
      <p:sp>
        <p:nvSpPr>
          <p:cNvPr id="24" name="Symbol zastępczy zawartości 2">
            <a:extLst>
              <a:ext uri="{FF2B5EF4-FFF2-40B4-BE49-F238E27FC236}">
                <a16:creationId xmlns:a16="http://schemas.microsoft.com/office/drawing/2014/main" id="{949A2E26-1AEF-46F6-9907-26594AE83C15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635412" y="3730479"/>
            <a:ext cx="921327" cy="86566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50000"/>
              </a:lnSpc>
              <a:buFontTx/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dirty="0"/>
              <a:t>WSTAW</a:t>
            </a:r>
          </a:p>
          <a:p>
            <a:pPr lvl="0"/>
            <a:r>
              <a:rPr lang="pl-PL" dirty="0"/>
              <a:t>LOGO</a:t>
            </a:r>
          </a:p>
        </p:txBody>
      </p:sp>
      <p:sp>
        <p:nvSpPr>
          <p:cNvPr id="14" name="Symbol zastępczy zawartości 2">
            <a:extLst>
              <a:ext uri="{FF2B5EF4-FFF2-40B4-BE49-F238E27FC236}">
                <a16:creationId xmlns:a16="http://schemas.microsoft.com/office/drawing/2014/main" id="{6AA29AD7-2E9F-4C63-8EFD-DBCA83C2033C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1351629" y="5062375"/>
            <a:ext cx="921327" cy="86566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50000"/>
              </a:lnSpc>
              <a:buFontTx/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dirty="0"/>
              <a:t>WSTAW</a:t>
            </a:r>
          </a:p>
          <a:p>
            <a:pPr lvl="0"/>
            <a:r>
              <a:rPr lang="pl-PL" dirty="0"/>
              <a:t>LOGO</a:t>
            </a:r>
          </a:p>
        </p:txBody>
      </p:sp>
      <p:sp>
        <p:nvSpPr>
          <p:cNvPr id="16" name="Symbol zastępczy zawartości 2">
            <a:extLst>
              <a:ext uri="{FF2B5EF4-FFF2-40B4-BE49-F238E27FC236}">
                <a16:creationId xmlns:a16="http://schemas.microsoft.com/office/drawing/2014/main" id="{FFB689CA-D3C5-4994-AC55-1E5A48A96E04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6635412" y="5062375"/>
            <a:ext cx="921327" cy="86566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50000"/>
              </a:lnSpc>
              <a:buFontTx/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dirty="0"/>
              <a:t>WSTAW</a:t>
            </a:r>
          </a:p>
          <a:p>
            <a:pPr lvl="0"/>
            <a:r>
              <a:rPr lang="pl-PL" dirty="0"/>
              <a:t>LOGO</a:t>
            </a:r>
          </a:p>
        </p:txBody>
      </p:sp>
      <p:sp>
        <p:nvSpPr>
          <p:cNvPr id="40" name="Symbol zastępczy tekstu 39">
            <a:extLst>
              <a:ext uri="{FF2B5EF4-FFF2-40B4-BE49-F238E27FC236}">
                <a16:creationId xmlns:a16="http://schemas.microsoft.com/office/drawing/2014/main" id="{BB7B918F-D7B8-442E-B1EF-D31781A511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676524" y="5192713"/>
            <a:ext cx="2924175" cy="60007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/>
            </a:lvl1pPr>
          </a:lstStyle>
          <a:p>
            <a:pPr lvl="0"/>
            <a:r>
              <a:rPr lang="pl-PL" dirty="0"/>
              <a:t>NAZWA PARTNERA</a:t>
            </a:r>
          </a:p>
        </p:txBody>
      </p:sp>
      <p:sp>
        <p:nvSpPr>
          <p:cNvPr id="41" name="Symbol zastępczy tekstu 39">
            <a:extLst>
              <a:ext uri="{FF2B5EF4-FFF2-40B4-BE49-F238E27FC236}">
                <a16:creationId xmlns:a16="http://schemas.microsoft.com/office/drawing/2014/main" id="{67FBF720-F86F-4F59-8422-EB7AB39643A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674142" y="3865425"/>
            <a:ext cx="2924175" cy="60007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/>
            </a:lvl1pPr>
          </a:lstStyle>
          <a:p>
            <a:pPr lvl="0"/>
            <a:r>
              <a:rPr lang="pl-PL" dirty="0"/>
              <a:t>NAZWA PARTNERA</a:t>
            </a:r>
          </a:p>
        </p:txBody>
      </p:sp>
      <p:sp>
        <p:nvSpPr>
          <p:cNvPr id="43" name="Symbol zastępczy tekstu 39">
            <a:extLst>
              <a:ext uri="{FF2B5EF4-FFF2-40B4-BE49-F238E27FC236}">
                <a16:creationId xmlns:a16="http://schemas.microsoft.com/office/drawing/2014/main" id="{0D3FCF11-AFC1-47FB-AB99-D5FAB58914B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52112" y="5192713"/>
            <a:ext cx="2924175" cy="60007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/>
            </a:lvl1pPr>
          </a:lstStyle>
          <a:p>
            <a:pPr lvl="0"/>
            <a:r>
              <a:rPr lang="pl-PL" dirty="0"/>
              <a:t>NAZWA PARTNERA</a:t>
            </a:r>
          </a:p>
        </p:txBody>
      </p:sp>
      <p:sp>
        <p:nvSpPr>
          <p:cNvPr id="44" name="Symbol zastępczy tekstu 39">
            <a:extLst>
              <a:ext uri="{FF2B5EF4-FFF2-40B4-BE49-F238E27FC236}">
                <a16:creationId xmlns:a16="http://schemas.microsoft.com/office/drawing/2014/main" id="{0B614A8F-67A8-4BEF-ACA0-25A5723D8B0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49730" y="3865425"/>
            <a:ext cx="2924175" cy="60007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/>
            </a:lvl1pPr>
          </a:lstStyle>
          <a:p>
            <a:pPr lvl="0"/>
            <a:r>
              <a:rPr lang="pl-PL" dirty="0"/>
              <a:t>NAZWA PARTNERA</a:t>
            </a:r>
          </a:p>
        </p:txBody>
      </p:sp>
      <p:sp>
        <p:nvSpPr>
          <p:cNvPr id="45" name="Symbol zastępczy tekstu 39">
            <a:extLst>
              <a:ext uri="{FF2B5EF4-FFF2-40B4-BE49-F238E27FC236}">
                <a16:creationId xmlns:a16="http://schemas.microsoft.com/office/drawing/2014/main" id="{01A4E39F-9C89-442F-A0AC-71B7881E3D5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49729" y="2529316"/>
            <a:ext cx="2924175" cy="60007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/>
            </a:lvl1pPr>
          </a:lstStyle>
          <a:p>
            <a:pPr lvl="0"/>
            <a:r>
              <a:rPr lang="pl-PL" dirty="0"/>
              <a:t>NAZWA PARTNERA</a:t>
            </a:r>
          </a:p>
        </p:txBody>
      </p:sp>
    </p:spTree>
    <p:extLst>
      <p:ext uri="{BB962C8B-B14F-4D97-AF65-F5344CB8AC3E}">
        <p14:creationId xmlns:p14="http://schemas.microsoft.com/office/powerpoint/2010/main" val="11562613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UFALI NAM">
    <p:bg>
      <p:bgPr>
        <a:gradFill flip="none" rotWithShape="1">
          <a:gsLst>
            <a:gs pos="100000">
              <a:schemeClr val="bg1">
                <a:lumMod val="85000"/>
              </a:schemeClr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rostokąt 31">
            <a:extLst>
              <a:ext uri="{FF2B5EF4-FFF2-40B4-BE49-F238E27FC236}">
                <a16:creationId xmlns:a16="http://schemas.microsoft.com/office/drawing/2014/main" id="{FE79A73D-BF8D-4E8F-B979-7C8FC4B7A444}"/>
              </a:ext>
            </a:extLst>
          </p:cNvPr>
          <p:cNvSpPr/>
          <p:nvPr userDrawn="1"/>
        </p:nvSpPr>
        <p:spPr>
          <a:xfrm>
            <a:off x="0" y="2065020"/>
            <a:ext cx="12192000" cy="3284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58F08794-29FD-4D1C-A7F9-A34A852FE497}"/>
              </a:ext>
            </a:extLst>
          </p:cNvPr>
          <p:cNvSpPr/>
          <p:nvPr userDrawn="1"/>
        </p:nvSpPr>
        <p:spPr>
          <a:xfrm>
            <a:off x="10789409" y="449951"/>
            <a:ext cx="921327" cy="879763"/>
          </a:xfrm>
          <a:prstGeom prst="rect">
            <a:avLst/>
          </a:prstGeom>
          <a:gradFill flip="none" rotWithShape="1">
            <a:gsLst>
              <a:gs pos="0">
                <a:srgbClr val="00346D"/>
              </a:gs>
              <a:gs pos="100000">
                <a:srgbClr val="0058A5"/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ZAUFALI</a:t>
            </a:r>
          </a:p>
          <a:p>
            <a:pPr algn="ctr"/>
            <a:r>
              <a:rPr lang="pl-PL" sz="1200" dirty="0"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NAM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18273332-D303-45D5-BFB3-C8A57591CA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6" y="197346"/>
            <a:ext cx="1293465" cy="654064"/>
          </a:xfrm>
          <a:prstGeom prst="rect">
            <a:avLst/>
          </a:prstGeom>
        </p:spPr>
      </p:pic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7C4666BD-F15E-45FF-ADF4-A3370A013C12}"/>
              </a:ext>
            </a:extLst>
          </p:cNvPr>
          <p:cNvCxnSpPr>
            <a:cxnSpLocks/>
          </p:cNvCxnSpPr>
          <p:nvPr userDrawn="1"/>
        </p:nvCxnSpPr>
        <p:spPr>
          <a:xfrm>
            <a:off x="415636" y="5666509"/>
            <a:ext cx="0" cy="637309"/>
          </a:xfrm>
          <a:prstGeom prst="straightConnector1">
            <a:avLst/>
          </a:prstGeom>
          <a:ln>
            <a:solidFill>
              <a:srgbClr val="0034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86851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ŁO">
    <p:bg>
      <p:bgPr>
        <a:gradFill flip="none" rotWithShape="1">
          <a:gsLst>
            <a:gs pos="100000">
              <a:schemeClr val="bg1">
                <a:lumMod val="85000"/>
              </a:schemeClr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89;p39">
            <a:extLst>
              <a:ext uri="{FF2B5EF4-FFF2-40B4-BE49-F238E27FC236}">
                <a16:creationId xmlns:a16="http://schemas.microsoft.com/office/drawing/2014/main" id="{28C31752-CC10-4796-9798-20C35EA9187F}"/>
              </a:ext>
            </a:extLst>
          </p:cNvPr>
          <p:cNvSpPr txBox="1"/>
          <p:nvPr userDrawn="1"/>
        </p:nvSpPr>
        <p:spPr>
          <a:xfrm>
            <a:off x="3164396" y="1685524"/>
            <a:ext cx="557700" cy="5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solidFill>
                  <a:srgbClr val="00346D"/>
                </a:solidFill>
                <a:latin typeface="+mj-lt"/>
                <a:ea typeface="Roboto"/>
                <a:cs typeface="Roboto"/>
                <a:sym typeface="Roboto"/>
              </a:rPr>
              <a:t>“</a:t>
            </a:r>
            <a:endParaRPr sz="9600" dirty="0">
              <a:solidFill>
                <a:srgbClr val="00346D"/>
              </a:solidFill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7" name="Google Shape;290;p39">
            <a:extLst>
              <a:ext uri="{FF2B5EF4-FFF2-40B4-BE49-F238E27FC236}">
                <a16:creationId xmlns:a16="http://schemas.microsoft.com/office/drawing/2014/main" id="{EE179720-384B-4E1E-8396-6F75B77D57EB}"/>
              </a:ext>
            </a:extLst>
          </p:cNvPr>
          <p:cNvSpPr txBox="1"/>
          <p:nvPr userDrawn="1"/>
        </p:nvSpPr>
        <p:spPr>
          <a:xfrm>
            <a:off x="6996377" y="3399917"/>
            <a:ext cx="557700" cy="5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solidFill>
                  <a:srgbClr val="00346D"/>
                </a:solidFill>
                <a:latin typeface="+mj-lt"/>
                <a:ea typeface="Roboto"/>
                <a:cs typeface="Roboto"/>
                <a:sym typeface="Roboto"/>
              </a:rPr>
              <a:t>”</a:t>
            </a:r>
            <a:endParaRPr sz="9600" dirty="0">
              <a:solidFill>
                <a:srgbClr val="00346D"/>
              </a:solidFill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34A32598-D8CE-40AC-BD7B-F89698FAA4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35459" y="2378381"/>
            <a:ext cx="3727450" cy="1404479"/>
          </a:xfrm>
          <a:prstGeom prst="rect">
            <a:avLst/>
          </a:prstGeom>
        </p:spPr>
        <p:txBody>
          <a:bodyPr>
            <a:normAutofit/>
          </a:bodyPr>
          <a:lstStyle>
            <a:lvl1pPr indent="0">
              <a:buNone/>
              <a:defRPr sz="3200" i="1" strike="noStrike" normalizeH="0" baseline="0">
                <a:latin typeface="+mn-lt"/>
              </a:defRPr>
            </a:lvl1pPr>
          </a:lstStyle>
          <a:p>
            <a:pPr lvl="0"/>
            <a:r>
              <a:rPr lang="pl-PL" dirty="0"/>
              <a:t>Cytat: Ceną wielkości jest odpowiedzialność</a:t>
            </a:r>
          </a:p>
        </p:txBody>
      </p:sp>
      <p:sp>
        <p:nvSpPr>
          <p:cNvPr id="10" name="Symbol zastępczy tekstu 8">
            <a:extLst>
              <a:ext uri="{FF2B5EF4-FFF2-40B4-BE49-F238E27FC236}">
                <a16:creationId xmlns:a16="http://schemas.microsoft.com/office/drawing/2014/main" id="{D66FA829-F9B2-4AC4-99FB-CA0007B2BB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22096" y="3849267"/>
            <a:ext cx="1898957" cy="277308"/>
          </a:xfrm>
          <a:prstGeom prst="rect">
            <a:avLst/>
          </a:prstGeom>
        </p:spPr>
        <p:txBody>
          <a:bodyPr/>
          <a:lstStyle>
            <a:lvl1pPr marL="108000" indent="0">
              <a:buNone/>
              <a:defRPr sz="1600" i="0" strike="noStrike" normalizeH="0" baseline="0">
                <a:latin typeface="+mn-lt"/>
              </a:defRPr>
            </a:lvl1pPr>
          </a:lstStyle>
          <a:p>
            <a:pPr lvl="0"/>
            <a:r>
              <a:rPr lang="pl-PL" dirty="0"/>
              <a:t>Winston Churchill</a:t>
            </a:r>
          </a:p>
        </p:txBody>
      </p:sp>
    </p:spTree>
    <p:extLst>
      <p:ext uri="{BB962C8B-B14F-4D97-AF65-F5344CB8AC3E}">
        <p14:creationId xmlns:p14="http://schemas.microsoft.com/office/powerpoint/2010/main" val="11304681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ŁO">
    <p:bg>
      <p:bgPr>
        <a:gradFill flip="none" rotWithShape="1">
          <a:gsLst>
            <a:gs pos="100000">
              <a:schemeClr val="bg1">
                <a:lumMod val="85000"/>
              </a:schemeClr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89;p39">
            <a:extLst>
              <a:ext uri="{FF2B5EF4-FFF2-40B4-BE49-F238E27FC236}">
                <a16:creationId xmlns:a16="http://schemas.microsoft.com/office/drawing/2014/main" id="{28C31752-CC10-4796-9798-20C35EA9187F}"/>
              </a:ext>
            </a:extLst>
          </p:cNvPr>
          <p:cNvSpPr txBox="1"/>
          <p:nvPr userDrawn="1"/>
        </p:nvSpPr>
        <p:spPr>
          <a:xfrm>
            <a:off x="1414844" y="1618468"/>
            <a:ext cx="557700" cy="5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solidFill>
                  <a:srgbClr val="00346D"/>
                </a:solidFill>
                <a:latin typeface="+mj-lt"/>
                <a:ea typeface="Roboto"/>
                <a:cs typeface="Roboto"/>
                <a:sym typeface="Roboto"/>
              </a:rPr>
              <a:t>“</a:t>
            </a:r>
            <a:endParaRPr sz="9600" dirty="0">
              <a:solidFill>
                <a:srgbClr val="00346D"/>
              </a:solidFill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7" name="Google Shape;290;p39">
            <a:extLst>
              <a:ext uri="{FF2B5EF4-FFF2-40B4-BE49-F238E27FC236}">
                <a16:creationId xmlns:a16="http://schemas.microsoft.com/office/drawing/2014/main" id="{EE179720-384B-4E1E-8396-6F75B77D57EB}"/>
              </a:ext>
            </a:extLst>
          </p:cNvPr>
          <p:cNvSpPr txBox="1"/>
          <p:nvPr userDrawn="1"/>
        </p:nvSpPr>
        <p:spPr>
          <a:xfrm>
            <a:off x="5246825" y="3332861"/>
            <a:ext cx="557700" cy="5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solidFill>
                  <a:srgbClr val="00346D"/>
                </a:solidFill>
                <a:latin typeface="+mj-lt"/>
                <a:ea typeface="Roboto"/>
                <a:cs typeface="Roboto"/>
                <a:sym typeface="Roboto"/>
              </a:rPr>
              <a:t>”</a:t>
            </a:r>
            <a:endParaRPr sz="9600" dirty="0">
              <a:solidFill>
                <a:srgbClr val="00346D"/>
              </a:solidFill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34A32598-D8CE-40AC-BD7B-F89698FAA4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85907" y="2311325"/>
            <a:ext cx="3727450" cy="1404479"/>
          </a:xfrm>
          <a:prstGeom prst="rect">
            <a:avLst/>
          </a:prstGeom>
        </p:spPr>
        <p:txBody>
          <a:bodyPr>
            <a:noAutofit/>
          </a:bodyPr>
          <a:lstStyle>
            <a:lvl1pPr indent="0">
              <a:buNone/>
              <a:defRPr sz="1400" i="1" strike="noStrike" normalizeH="0" baseline="0">
                <a:latin typeface="+mn-lt"/>
              </a:defRPr>
            </a:lvl1pPr>
          </a:lstStyle>
          <a:p>
            <a:pPr lvl="0"/>
            <a:r>
              <a:rPr lang="pl-PL" dirty="0"/>
              <a:t>Cytat: Ceną wielkości jest odpowiedzialność</a:t>
            </a:r>
          </a:p>
        </p:txBody>
      </p:sp>
      <p:sp>
        <p:nvSpPr>
          <p:cNvPr id="10" name="Symbol zastępczy tekstu 8">
            <a:extLst>
              <a:ext uri="{FF2B5EF4-FFF2-40B4-BE49-F238E27FC236}">
                <a16:creationId xmlns:a16="http://schemas.microsoft.com/office/drawing/2014/main" id="{D66FA829-F9B2-4AC4-99FB-CA0007B2BB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72544" y="3782211"/>
            <a:ext cx="1898957" cy="277308"/>
          </a:xfrm>
          <a:prstGeom prst="rect">
            <a:avLst/>
          </a:prstGeom>
        </p:spPr>
        <p:txBody>
          <a:bodyPr/>
          <a:lstStyle>
            <a:lvl1pPr marL="108000" indent="0">
              <a:buNone/>
              <a:defRPr sz="1600" i="0" strike="noStrike" normalizeH="0" baseline="0">
                <a:latin typeface="+mn-lt"/>
              </a:defRPr>
            </a:lvl1pPr>
          </a:lstStyle>
          <a:p>
            <a:pPr lvl="0"/>
            <a:r>
              <a:rPr lang="pl-PL" dirty="0"/>
              <a:t>Winston Churchill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826D368E-50CA-41C3-B1D6-664A090CC0D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718300" y="1311275"/>
            <a:ext cx="5126038" cy="5546725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r>
              <a:rPr lang="pl-PL" dirty="0"/>
              <a:t>SYLWETKA</a:t>
            </a:r>
          </a:p>
        </p:txBody>
      </p:sp>
    </p:spTree>
    <p:extLst>
      <p:ext uri="{BB962C8B-B14F-4D97-AF65-F5344CB8AC3E}">
        <p14:creationId xmlns:p14="http://schemas.microsoft.com/office/powerpoint/2010/main" val="2448881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ŁO ze zdjęcia">
    <p:bg>
      <p:bgPr>
        <a:gradFill flip="none" rotWithShape="1">
          <a:gsLst>
            <a:gs pos="100000">
              <a:schemeClr val="bg1">
                <a:lumMod val="85000"/>
              </a:schemeClr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93756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awartość z podpisem">
    <p:bg>
      <p:bgPr>
        <a:gradFill flip="none" rotWithShape="1">
          <a:gsLst>
            <a:gs pos="100000">
              <a:srgbClr val="023267"/>
            </a:gs>
            <a:gs pos="0">
              <a:srgbClr val="0058A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ytułu 1">
            <a:extLst>
              <a:ext uri="{FF2B5EF4-FFF2-40B4-BE49-F238E27FC236}">
                <a16:creationId xmlns:a16="http://schemas.microsoft.com/office/drawing/2014/main" id="{570F7819-3458-46B5-98F5-926E63343B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045618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l-PL" dirty="0"/>
              <a:t>Zapraszamy do współpracy</a:t>
            </a:r>
          </a:p>
        </p:txBody>
      </p:sp>
      <p:pic>
        <p:nvPicPr>
          <p:cNvPr id="3" name="Obraz 2" descr="Obraz zawierający rysunek&#10;&#10;Opis wygenerowany automatycznie">
            <a:extLst>
              <a:ext uri="{FF2B5EF4-FFF2-40B4-BE49-F238E27FC236}">
                <a16:creationId xmlns:a16="http://schemas.microsoft.com/office/drawing/2014/main" id="{D1C097A7-D358-4E2A-A63A-D83082517F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152" y="1621760"/>
            <a:ext cx="2007696" cy="101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03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ło 2">
    <p:bg>
      <p:bgPr>
        <a:gradFill flip="none" rotWithShape="1">
          <a:gsLst>
            <a:gs pos="100000">
              <a:srgbClr val="023267"/>
            </a:gs>
            <a:gs pos="0">
              <a:srgbClr val="0058A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9360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ło /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0FC6AF6F-07BD-46C3-9856-B21469B5848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rgbClr val="023267"/>
              </a:gs>
              <a:gs pos="100000">
                <a:srgbClr val="0058A5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34106E9-B27D-4200-BA9D-56E228CA4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6" y="197346"/>
            <a:ext cx="1293465" cy="654064"/>
          </a:xfrm>
          <a:prstGeom prst="rect">
            <a:avLst/>
          </a:prstGeom>
        </p:spPr>
      </p:pic>
      <p:cxnSp>
        <p:nvCxnSpPr>
          <p:cNvPr id="4" name="Łącznik prosty ze strzałką 3">
            <a:extLst>
              <a:ext uri="{FF2B5EF4-FFF2-40B4-BE49-F238E27FC236}">
                <a16:creationId xmlns:a16="http://schemas.microsoft.com/office/drawing/2014/main" id="{957F05F0-B25E-4D02-92C5-1B75885089CE}"/>
              </a:ext>
            </a:extLst>
          </p:cNvPr>
          <p:cNvCxnSpPr>
            <a:cxnSpLocks/>
          </p:cNvCxnSpPr>
          <p:nvPr userDrawn="1"/>
        </p:nvCxnSpPr>
        <p:spPr>
          <a:xfrm>
            <a:off x="415636" y="5666509"/>
            <a:ext cx="0" cy="637309"/>
          </a:xfrm>
          <a:prstGeom prst="straightConnector1">
            <a:avLst/>
          </a:prstGeom>
          <a:ln>
            <a:solidFill>
              <a:srgbClr val="0034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0962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lo / granat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0FC6AF6F-07BD-46C3-9856-B21469B5848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034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B5AF045-D796-45D2-8E83-CD72EB33C1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6" y="197346"/>
            <a:ext cx="1293465" cy="654064"/>
          </a:xfrm>
          <a:prstGeom prst="rect">
            <a:avLst/>
          </a:prstGeom>
        </p:spPr>
      </p:pic>
      <p:cxnSp>
        <p:nvCxnSpPr>
          <p:cNvPr id="4" name="Łącznik prosty ze strzałką 3">
            <a:extLst>
              <a:ext uri="{FF2B5EF4-FFF2-40B4-BE49-F238E27FC236}">
                <a16:creationId xmlns:a16="http://schemas.microsoft.com/office/drawing/2014/main" id="{FBC758BB-1A9B-49EA-888E-26FBDDF114C3}"/>
              </a:ext>
            </a:extLst>
          </p:cNvPr>
          <p:cNvCxnSpPr>
            <a:cxnSpLocks/>
          </p:cNvCxnSpPr>
          <p:nvPr userDrawn="1"/>
        </p:nvCxnSpPr>
        <p:spPr>
          <a:xfrm>
            <a:off x="415636" y="5666509"/>
            <a:ext cx="0" cy="637309"/>
          </a:xfrm>
          <a:prstGeom prst="straightConnector1">
            <a:avLst/>
          </a:prstGeom>
          <a:ln>
            <a:solidFill>
              <a:srgbClr val="0034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449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ło / niebies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0FC6AF6F-07BD-46C3-9856-B21469B5848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058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A9EF28D-BF85-4743-9960-18755D864B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6" y="197346"/>
            <a:ext cx="1293465" cy="654064"/>
          </a:xfrm>
          <a:prstGeom prst="rect">
            <a:avLst/>
          </a:prstGeom>
        </p:spPr>
      </p:pic>
      <p:cxnSp>
        <p:nvCxnSpPr>
          <p:cNvPr id="4" name="Łącznik prosty ze strzałką 3">
            <a:extLst>
              <a:ext uri="{FF2B5EF4-FFF2-40B4-BE49-F238E27FC236}">
                <a16:creationId xmlns:a16="http://schemas.microsoft.com/office/drawing/2014/main" id="{72DC4E1F-FA07-40B3-ABF6-D79254F07056}"/>
              </a:ext>
            </a:extLst>
          </p:cNvPr>
          <p:cNvCxnSpPr>
            <a:cxnSpLocks/>
          </p:cNvCxnSpPr>
          <p:nvPr userDrawn="1"/>
        </p:nvCxnSpPr>
        <p:spPr>
          <a:xfrm>
            <a:off x="415636" y="5666509"/>
            <a:ext cx="0" cy="637309"/>
          </a:xfrm>
          <a:prstGeom prst="straightConnector1">
            <a:avLst/>
          </a:prstGeom>
          <a:ln>
            <a:solidFill>
              <a:srgbClr val="0034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8876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ŁO">
    <p:bg>
      <p:bgPr>
        <a:gradFill flip="none" rotWithShape="1">
          <a:gsLst>
            <a:gs pos="100000">
              <a:schemeClr val="bg1">
                <a:lumMod val="85000"/>
              </a:schemeClr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upa 87">
            <a:extLst>
              <a:ext uri="{FF2B5EF4-FFF2-40B4-BE49-F238E27FC236}">
                <a16:creationId xmlns:a16="http://schemas.microsoft.com/office/drawing/2014/main" id="{2969BD94-A17A-4018-A89D-70258CB2B143}"/>
              </a:ext>
            </a:extLst>
          </p:cNvPr>
          <p:cNvGrpSpPr/>
          <p:nvPr userDrawn="1"/>
        </p:nvGrpSpPr>
        <p:grpSpPr>
          <a:xfrm>
            <a:off x="6404531" y="471339"/>
            <a:ext cx="5068141" cy="5915322"/>
            <a:chOff x="3258154" y="77892"/>
            <a:chExt cx="5861111" cy="6693645"/>
          </a:xfrm>
          <a:solidFill>
            <a:schemeClr val="tx1">
              <a:lumMod val="50000"/>
              <a:lumOff val="50000"/>
            </a:schemeClr>
          </a:solidFill>
        </p:grpSpPr>
        <p:pic>
          <p:nvPicPr>
            <p:cNvPr id="31" name="Grafika 30">
              <a:extLst>
                <a:ext uri="{FF2B5EF4-FFF2-40B4-BE49-F238E27FC236}">
                  <a16:creationId xmlns:a16="http://schemas.microsoft.com/office/drawing/2014/main" id="{2BE80019-5D68-4639-8C24-2563172613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019976" y="4183850"/>
              <a:ext cx="1646291" cy="1600133"/>
            </a:xfrm>
            <a:prstGeom prst="rect">
              <a:avLst/>
            </a:prstGeom>
          </p:spPr>
        </p:pic>
        <p:pic>
          <p:nvPicPr>
            <p:cNvPr id="85" name="Grafika 84">
              <a:extLst>
                <a:ext uri="{FF2B5EF4-FFF2-40B4-BE49-F238E27FC236}">
                  <a16:creationId xmlns:a16="http://schemas.microsoft.com/office/drawing/2014/main" id="{E2824B53-DCBD-46F0-9E6D-4A7F42ADF9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72707" y="3942714"/>
              <a:ext cx="2046558" cy="1240338"/>
            </a:xfrm>
            <a:prstGeom prst="rect">
              <a:avLst/>
            </a:prstGeom>
          </p:spPr>
        </p:pic>
        <p:pic>
          <p:nvPicPr>
            <p:cNvPr id="87" name="Grafika 86">
              <a:extLst>
                <a:ext uri="{FF2B5EF4-FFF2-40B4-BE49-F238E27FC236}">
                  <a16:creationId xmlns:a16="http://schemas.microsoft.com/office/drawing/2014/main" id="{6053C02B-E4E2-4902-BAC2-79C4528B42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335211" y="4872272"/>
              <a:ext cx="1310385" cy="1649544"/>
            </a:xfrm>
            <a:prstGeom prst="rect">
              <a:avLst/>
            </a:prstGeom>
          </p:spPr>
        </p:pic>
        <p:pic>
          <p:nvPicPr>
            <p:cNvPr id="59" name="Grafika 58">
              <a:extLst>
                <a:ext uri="{FF2B5EF4-FFF2-40B4-BE49-F238E27FC236}">
                  <a16:creationId xmlns:a16="http://schemas.microsoft.com/office/drawing/2014/main" id="{ADEF1ABE-44AC-4F3C-AC26-A07264F7E2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256984" y="3494643"/>
              <a:ext cx="1039775" cy="1339104"/>
            </a:xfrm>
            <a:prstGeom prst="rect">
              <a:avLst/>
            </a:prstGeom>
          </p:spPr>
        </p:pic>
        <p:pic>
          <p:nvPicPr>
            <p:cNvPr id="61" name="Grafika 60">
              <a:extLst>
                <a:ext uri="{FF2B5EF4-FFF2-40B4-BE49-F238E27FC236}">
                  <a16:creationId xmlns:a16="http://schemas.microsoft.com/office/drawing/2014/main" id="{2F27FAD8-874D-4BEE-82FE-429DF35E17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140946" y="77892"/>
              <a:ext cx="2969555" cy="2829628"/>
            </a:xfrm>
            <a:prstGeom prst="rect">
              <a:avLst/>
            </a:prstGeom>
          </p:spPr>
        </p:pic>
        <p:pic>
          <p:nvPicPr>
            <p:cNvPr id="77" name="Grafika 76">
              <a:extLst>
                <a:ext uri="{FF2B5EF4-FFF2-40B4-BE49-F238E27FC236}">
                  <a16:creationId xmlns:a16="http://schemas.microsoft.com/office/drawing/2014/main" id="{07DA4DC3-C4C6-4975-B8E0-972F1AB5DD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857414" y="572052"/>
              <a:ext cx="1456570" cy="2866153"/>
            </a:xfrm>
            <a:prstGeom prst="rect">
              <a:avLst/>
            </a:prstGeom>
          </p:spPr>
        </p:pic>
        <p:pic>
          <p:nvPicPr>
            <p:cNvPr id="5" name="Grafika 4">
              <a:extLst>
                <a:ext uri="{FF2B5EF4-FFF2-40B4-BE49-F238E27FC236}">
                  <a16:creationId xmlns:a16="http://schemas.microsoft.com/office/drawing/2014/main" id="{4E16EF0D-4E43-4D1B-A518-3FFC1CC8AB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731170" y="5596888"/>
              <a:ext cx="217886" cy="464822"/>
            </a:xfrm>
            <a:prstGeom prst="rect">
              <a:avLst/>
            </a:prstGeom>
          </p:spPr>
        </p:pic>
        <p:pic>
          <p:nvPicPr>
            <p:cNvPr id="7" name="Grafika 6">
              <a:extLst>
                <a:ext uri="{FF2B5EF4-FFF2-40B4-BE49-F238E27FC236}">
                  <a16:creationId xmlns:a16="http://schemas.microsoft.com/office/drawing/2014/main" id="{05F36AEC-D5CB-4E21-B51E-E341223427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4584383" y="5554760"/>
              <a:ext cx="168438" cy="91875"/>
            </a:xfrm>
            <a:prstGeom prst="rect">
              <a:avLst/>
            </a:prstGeom>
          </p:spPr>
        </p:pic>
        <p:pic>
          <p:nvPicPr>
            <p:cNvPr id="9" name="Grafika 8">
              <a:extLst>
                <a:ext uri="{FF2B5EF4-FFF2-40B4-BE49-F238E27FC236}">
                  <a16:creationId xmlns:a16="http://schemas.microsoft.com/office/drawing/2014/main" id="{1868C2EB-FE13-4BD1-AF24-7DF221E94B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686201" y="4533862"/>
              <a:ext cx="840105" cy="442965"/>
            </a:xfrm>
            <a:prstGeom prst="rect">
              <a:avLst/>
            </a:prstGeom>
          </p:spPr>
        </p:pic>
        <p:pic>
          <p:nvPicPr>
            <p:cNvPr id="11" name="Grafika 10">
              <a:extLst>
                <a:ext uri="{FF2B5EF4-FFF2-40B4-BE49-F238E27FC236}">
                  <a16:creationId xmlns:a16="http://schemas.microsoft.com/office/drawing/2014/main" id="{03599ECA-84C7-4C60-8E80-BCFF44959F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4848225" y="4104894"/>
              <a:ext cx="450531" cy="360425"/>
            </a:xfrm>
            <a:prstGeom prst="rect">
              <a:avLst/>
            </a:prstGeom>
          </p:spPr>
        </p:pic>
        <p:pic>
          <p:nvPicPr>
            <p:cNvPr id="13" name="Grafika 12">
              <a:extLst>
                <a:ext uri="{FF2B5EF4-FFF2-40B4-BE49-F238E27FC236}">
                  <a16:creationId xmlns:a16="http://schemas.microsoft.com/office/drawing/2014/main" id="{BEEDA9F2-2E94-437C-BF28-1E8A8E089D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7179944" y="3252735"/>
              <a:ext cx="1083946" cy="882642"/>
            </a:xfrm>
            <a:prstGeom prst="rect">
              <a:avLst/>
            </a:prstGeom>
          </p:spPr>
        </p:pic>
        <p:pic>
          <p:nvPicPr>
            <p:cNvPr id="15" name="Grafika 14">
              <a:extLst>
                <a:ext uri="{FF2B5EF4-FFF2-40B4-BE49-F238E27FC236}">
                  <a16:creationId xmlns:a16="http://schemas.microsoft.com/office/drawing/2014/main" id="{2D4998AD-CCBA-4F4D-88DD-A5F91B7DBE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6348265" y="5165514"/>
              <a:ext cx="410675" cy="456306"/>
            </a:xfrm>
            <a:prstGeom prst="rect">
              <a:avLst/>
            </a:prstGeom>
          </p:spPr>
        </p:pic>
        <p:pic>
          <p:nvPicPr>
            <p:cNvPr id="17" name="Grafika 16">
              <a:extLst>
                <a:ext uri="{FF2B5EF4-FFF2-40B4-BE49-F238E27FC236}">
                  <a16:creationId xmlns:a16="http://schemas.microsoft.com/office/drawing/2014/main" id="{698226C9-DBAF-496B-9D61-0B989944CF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7083742" y="5336733"/>
              <a:ext cx="707708" cy="451729"/>
            </a:xfrm>
            <a:prstGeom prst="rect">
              <a:avLst/>
            </a:prstGeom>
          </p:spPr>
        </p:pic>
        <p:pic>
          <p:nvPicPr>
            <p:cNvPr id="19" name="Grafika 18">
              <a:extLst>
                <a:ext uri="{FF2B5EF4-FFF2-40B4-BE49-F238E27FC236}">
                  <a16:creationId xmlns:a16="http://schemas.microsoft.com/office/drawing/2014/main" id="{AA27D36A-50F0-4FD4-ABF9-D614D6CA44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6151097" y="4951368"/>
              <a:ext cx="599123" cy="613736"/>
            </a:xfrm>
            <a:prstGeom prst="rect">
              <a:avLst/>
            </a:prstGeom>
          </p:spPr>
        </p:pic>
        <p:pic>
          <p:nvPicPr>
            <p:cNvPr id="21" name="Grafika 20">
              <a:extLst>
                <a:ext uri="{FF2B5EF4-FFF2-40B4-BE49-F238E27FC236}">
                  <a16:creationId xmlns:a16="http://schemas.microsoft.com/office/drawing/2014/main" id="{A6F207CB-3425-4247-81C7-BB1776CBEF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6638777" y="5464180"/>
              <a:ext cx="168438" cy="252658"/>
            </a:xfrm>
            <a:prstGeom prst="rect">
              <a:avLst/>
            </a:prstGeom>
          </p:spPr>
        </p:pic>
        <p:pic>
          <p:nvPicPr>
            <p:cNvPr id="23" name="Grafika 22">
              <a:extLst>
                <a:ext uri="{FF2B5EF4-FFF2-40B4-BE49-F238E27FC236}">
                  <a16:creationId xmlns:a16="http://schemas.microsoft.com/office/drawing/2014/main" id="{F0ADE466-18E4-4880-A400-5037A95319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5984408" y="4186724"/>
              <a:ext cx="717907" cy="442964"/>
            </a:xfrm>
            <a:prstGeom prst="rect">
              <a:avLst/>
            </a:prstGeom>
          </p:spPr>
        </p:pic>
        <p:pic>
          <p:nvPicPr>
            <p:cNvPr id="25" name="Grafika 24">
              <a:extLst>
                <a:ext uri="{FF2B5EF4-FFF2-40B4-BE49-F238E27FC236}">
                  <a16:creationId xmlns:a16="http://schemas.microsoft.com/office/drawing/2014/main" id="{6ACCF4BF-BECC-4A9A-94D8-391C4420E4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5500686" y="2985134"/>
              <a:ext cx="527141" cy="572324"/>
            </a:xfrm>
            <a:prstGeom prst="rect">
              <a:avLst/>
            </a:prstGeom>
          </p:spPr>
        </p:pic>
        <p:pic>
          <p:nvPicPr>
            <p:cNvPr id="27" name="Grafika 26">
              <a:extLst>
                <a:ext uri="{FF2B5EF4-FFF2-40B4-BE49-F238E27FC236}">
                  <a16:creationId xmlns:a16="http://schemas.microsoft.com/office/drawing/2014/main" id="{E3C00E83-897D-464C-9FEC-2CDE217C5F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p:blipFill>
          <p:spPr>
            <a:xfrm>
              <a:off x="7047547" y="2587667"/>
              <a:ext cx="707708" cy="408898"/>
            </a:xfrm>
            <a:prstGeom prst="rect">
              <a:avLst/>
            </a:prstGeom>
          </p:spPr>
        </p:pic>
        <p:pic>
          <p:nvPicPr>
            <p:cNvPr id="29" name="Grafika 28">
              <a:extLst>
                <a:ext uri="{FF2B5EF4-FFF2-40B4-BE49-F238E27FC236}">
                  <a16:creationId xmlns:a16="http://schemas.microsoft.com/office/drawing/2014/main" id="{DDBA74C9-8D30-425C-9F70-51FBB6A557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p:blipFill>
          <p:spPr>
            <a:xfrm>
              <a:off x="6941436" y="337344"/>
              <a:ext cx="1208154" cy="2183970"/>
            </a:xfrm>
            <a:prstGeom prst="rect">
              <a:avLst/>
            </a:prstGeom>
          </p:spPr>
        </p:pic>
        <p:pic>
          <p:nvPicPr>
            <p:cNvPr id="33" name="Grafika 32">
              <a:extLst>
                <a:ext uri="{FF2B5EF4-FFF2-40B4-BE49-F238E27FC236}">
                  <a16:creationId xmlns:a16="http://schemas.microsoft.com/office/drawing/2014/main" id="{E505B434-1964-4A45-8BFE-5E689F2941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p:blipFill>
          <p:spPr>
            <a:xfrm>
              <a:off x="6842415" y="5717375"/>
              <a:ext cx="744113" cy="1054162"/>
            </a:xfrm>
            <a:prstGeom prst="rect">
              <a:avLst/>
            </a:prstGeom>
          </p:spPr>
        </p:pic>
        <p:pic>
          <p:nvPicPr>
            <p:cNvPr id="35" name="Grafika 34">
              <a:extLst>
                <a:ext uri="{FF2B5EF4-FFF2-40B4-BE49-F238E27FC236}">
                  <a16:creationId xmlns:a16="http://schemas.microsoft.com/office/drawing/2014/main" id="{481EA9FC-C154-4979-ACCA-A5AA76360B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p:blipFill>
          <p:spPr>
            <a:xfrm>
              <a:off x="3508098" y="5410840"/>
              <a:ext cx="1456332" cy="1208446"/>
            </a:xfrm>
            <a:prstGeom prst="rect">
              <a:avLst/>
            </a:prstGeom>
          </p:spPr>
        </p:pic>
        <p:pic>
          <p:nvPicPr>
            <p:cNvPr id="37" name="Grafika 36">
              <a:extLst>
                <a:ext uri="{FF2B5EF4-FFF2-40B4-BE49-F238E27FC236}">
                  <a16:creationId xmlns:a16="http://schemas.microsoft.com/office/drawing/2014/main" id="{86E19B8C-9E44-4C61-97DC-498A5FF9CF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p:blipFill>
          <p:spPr>
            <a:xfrm>
              <a:off x="4926330" y="3749040"/>
              <a:ext cx="483870" cy="483870"/>
            </a:xfrm>
            <a:prstGeom prst="rect">
              <a:avLst/>
            </a:prstGeom>
          </p:spPr>
        </p:pic>
        <p:pic>
          <p:nvPicPr>
            <p:cNvPr id="39" name="Grafika 38">
              <a:extLst>
                <a:ext uri="{FF2B5EF4-FFF2-40B4-BE49-F238E27FC236}">
                  <a16:creationId xmlns:a16="http://schemas.microsoft.com/office/drawing/2014/main" id="{DFA93290-BA5E-459E-81F1-A5285EFE88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/>
            </a:stretch>
          </p:blipFill>
          <p:spPr>
            <a:xfrm>
              <a:off x="3379469" y="3452049"/>
              <a:ext cx="487539" cy="655131"/>
            </a:xfrm>
            <a:prstGeom prst="rect">
              <a:avLst/>
            </a:prstGeom>
          </p:spPr>
        </p:pic>
        <p:pic>
          <p:nvPicPr>
            <p:cNvPr id="41" name="Grafika 40">
              <a:extLst>
                <a:ext uri="{FF2B5EF4-FFF2-40B4-BE49-F238E27FC236}">
                  <a16:creationId xmlns:a16="http://schemas.microsoft.com/office/drawing/2014/main" id="{91088A7B-E7BF-45A8-938A-4EF7FA607E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9"/>
                </a:ext>
              </a:extLst>
            </a:blip>
            <a:stretch>
              <a:fillRect/>
            </a:stretch>
          </p:blipFill>
          <p:spPr>
            <a:xfrm>
              <a:off x="3258154" y="1720214"/>
              <a:ext cx="1066195" cy="595815"/>
            </a:xfrm>
            <a:prstGeom prst="rect">
              <a:avLst/>
            </a:prstGeom>
          </p:spPr>
        </p:pic>
        <p:pic>
          <p:nvPicPr>
            <p:cNvPr id="43" name="Grafika 42">
              <a:extLst>
                <a:ext uri="{FF2B5EF4-FFF2-40B4-BE49-F238E27FC236}">
                  <a16:creationId xmlns:a16="http://schemas.microsoft.com/office/drawing/2014/main" id="{6632B325-D7BE-4386-B836-B0C52E65A0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1"/>
                </a:ext>
              </a:extLst>
            </a:blip>
            <a:stretch>
              <a:fillRect/>
            </a:stretch>
          </p:blipFill>
          <p:spPr>
            <a:xfrm>
              <a:off x="5678649" y="4785359"/>
              <a:ext cx="107919" cy="123337"/>
            </a:xfrm>
            <a:prstGeom prst="rect">
              <a:avLst/>
            </a:prstGeom>
          </p:spPr>
        </p:pic>
        <p:pic>
          <p:nvPicPr>
            <p:cNvPr id="45" name="Grafika 44">
              <a:extLst>
                <a:ext uri="{FF2B5EF4-FFF2-40B4-BE49-F238E27FC236}">
                  <a16:creationId xmlns:a16="http://schemas.microsoft.com/office/drawing/2014/main" id="{8AC0BB52-25D8-4AEB-AFD3-CA52397262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3"/>
                </a:ext>
              </a:extLst>
            </a:blip>
            <a:stretch>
              <a:fillRect/>
            </a:stretch>
          </p:blipFill>
          <p:spPr>
            <a:xfrm>
              <a:off x="6927326" y="3201561"/>
              <a:ext cx="653558" cy="471169"/>
            </a:xfrm>
            <a:prstGeom prst="rect">
              <a:avLst/>
            </a:prstGeom>
          </p:spPr>
        </p:pic>
        <p:pic>
          <p:nvPicPr>
            <p:cNvPr id="47" name="Grafika 46">
              <a:extLst>
                <a:ext uri="{FF2B5EF4-FFF2-40B4-BE49-F238E27FC236}">
                  <a16:creationId xmlns:a16="http://schemas.microsoft.com/office/drawing/2014/main" id="{D88F5365-4E8A-4615-924B-E1D4829DE5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5"/>
                </a:ext>
              </a:extLst>
            </a:blip>
            <a:stretch>
              <a:fillRect/>
            </a:stretch>
          </p:blipFill>
          <p:spPr>
            <a:xfrm>
              <a:off x="5238324" y="4339026"/>
              <a:ext cx="74866" cy="134759"/>
            </a:xfrm>
            <a:prstGeom prst="rect">
              <a:avLst/>
            </a:prstGeom>
          </p:spPr>
        </p:pic>
        <p:pic>
          <p:nvPicPr>
            <p:cNvPr id="49" name="Grafika 48">
              <a:extLst>
                <a:ext uri="{FF2B5EF4-FFF2-40B4-BE49-F238E27FC236}">
                  <a16:creationId xmlns:a16="http://schemas.microsoft.com/office/drawing/2014/main" id="{281FC614-B92C-4A1B-8728-7F1BA7813D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7"/>
                </a:ext>
              </a:extLst>
            </a:blip>
            <a:stretch>
              <a:fillRect/>
            </a:stretch>
          </p:blipFill>
          <p:spPr>
            <a:xfrm>
              <a:off x="6916038" y="2897127"/>
              <a:ext cx="864124" cy="471341"/>
            </a:xfrm>
            <a:prstGeom prst="rect">
              <a:avLst/>
            </a:prstGeom>
          </p:spPr>
        </p:pic>
        <p:pic>
          <p:nvPicPr>
            <p:cNvPr id="51" name="Grafika 50">
              <a:extLst>
                <a:ext uri="{FF2B5EF4-FFF2-40B4-BE49-F238E27FC236}">
                  <a16:creationId xmlns:a16="http://schemas.microsoft.com/office/drawing/2014/main" id="{BD12EDE7-D3DC-42BA-9CCF-5D946FD0D5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9"/>
                </a:ext>
              </a:extLst>
            </a:blip>
            <a:stretch>
              <a:fillRect/>
            </a:stretch>
          </p:blipFill>
          <p:spPr>
            <a:xfrm>
              <a:off x="6864541" y="5611462"/>
              <a:ext cx="331562" cy="268407"/>
            </a:xfrm>
            <a:prstGeom prst="rect">
              <a:avLst/>
            </a:prstGeom>
          </p:spPr>
        </p:pic>
        <p:pic>
          <p:nvPicPr>
            <p:cNvPr id="53" name="Grafika 52">
              <a:extLst>
                <a:ext uri="{FF2B5EF4-FFF2-40B4-BE49-F238E27FC236}">
                  <a16:creationId xmlns:a16="http://schemas.microsoft.com/office/drawing/2014/main" id="{27ABDF8B-F153-4BF4-8EDA-F7D29347E7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1"/>
                </a:ext>
              </a:extLst>
            </a:blip>
            <a:stretch>
              <a:fillRect/>
            </a:stretch>
          </p:blipFill>
          <p:spPr>
            <a:xfrm>
              <a:off x="5441184" y="6666863"/>
              <a:ext cx="113359" cy="85019"/>
            </a:xfrm>
            <a:prstGeom prst="rect">
              <a:avLst/>
            </a:prstGeom>
          </p:spPr>
        </p:pic>
        <p:pic>
          <p:nvPicPr>
            <p:cNvPr id="55" name="Grafika 54">
              <a:extLst>
                <a:ext uri="{FF2B5EF4-FFF2-40B4-BE49-F238E27FC236}">
                  <a16:creationId xmlns:a16="http://schemas.microsoft.com/office/drawing/2014/main" id="{0F97E0C6-1BA0-414D-ACEC-398FF3FCD1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3"/>
                </a:ext>
              </a:extLst>
            </a:blip>
            <a:stretch>
              <a:fillRect/>
            </a:stretch>
          </p:blipFill>
          <p:spPr>
            <a:xfrm>
              <a:off x="7585484" y="4614227"/>
              <a:ext cx="372424" cy="527601"/>
            </a:xfrm>
            <a:prstGeom prst="rect">
              <a:avLst/>
            </a:prstGeom>
          </p:spPr>
        </p:pic>
        <p:pic>
          <p:nvPicPr>
            <p:cNvPr id="57" name="Grafika 56">
              <a:extLst>
                <a:ext uri="{FF2B5EF4-FFF2-40B4-BE49-F238E27FC236}">
                  <a16:creationId xmlns:a16="http://schemas.microsoft.com/office/drawing/2014/main" id="{83A657E0-FCEC-459A-A724-B5DB10569F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5"/>
                </a:ext>
              </a:extLst>
            </a:blip>
            <a:stretch>
              <a:fillRect/>
            </a:stretch>
          </p:blipFill>
          <p:spPr>
            <a:xfrm>
              <a:off x="5310368" y="5419357"/>
              <a:ext cx="142996" cy="100097"/>
            </a:xfrm>
            <a:prstGeom prst="rect">
              <a:avLst/>
            </a:prstGeom>
          </p:spPr>
        </p:pic>
        <p:pic>
          <p:nvPicPr>
            <p:cNvPr id="63" name="Grafika 62">
              <a:extLst>
                <a:ext uri="{FF2B5EF4-FFF2-40B4-BE49-F238E27FC236}">
                  <a16:creationId xmlns:a16="http://schemas.microsoft.com/office/drawing/2014/main" id="{0FACF2FF-0859-4C62-AE81-2DDFB8B2C2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7"/>
                </a:ext>
              </a:extLst>
            </a:blip>
            <a:stretch>
              <a:fillRect/>
            </a:stretch>
          </p:blipFill>
          <p:spPr>
            <a:xfrm>
              <a:off x="6188887" y="3496516"/>
              <a:ext cx="1106880" cy="1028931"/>
            </a:xfrm>
            <a:prstGeom prst="rect">
              <a:avLst/>
            </a:prstGeom>
          </p:spPr>
        </p:pic>
        <p:pic>
          <p:nvPicPr>
            <p:cNvPr id="65" name="Grafika 64">
              <a:extLst>
                <a:ext uri="{FF2B5EF4-FFF2-40B4-BE49-F238E27FC236}">
                  <a16:creationId xmlns:a16="http://schemas.microsoft.com/office/drawing/2014/main" id="{50836D57-8103-4311-80F1-3E2DCA8441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9"/>
                </a:ext>
              </a:extLst>
            </a:blip>
            <a:stretch>
              <a:fillRect/>
            </a:stretch>
          </p:blipFill>
          <p:spPr>
            <a:xfrm>
              <a:off x="3469882" y="5670654"/>
              <a:ext cx="402327" cy="804653"/>
            </a:xfrm>
            <a:prstGeom prst="rect">
              <a:avLst/>
            </a:prstGeom>
          </p:spPr>
        </p:pic>
        <p:pic>
          <p:nvPicPr>
            <p:cNvPr id="67" name="Grafika 66">
              <a:extLst>
                <a:ext uri="{FF2B5EF4-FFF2-40B4-BE49-F238E27FC236}">
                  <a16:creationId xmlns:a16="http://schemas.microsoft.com/office/drawing/2014/main" id="{BAD05A73-836F-407A-A1AC-C0C1D0A97B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1"/>
                </a:ext>
              </a:extLst>
            </a:blip>
            <a:stretch>
              <a:fillRect/>
            </a:stretch>
          </p:blipFill>
          <p:spPr>
            <a:xfrm>
              <a:off x="6870462" y="4630459"/>
              <a:ext cx="1050590" cy="799703"/>
            </a:xfrm>
            <a:prstGeom prst="rect">
              <a:avLst/>
            </a:prstGeom>
          </p:spPr>
        </p:pic>
        <p:pic>
          <p:nvPicPr>
            <p:cNvPr id="69" name="Grafika 68">
              <a:extLst>
                <a:ext uri="{FF2B5EF4-FFF2-40B4-BE49-F238E27FC236}">
                  <a16:creationId xmlns:a16="http://schemas.microsoft.com/office/drawing/2014/main" id="{C01C541E-E21E-4A58-85E4-9FECFFBD7A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3"/>
                </a:ext>
              </a:extLst>
            </a:blip>
            <a:stretch>
              <a:fillRect/>
            </a:stretch>
          </p:blipFill>
          <p:spPr>
            <a:xfrm>
              <a:off x="6663364" y="4998810"/>
              <a:ext cx="495520" cy="687334"/>
            </a:xfrm>
            <a:prstGeom prst="rect">
              <a:avLst/>
            </a:prstGeom>
          </p:spPr>
        </p:pic>
        <p:pic>
          <p:nvPicPr>
            <p:cNvPr id="71" name="Grafika 70">
              <a:extLst>
                <a:ext uri="{FF2B5EF4-FFF2-40B4-BE49-F238E27FC236}">
                  <a16:creationId xmlns:a16="http://schemas.microsoft.com/office/drawing/2014/main" id="{067401B6-CFAE-49A0-B236-3F3504ADE9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5"/>
                </a:ext>
              </a:extLst>
            </a:blip>
            <a:stretch>
              <a:fillRect/>
            </a:stretch>
          </p:blipFill>
          <p:spPr>
            <a:xfrm>
              <a:off x="6476397" y="4435856"/>
              <a:ext cx="653558" cy="311218"/>
            </a:xfrm>
            <a:prstGeom prst="rect">
              <a:avLst/>
            </a:prstGeom>
          </p:spPr>
        </p:pic>
        <p:pic>
          <p:nvPicPr>
            <p:cNvPr id="73" name="Grafika 72">
              <a:extLst>
                <a:ext uri="{FF2B5EF4-FFF2-40B4-BE49-F238E27FC236}">
                  <a16:creationId xmlns:a16="http://schemas.microsoft.com/office/drawing/2014/main" id="{0B26EB78-F69D-42F2-985B-57F1C9EBB2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7"/>
                </a:ext>
              </a:extLst>
            </a:blip>
            <a:stretch>
              <a:fillRect/>
            </a:stretch>
          </p:blipFill>
          <p:spPr>
            <a:xfrm>
              <a:off x="6042087" y="4892627"/>
              <a:ext cx="402934" cy="263456"/>
            </a:xfrm>
            <a:prstGeom prst="rect">
              <a:avLst/>
            </a:prstGeom>
          </p:spPr>
        </p:pic>
        <p:pic>
          <p:nvPicPr>
            <p:cNvPr id="75" name="Grafika 74">
              <a:extLst>
                <a:ext uri="{FF2B5EF4-FFF2-40B4-BE49-F238E27FC236}">
                  <a16:creationId xmlns:a16="http://schemas.microsoft.com/office/drawing/2014/main" id="{9246DAB9-7452-47A0-AC64-8A8A714F14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9"/>
                </a:ext>
              </a:extLst>
            </a:blip>
            <a:stretch>
              <a:fillRect/>
            </a:stretch>
          </p:blipFill>
          <p:spPr>
            <a:xfrm>
              <a:off x="5275757" y="4762228"/>
              <a:ext cx="536091" cy="315348"/>
            </a:xfrm>
            <a:prstGeom prst="rect">
              <a:avLst/>
            </a:prstGeom>
          </p:spPr>
        </p:pic>
        <p:pic>
          <p:nvPicPr>
            <p:cNvPr id="79" name="Grafika 78">
              <a:extLst>
                <a:ext uri="{FF2B5EF4-FFF2-40B4-BE49-F238E27FC236}">
                  <a16:creationId xmlns:a16="http://schemas.microsoft.com/office/drawing/2014/main" id="{7B395BE1-EE1C-4327-92A2-3D4B66F63B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1"/>
                </a:ext>
              </a:extLst>
            </a:blip>
            <a:stretch>
              <a:fillRect/>
            </a:stretch>
          </p:blipFill>
          <p:spPr>
            <a:xfrm>
              <a:off x="3640761" y="2394985"/>
              <a:ext cx="1136947" cy="1981976"/>
            </a:xfrm>
            <a:prstGeom prst="rect">
              <a:avLst/>
            </a:prstGeom>
          </p:spPr>
        </p:pic>
        <p:pic>
          <p:nvPicPr>
            <p:cNvPr id="83" name="Grafika 82">
              <a:extLst>
                <a:ext uri="{FF2B5EF4-FFF2-40B4-BE49-F238E27FC236}">
                  <a16:creationId xmlns:a16="http://schemas.microsoft.com/office/drawing/2014/main" id="{5D123928-E1E8-4F0D-9362-10C942C94A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3"/>
                </a:ext>
              </a:extLst>
            </a:blip>
            <a:stretch>
              <a:fillRect/>
            </a:stretch>
          </p:blipFill>
          <p:spPr>
            <a:xfrm>
              <a:off x="6391449" y="4594453"/>
              <a:ext cx="760969" cy="496959"/>
            </a:xfrm>
            <a:prstGeom prst="rect">
              <a:avLst/>
            </a:prstGeom>
          </p:spPr>
        </p:pic>
      </p:grpSp>
      <p:sp>
        <p:nvSpPr>
          <p:cNvPr id="44" name="Tytuł 1">
            <a:extLst>
              <a:ext uri="{FF2B5EF4-FFF2-40B4-BE49-F238E27FC236}">
                <a16:creationId xmlns:a16="http://schemas.microsoft.com/office/drawing/2014/main" id="{9F1D7E70-49CC-4AEE-9576-AEA726442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9036" y="1852682"/>
            <a:ext cx="5699339" cy="59654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>
                <a:latin typeface="+mj-lt"/>
              </a:defRPr>
            </a:lvl1pPr>
          </a:lstStyle>
          <a:p>
            <a:r>
              <a:rPr lang="pl-PL" dirty="0"/>
              <a:t>NAGŁÓWEK</a:t>
            </a:r>
          </a:p>
        </p:txBody>
      </p:sp>
      <p:sp>
        <p:nvSpPr>
          <p:cNvPr id="46" name="Symbol zastępczy zawartości 2">
            <a:extLst>
              <a:ext uri="{FF2B5EF4-FFF2-40B4-BE49-F238E27FC236}">
                <a16:creationId xmlns:a16="http://schemas.microsoft.com/office/drawing/2014/main" id="{7DAC9447-60FF-43C3-9168-2E67572B63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9036" y="2555701"/>
            <a:ext cx="5181600" cy="381672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0"/>
            <a:r>
              <a:rPr lang="pl-PL" dirty="0"/>
              <a:t>Drugi poziom</a:t>
            </a:r>
          </a:p>
          <a:p>
            <a:pPr lvl="0"/>
            <a:r>
              <a:rPr lang="pl-PL" dirty="0"/>
              <a:t>Trzeci poziom</a:t>
            </a:r>
          </a:p>
          <a:p>
            <a:pPr lvl="0"/>
            <a:r>
              <a:rPr lang="pl-PL" dirty="0"/>
              <a:t>Czwarty poziom</a:t>
            </a:r>
          </a:p>
          <a:p>
            <a:pPr lvl="0"/>
            <a:r>
              <a:rPr lang="pl-PL" dirty="0"/>
              <a:t>Piąty poziom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FE945C0-1AC0-4B27-B431-87D6C25AC553}"/>
              </a:ext>
            </a:extLst>
          </p:cNvPr>
          <p:cNvPicPr>
            <a:picLocks noChangeAspect="1"/>
          </p:cNvPicPr>
          <p:nvPr userDrawn="1"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6" y="197346"/>
            <a:ext cx="1293465" cy="65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599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ŁO">
    <p:bg>
      <p:bgPr>
        <a:gradFill flip="none" rotWithShape="1">
          <a:gsLst>
            <a:gs pos="100000">
              <a:schemeClr val="bg1">
                <a:lumMod val="85000"/>
              </a:schemeClr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99F8DC1D-916B-4B58-A434-CB2377BA3D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A7D8AF0-CAA3-49BD-8161-6CB21DAF9D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25235" y="3154680"/>
            <a:ext cx="4403725" cy="3703320"/>
          </a:xfrm>
          <a:prstGeom prst="rect">
            <a:avLst/>
          </a:prstGeom>
          <a:solidFill>
            <a:srgbClr val="00346D"/>
          </a:solidFill>
        </p:spPr>
        <p:txBody>
          <a:bodyPr lIns="360000" tIns="360000" rIns="360000" bIns="360000" anchor="ctr">
            <a:normAutofit/>
          </a:bodyPr>
          <a:lstStyle>
            <a:lvl1pPr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l-PL" dirty="0"/>
              <a:t>Ten kwadrat to miejsce na ważną informację, taką jak ta, że grupa MAK jest największym brokerem z polskim kapitałem.</a:t>
            </a:r>
          </a:p>
        </p:txBody>
      </p:sp>
    </p:spTree>
    <p:extLst>
      <p:ext uri="{BB962C8B-B14F-4D97-AF65-F5344CB8AC3E}">
        <p14:creationId xmlns:p14="http://schemas.microsoft.com/office/powerpoint/2010/main" val="2418759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100000">
              <a:schemeClr val="bg1">
                <a:lumMod val="9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09093322-F446-4AEF-8503-8A2AE5CE1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2900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Grupa MAK / wzorzec slajdów</a:t>
            </a:r>
          </a:p>
        </p:txBody>
      </p:sp>
    </p:spTree>
    <p:extLst>
      <p:ext uri="{BB962C8B-B14F-4D97-AF65-F5344CB8AC3E}">
        <p14:creationId xmlns:p14="http://schemas.microsoft.com/office/powerpoint/2010/main" val="1705344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6" r:id="rId2"/>
    <p:sldLayoutId id="2147483700" r:id="rId3"/>
    <p:sldLayoutId id="2147483692" r:id="rId4"/>
    <p:sldLayoutId id="2147483693" r:id="rId5"/>
    <p:sldLayoutId id="2147483694" r:id="rId6"/>
    <p:sldLayoutId id="2147483695" r:id="rId7"/>
    <p:sldLayoutId id="2147483697" r:id="rId8"/>
    <p:sldLayoutId id="2147483696" r:id="rId9"/>
    <p:sldLayoutId id="2147483651" r:id="rId10"/>
    <p:sldLayoutId id="2147483688" r:id="rId11"/>
    <p:sldLayoutId id="2147483656" r:id="rId12"/>
    <p:sldLayoutId id="2147483690" r:id="rId13"/>
    <p:sldLayoutId id="2147483699" r:id="rId14"/>
    <p:sldLayoutId id="2147483683" r:id="rId15"/>
    <p:sldLayoutId id="2147483679" r:id="rId16"/>
    <p:sldLayoutId id="2147483652" r:id="rId17"/>
    <p:sldLayoutId id="2147483674" r:id="rId18"/>
    <p:sldLayoutId id="2147483685" r:id="rId19"/>
    <p:sldLayoutId id="2147483650" r:id="rId20"/>
    <p:sldLayoutId id="2147483684" r:id="rId21"/>
    <p:sldLayoutId id="2147483681" r:id="rId22"/>
    <p:sldLayoutId id="2147483654" r:id="rId23"/>
    <p:sldLayoutId id="2147483682" r:id="rId24"/>
    <p:sldLayoutId id="2147483655" r:id="rId25"/>
    <p:sldLayoutId id="2147483680" r:id="rId26"/>
    <p:sldLayoutId id="2147483653" r:id="rId27"/>
    <p:sldLayoutId id="2147483687" r:id="rId28"/>
    <p:sldLayoutId id="2147483698" r:id="rId29"/>
    <p:sldLayoutId id="2147483676" r:id="rId30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4.png"/><Relationship Id="rId5" Type="http://schemas.openxmlformats.org/officeDocument/2006/relationships/image" Target="../media/image8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9.jpg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9.jpg"/><Relationship Id="rId4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8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4.xml"/><Relationship Id="rId4" Type="http://schemas.openxmlformats.org/officeDocument/2006/relationships/image" Target="../media/image8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3" Type="http://schemas.openxmlformats.org/officeDocument/2006/relationships/image" Target="../media/image87.png"/><Relationship Id="rId7" Type="http://schemas.openxmlformats.org/officeDocument/2006/relationships/chart" Target="../charts/chart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image" Target="../media/image84.png"/><Relationship Id="rId9" Type="http://schemas.openxmlformats.org/officeDocument/2006/relationships/image" Target="../media/image9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0.png"/><Relationship Id="rId4" Type="http://schemas.openxmlformats.org/officeDocument/2006/relationships/image" Target="../media/image8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B5902-1D88-4CC1-3D3C-EB2EF4614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>
            <a:extLst>
              <a:ext uri="{FF2B5EF4-FFF2-40B4-BE49-F238E27FC236}">
                <a16:creationId xmlns:a16="http://schemas.microsoft.com/office/drawing/2014/main" id="{A698B6D3-EACC-A52D-6F31-0D6FAC075DD8}"/>
              </a:ext>
            </a:extLst>
          </p:cNvPr>
          <p:cNvSpPr/>
          <p:nvPr/>
        </p:nvSpPr>
        <p:spPr>
          <a:xfrm>
            <a:off x="1243211" y="2416907"/>
            <a:ext cx="6277335" cy="392304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3DF3816D-323F-D0C0-D2E2-A3409ED5D2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1" t="40587" r="11241" b="41383"/>
          <a:stretch/>
        </p:blipFill>
        <p:spPr>
          <a:xfrm>
            <a:off x="0" y="6060"/>
            <a:ext cx="12192000" cy="1649558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D4A178CA-DE42-9CD6-B32A-672B7B2F3E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8" y="188901"/>
            <a:ext cx="1293457" cy="654064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CE378F4B-5A87-9DE3-2AC1-2AC3B3F78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A0082ED-CEAB-2C19-E710-53FEED4DD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12" name="ciężarówka na drodze 2">
            <a:hlinkClick r:id="" action="ppaction://media"/>
            <a:extLst>
              <a:ext uri="{FF2B5EF4-FFF2-40B4-BE49-F238E27FC236}">
                <a16:creationId xmlns:a16="http://schemas.microsoft.com/office/drawing/2014/main" id="{3BC73910-61EF-2629-4172-EC87E20363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24338" y="913690"/>
            <a:ext cx="8943324" cy="503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16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6D23DB-E401-65E3-34D6-240035A16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13">
            <a:extLst>
              <a:ext uri="{FF2B5EF4-FFF2-40B4-BE49-F238E27FC236}">
                <a16:creationId xmlns:a16="http://schemas.microsoft.com/office/drawing/2014/main" id="{614CDD69-5A6A-5CA4-5222-220728015B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1" t="40587" r="11241" b="41383"/>
          <a:stretch/>
        </p:blipFill>
        <p:spPr>
          <a:xfrm>
            <a:off x="0" y="6060"/>
            <a:ext cx="12192000" cy="164955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C319FF5-AB76-6BE2-405C-AB6C761FA9F7}"/>
              </a:ext>
            </a:extLst>
          </p:cNvPr>
          <p:cNvSpPr/>
          <p:nvPr/>
        </p:nvSpPr>
        <p:spPr>
          <a:xfrm>
            <a:off x="2772937" y="1806498"/>
            <a:ext cx="7203688" cy="358325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8F63B66E-A8C3-11B4-B061-0F120A0CBACA}"/>
              </a:ext>
            </a:extLst>
          </p:cNvPr>
          <p:cNvSpPr txBox="1"/>
          <p:nvPr/>
        </p:nvSpPr>
        <p:spPr>
          <a:xfrm>
            <a:off x="5505853" y="2305615"/>
            <a:ext cx="53606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  <a:latin typeface="+mj-lt"/>
              </a:rPr>
              <a:t>Michał Parol	</a:t>
            </a:r>
          </a:p>
          <a:p>
            <a:r>
              <a:rPr lang="pl-PL" sz="2000" dirty="0">
                <a:solidFill>
                  <a:schemeClr val="bg1"/>
                </a:solidFill>
              </a:rPr>
              <a:t>Dyrektor ds. Rozwoju Biznesu</a:t>
            </a:r>
            <a:endParaRPr lang="pl-PL" sz="24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4DD280-05D2-364F-BA8D-7D2CE2A85AC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522" t="5616" r="2195" b="14395"/>
          <a:stretch>
            <a:fillRect/>
          </a:stretch>
        </p:blipFill>
        <p:spPr>
          <a:xfrm>
            <a:off x="2077964" y="2025111"/>
            <a:ext cx="2828573" cy="3153602"/>
          </a:xfrm>
          <a:custGeom>
            <a:avLst/>
            <a:gdLst>
              <a:gd name="connsiteX0" fmla="*/ 0 w 3512516"/>
              <a:gd name="connsiteY0" fmla="*/ 0 h 3916137"/>
              <a:gd name="connsiteX1" fmla="*/ 3512516 w 3512516"/>
              <a:gd name="connsiteY1" fmla="*/ 0 h 3916137"/>
              <a:gd name="connsiteX2" fmla="*/ 3512516 w 3512516"/>
              <a:gd name="connsiteY2" fmla="*/ 3916137 h 3916137"/>
              <a:gd name="connsiteX3" fmla="*/ 0 w 3512516"/>
              <a:gd name="connsiteY3" fmla="*/ 3916137 h 391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2516" h="3916137">
                <a:moveTo>
                  <a:pt x="0" y="0"/>
                </a:moveTo>
                <a:lnTo>
                  <a:pt x="3512516" y="0"/>
                </a:lnTo>
                <a:lnTo>
                  <a:pt x="3512516" y="3916137"/>
                </a:lnTo>
                <a:lnTo>
                  <a:pt x="0" y="3916137"/>
                </a:lnTo>
                <a:close/>
              </a:path>
            </a:pathLst>
          </a:custGeom>
        </p:spPr>
      </p:pic>
      <p:sp>
        <p:nvSpPr>
          <p:cNvPr id="2" name="pole tekstowe 3">
            <a:extLst>
              <a:ext uri="{FF2B5EF4-FFF2-40B4-BE49-F238E27FC236}">
                <a16:creationId xmlns:a16="http://schemas.microsoft.com/office/drawing/2014/main" id="{8CFEFCDA-CFB6-8482-C32B-BCDBD6CC530B}"/>
              </a:ext>
            </a:extLst>
          </p:cNvPr>
          <p:cNvSpPr txBox="1"/>
          <p:nvPr/>
        </p:nvSpPr>
        <p:spPr>
          <a:xfrm>
            <a:off x="5505852" y="3332747"/>
            <a:ext cx="5360639" cy="1512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dirty="0">
                <a:solidFill>
                  <a:schemeClr val="bg1"/>
                </a:solidFill>
                <a:latin typeface="+mj-lt"/>
              </a:rPr>
              <a:t>linkedin.com/in/</a:t>
            </a:r>
            <a:r>
              <a:rPr lang="pl-PL" sz="2000" dirty="0" err="1">
                <a:solidFill>
                  <a:schemeClr val="bg1"/>
                </a:solidFill>
                <a:latin typeface="+mj-lt"/>
              </a:rPr>
              <a:t>michalparol</a:t>
            </a:r>
            <a:r>
              <a:rPr lang="pl-PL" sz="2000" dirty="0">
                <a:solidFill>
                  <a:schemeClr val="bg1"/>
                </a:solidFill>
                <a:latin typeface="+mj-lt"/>
              </a:rPr>
              <a:t>/</a:t>
            </a:r>
          </a:p>
          <a:p>
            <a:pPr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</a:rPr>
              <a:t>+48 609 902 031</a:t>
            </a:r>
          </a:p>
          <a:p>
            <a:pPr>
              <a:lnSpc>
                <a:spcPct val="150000"/>
              </a:lnSpc>
            </a:pPr>
            <a:r>
              <a:rPr lang="pl-PL" sz="2000" dirty="0">
                <a:solidFill>
                  <a:schemeClr val="bg1"/>
                </a:solidFill>
              </a:rPr>
              <a:t>michal.parol@makubezpieczenia.pl</a:t>
            </a:r>
          </a:p>
        </p:txBody>
      </p:sp>
    </p:spTree>
    <p:extLst>
      <p:ext uri="{BB962C8B-B14F-4D97-AF65-F5344CB8AC3E}">
        <p14:creationId xmlns:p14="http://schemas.microsoft.com/office/powerpoint/2010/main" val="386211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B5902-1D88-4CC1-3D3C-EB2EF4614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>
            <a:extLst>
              <a:ext uri="{FF2B5EF4-FFF2-40B4-BE49-F238E27FC236}">
                <a16:creationId xmlns:a16="http://schemas.microsoft.com/office/drawing/2014/main" id="{A698B6D3-EACC-A52D-6F31-0D6FAC075DD8}"/>
              </a:ext>
            </a:extLst>
          </p:cNvPr>
          <p:cNvSpPr/>
          <p:nvPr/>
        </p:nvSpPr>
        <p:spPr>
          <a:xfrm>
            <a:off x="1243211" y="2416907"/>
            <a:ext cx="6277335" cy="392304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3DF3816D-323F-D0C0-D2E2-A3409ED5D2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1" t="40587" r="11241" b="41383"/>
          <a:stretch/>
        </p:blipFill>
        <p:spPr>
          <a:xfrm>
            <a:off x="0" y="6060"/>
            <a:ext cx="12192000" cy="1649558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D4A178CA-DE42-9CD6-B32A-672B7B2F3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8" y="188901"/>
            <a:ext cx="1293457" cy="654064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CE378F4B-5A87-9DE3-2AC1-2AC3B3F78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A0082ED-CEAB-2C19-E710-53FEED4DD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EBEAFACB-5667-38B9-8EF0-7E45FDA1DC31}"/>
              </a:ext>
            </a:extLst>
          </p:cNvPr>
          <p:cNvSpPr/>
          <p:nvPr/>
        </p:nvSpPr>
        <p:spPr>
          <a:xfrm>
            <a:off x="1619278" y="908690"/>
            <a:ext cx="8943324" cy="503062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2749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B5902-1D88-4CC1-3D3C-EB2EF4614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>
            <a:extLst>
              <a:ext uri="{FF2B5EF4-FFF2-40B4-BE49-F238E27FC236}">
                <a16:creationId xmlns:a16="http://schemas.microsoft.com/office/drawing/2014/main" id="{A698B6D3-EACC-A52D-6F31-0D6FAC075DD8}"/>
              </a:ext>
            </a:extLst>
          </p:cNvPr>
          <p:cNvSpPr/>
          <p:nvPr/>
        </p:nvSpPr>
        <p:spPr>
          <a:xfrm>
            <a:off x="1243211" y="2416907"/>
            <a:ext cx="6277335" cy="392304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3DF3816D-323F-D0C0-D2E2-A3409ED5D2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1" t="40587" r="11241" b="41383"/>
          <a:stretch/>
        </p:blipFill>
        <p:spPr>
          <a:xfrm>
            <a:off x="0" y="6060"/>
            <a:ext cx="12192000" cy="1649558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D4A178CA-DE42-9CD6-B32A-672B7B2F3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8" y="188901"/>
            <a:ext cx="1293457" cy="654064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CE378F4B-5A87-9DE3-2AC1-2AC3B3F78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A0082ED-CEAB-2C19-E710-53FEED4DD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3" name="Obraz 2" descr="Obraz zawierający trawa, na wolnym powietrzu, roślina, niebo&#10;&#10;Opis wygenerowany automatycznie">
            <a:extLst>
              <a:ext uri="{FF2B5EF4-FFF2-40B4-BE49-F238E27FC236}">
                <a16:creationId xmlns:a16="http://schemas.microsoft.com/office/drawing/2014/main" id="{F1CC246F-43FA-EF1B-197E-40E4B20A05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7" b="6353"/>
          <a:stretch/>
        </p:blipFill>
        <p:spPr>
          <a:xfrm>
            <a:off x="1619278" y="2026261"/>
            <a:ext cx="6277335" cy="3923049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E2D1B5F5-6112-EB24-8FCF-7496F1A9B42C}"/>
              </a:ext>
            </a:extLst>
          </p:cNvPr>
          <p:cNvSpPr txBox="1"/>
          <p:nvPr/>
        </p:nvSpPr>
        <p:spPr>
          <a:xfrm>
            <a:off x="1619278" y="830839"/>
            <a:ext cx="7199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0" dirty="0">
                <a:solidFill>
                  <a:schemeClr val="bg1"/>
                </a:solidFill>
                <a:latin typeface="+mj-lt"/>
              </a:rPr>
              <a:t>Jakie są koszty dodatkowe?</a:t>
            </a:r>
            <a:endParaRPr lang="pl-PL" sz="3200" dirty="0">
              <a:solidFill>
                <a:schemeClr val="bg1"/>
              </a:solidFill>
              <a:latin typeface="+mj-lt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D93FAAB7-D939-FFB1-3BE9-BB797CB5E1D7}"/>
              </a:ext>
            </a:extLst>
          </p:cNvPr>
          <p:cNvSpPr txBox="1"/>
          <p:nvPr/>
        </p:nvSpPr>
        <p:spPr>
          <a:xfrm>
            <a:off x="8272680" y="2868023"/>
            <a:ext cx="3742642" cy="2239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+mj-lt"/>
              </a:rPr>
              <a:t>A</a:t>
            </a:r>
            <a:r>
              <a:rPr lang="pl-PL" sz="2400" dirty="0">
                <a:solidFill>
                  <a:schemeClr val="bg1"/>
                </a:solidFill>
              </a:rPr>
              <a:t>    25 000 PLN</a:t>
            </a:r>
          </a:p>
          <a:p>
            <a:pPr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+mj-lt"/>
                <a:ea typeface="Segoe UI Black" panose="020B0A02040204020203" pitchFamily="34" charset="0"/>
                <a:cs typeface="Segoe UI Light" panose="020B0502040204020203" pitchFamily="34" charset="0"/>
              </a:rPr>
              <a:t>B</a:t>
            </a:r>
            <a:r>
              <a:rPr lang="pl-PL" sz="2400" dirty="0">
                <a:solidFill>
                  <a:schemeClr val="bg1"/>
                </a:solidFill>
                <a:ea typeface="Segoe UI Black" panose="020B0A02040204020203" pitchFamily="34" charset="0"/>
                <a:cs typeface="Segoe UI Light" panose="020B0502040204020203" pitchFamily="34" charset="0"/>
              </a:rPr>
              <a:t>    50 000 PLN</a:t>
            </a:r>
          </a:p>
          <a:p>
            <a:pPr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+mj-lt"/>
                <a:ea typeface="Segoe UI Black" panose="020B0A02040204020203" pitchFamily="34" charset="0"/>
                <a:cs typeface="Segoe UI Light" panose="020B0502040204020203" pitchFamily="34" charset="0"/>
              </a:rPr>
              <a:t>C</a:t>
            </a:r>
            <a:r>
              <a:rPr lang="pl-PL" sz="2400" dirty="0">
                <a:solidFill>
                  <a:schemeClr val="bg1"/>
                </a:solidFill>
                <a:ea typeface="Segoe UI Black" panose="020B0A02040204020203" pitchFamily="34" charset="0"/>
                <a:cs typeface="Segoe UI Light" panose="020B0502040204020203" pitchFamily="34" charset="0"/>
              </a:rPr>
              <a:t>    75 000 PLN</a:t>
            </a:r>
          </a:p>
          <a:p>
            <a:pPr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+mj-lt"/>
                <a:ea typeface="Segoe UI Black" panose="020B0A02040204020203" pitchFamily="34" charset="0"/>
                <a:cs typeface="Segoe UI Light" panose="020B0502040204020203" pitchFamily="34" charset="0"/>
              </a:rPr>
              <a:t>D</a:t>
            </a:r>
            <a:r>
              <a:rPr lang="pl-PL" sz="2400" dirty="0">
                <a:solidFill>
                  <a:schemeClr val="bg1"/>
                </a:solidFill>
                <a:ea typeface="Segoe UI Black" panose="020B0A02040204020203" pitchFamily="34" charset="0"/>
                <a:cs typeface="Segoe UI Light" panose="020B0502040204020203" pitchFamily="34" charset="0"/>
              </a:rPr>
              <a:t>  100 000 PLN</a:t>
            </a:r>
          </a:p>
        </p:txBody>
      </p:sp>
    </p:spTree>
    <p:extLst>
      <p:ext uri="{BB962C8B-B14F-4D97-AF65-F5344CB8AC3E}">
        <p14:creationId xmlns:p14="http://schemas.microsoft.com/office/powerpoint/2010/main" val="62806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B5902-1D88-4CC1-3D3C-EB2EF4614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>
            <a:extLst>
              <a:ext uri="{FF2B5EF4-FFF2-40B4-BE49-F238E27FC236}">
                <a16:creationId xmlns:a16="http://schemas.microsoft.com/office/drawing/2014/main" id="{A698B6D3-EACC-A52D-6F31-0D6FAC075DD8}"/>
              </a:ext>
            </a:extLst>
          </p:cNvPr>
          <p:cNvSpPr/>
          <p:nvPr/>
        </p:nvSpPr>
        <p:spPr>
          <a:xfrm>
            <a:off x="1243211" y="2416907"/>
            <a:ext cx="6277335" cy="392304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3DF3816D-323F-D0C0-D2E2-A3409ED5D2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1" t="40587" r="11241" b="41383"/>
          <a:stretch/>
        </p:blipFill>
        <p:spPr>
          <a:xfrm>
            <a:off x="0" y="6060"/>
            <a:ext cx="12192000" cy="1649558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D4A178CA-DE42-9CD6-B32A-672B7B2F3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8" y="188901"/>
            <a:ext cx="1293457" cy="654064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CE378F4B-5A87-9DE3-2AC1-2AC3B3F78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A0082ED-CEAB-2C19-E710-53FEED4DD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3" name="Obraz 2" descr="Obraz zawierający trawa, na wolnym powietrzu, roślina, niebo&#10;&#10;Opis wygenerowany automatycznie">
            <a:extLst>
              <a:ext uri="{FF2B5EF4-FFF2-40B4-BE49-F238E27FC236}">
                <a16:creationId xmlns:a16="http://schemas.microsoft.com/office/drawing/2014/main" id="{F1CC246F-43FA-EF1B-197E-40E4B20A05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7" b="6353"/>
          <a:stretch/>
        </p:blipFill>
        <p:spPr>
          <a:xfrm>
            <a:off x="1619278" y="2026261"/>
            <a:ext cx="6277335" cy="3923049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E2D1B5F5-6112-EB24-8FCF-7496F1A9B42C}"/>
              </a:ext>
            </a:extLst>
          </p:cNvPr>
          <p:cNvSpPr txBox="1"/>
          <p:nvPr/>
        </p:nvSpPr>
        <p:spPr>
          <a:xfrm>
            <a:off x="1619278" y="830839"/>
            <a:ext cx="7199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0" dirty="0">
                <a:solidFill>
                  <a:schemeClr val="bg1"/>
                </a:solidFill>
                <a:latin typeface="+mj-lt"/>
              </a:rPr>
              <a:t>Jakie są koszty dodatkowe?</a:t>
            </a:r>
            <a:endParaRPr lang="pl-PL" sz="3200" dirty="0">
              <a:solidFill>
                <a:schemeClr val="bg1"/>
              </a:solidFill>
              <a:latin typeface="+mj-lt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D93FAAB7-D939-FFB1-3BE9-BB797CB5E1D7}"/>
              </a:ext>
            </a:extLst>
          </p:cNvPr>
          <p:cNvSpPr txBox="1"/>
          <p:nvPr/>
        </p:nvSpPr>
        <p:spPr>
          <a:xfrm>
            <a:off x="8272680" y="2868023"/>
            <a:ext cx="3742642" cy="2239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+mj-lt"/>
              </a:rPr>
              <a:t>A</a:t>
            </a:r>
            <a:r>
              <a:rPr lang="pl-PL" sz="2400" dirty="0">
                <a:solidFill>
                  <a:schemeClr val="bg1"/>
                </a:solidFill>
              </a:rPr>
              <a:t>    25 000 PLN</a:t>
            </a:r>
          </a:p>
          <a:p>
            <a:pPr>
              <a:lnSpc>
                <a:spcPct val="150000"/>
              </a:lnSpc>
            </a:pPr>
            <a:r>
              <a:rPr lang="pl-PL" sz="2400" b="1" dirty="0">
                <a:solidFill>
                  <a:srgbClr val="FF0000"/>
                </a:solidFill>
                <a:latin typeface="+mj-lt"/>
                <a:ea typeface="Segoe UI Black" panose="020B0A02040204020203" pitchFamily="34" charset="0"/>
                <a:cs typeface="Segoe UI Light" panose="020B0502040204020203" pitchFamily="34" charset="0"/>
              </a:rPr>
              <a:t>B</a:t>
            </a:r>
            <a:r>
              <a:rPr lang="pl-PL" sz="2400" b="1" dirty="0">
                <a:solidFill>
                  <a:srgbClr val="FF0000"/>
                </a:solidFill>
                <a:ea typeface="Segoe UI Black" panose="020B0A02040204020203" pitchFamily="34" charset="0"/>
                <a:cs typeface="Segoe UI Light" panose="020B0502040204020203" pitchFamily="34" charset="0"/>
              </a:rPr>
              <a:t>    50 000 PLN</a:t>
            </a:r>
          </a:p>
          <a:p>
            <a:pPr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+mj-lt"/>
                <a:ea typeface="Segoe UI Black" panose="020B0A02040204020203" pitchFamily="34" charset="0"/>
                <a:cs typeface="Segoe UI Light" panose="020B0502040204020203" pitchFamily="34" charset="0"/>
              </a:rPr>
              <a:t>C</a:t>
            </a:r>
            <a:r>
              <a:rPr lang="pl-PL" sz="2400" dirty="0">
                <a:solidFill>
                  <a:schemeClr val="bg1"/>
                </a:solidFill>
                <a:ea typeface="Segoe UI Black" panose="020B0A02040204020203" pitchFamily="34" charset="0"/>
                <a:cs typeface="Segoe UI Light" panose="020B0502040204020203" pitchFamily="34" charset="0"/>
              </a:rPr>
              <a:t>    75 000 PLN</a:t>
            </a:r>
          </a:p>
          <a:p>
            <a:pPr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+mj-lt"/>
                <a:ea typeface="Segoe UI Black" panose="020B0A02040204020203" pitchFamily="34" charset="0"/>
                <a:cs typeface="Segoe UI Light" panose="020B0502040204020203" pitchFamily="34" charset="0"/>
              </a:rPr>
              <a:t>D</a:t>
            </a:r>
            <a:r>
              <a:rPr lang="pl-PL" sz="2400" dirty="0">
                <a:solidFill>
                  <a:schemeClr val="bg1"/>
                </a:solidFill>
                <a:ea typeface="Segoe UI Black" panose="020B0A02040204020203" pitchFamily="34" charset="0"/>
                <a:cs typeface="Segoe UI Light" panose="020B0502040204020203" pitchFamily="34" charset="0"/>
              </a:rPr>
              <a:t>  100 000 PLN</a:t>
            </a:r>
          </a:p>
        </p:txBody>
      </p:sp>
    </p:spTree>
    <p:extLst>
      <p:ext uri="{BB962C8B-B14F-4D97-AF65-F5344CB8AC3E}">
        <p14:creationId xmlns:p14="http://schemas.microsoft.com/office/powerpoint/2010/main" val="2526456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B5902-1D88-4CC1-3D3C-EB2EF4614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>
            <a:extLst>
              <a:ext uri="{FF2B5EF4-FFF2-40B4-BE49-F238E27FC236}">
                <a16:creationId xmlns:a16="http://schemas.microsoft.com/office/drawing/2014/main" id="{3DF3816D-323F-D0C0-D2E2-A3409ED5D2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1" t="40587" r="11241" b="41383"/>
          <a:stretch/>
        </p:blipFill>
        <p:spPr>
          <a:xfrm>
            <a:off x="0" y="6060"/>
            <a:ext cx="12192000" cy="1649558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D4A178CA-DE42-9CD6-B32A-672B7B2F3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8" y="188901"/>
            <a:ext cx="1293457" cy="654064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CE378F4B-5A87-9DE3-2AC1-2AC3B3F78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A0082ED-CEAB-2C19-E710-53FEED4DD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B9AAF264-EF72-8FFA-4ADC-18BFDDC53F80}"/>
              </a:ext>
            </a:extLst>
          </p:cNvPr>
          <p:cNvCxnSpPr>
            <a:cxnSpLocks/>
          </p:cNvCxnSpPr>
          <p:nvPr/>
        </p:nvCxnSpPr>
        <p:spPr>
          <a:xfrm>
            <a:off x="6096000" y="2125637"/>
            <a:ext cx="0" cy="39230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B9678F06-2151-245E-86E8-6C8784E8337D}"/>
              </a:ext>
            </a:extLst>
          </p:cNvPr>
          <p:cNvSpPr txBox="1"/>
          <p:nvPr/>
        </p:nvSpPr>
        <p:spPr>
          <a:xfrm>
            <a:off x="1415362" y="3072840"/>
            <a:ext cx="8809086" cy="2239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+mj-lt"/>
              </a:rPr>
              <a:t>	A</a:t>
            </a:r>
            <a:r>
              <a:rPr lang="pl-PL" sz="2400" dirty="0">
                <a:solidFill>
                  <a:schemeClr val="bg1"/>
                </a:solidFill>
              </a:rPr>
              <a:t>  	10 000 PLN			40 000 PLN	</a:t>
            </a:r>
          </a:p>
          <a:p>
            <a:pPr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+mj-lt"/>
                <a:ea typeface="Segoe UI Black" panose="020B0A02040204020203" pitchFamily="34" charset="0"/>
                <a:cs typeface="Segoe UI Light" panose="020B0502040204020203" pitchFamily="34" charset="0"/>
              </a:rPr>
              <a:t>	B</a:t>
            </a:r>
            <a:r>
              <a:rPr lang="pl-PL" sz="2400" dirty="0">
                <a:solidFill>
                  <a:schemeClr val="bg1"/>
                </a:solidFill>
                <a:ea typeface="Segoe UI Black" panose="020B0A02040204020203" pitchFamily="34" charset="0"/>
                <a:cs typeface="Segoe UI Light" panose="020B0502040204020203" pitchFamily="34" charset="0"/>
              </a:rPr>
              <a:t>	20 000 PLN			30 000 PLN</a:t>
            </a:r>
          </a:p>
          <a:p>
            <a:pPr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+mj-lt"/>
                <a:ea typeface="Segoe UI Black" panose="020B0A02040204020203" pitchFamily="34" charset="0"/>
                <a:cs typeface="Segoe UI Light" panose="020B0502040204020203" pitchFamily="34" charset="0"/>
              </a:rPr>
              <a:t>	C</a:t>
            </a:r>
            <a:r>
              <a:rPr lang="pl-PL" sz="2400" dirty="0">
                <a:solidFill>
                  <a:schemeClr val="bg1"/>
                </a:solidFill>
                <a:ea typeface="Segoe UI Black" panose="020B0A02040204020203" pitchFamily="34" charset="0"/>
                <a:cs typeface="Segoe UI Light" panose="020B0502040204020203" pitchFamily="34" charset="0"/>
              </a:rPr>
              <a:t>  	30 000 PLN			20 000 PLN</a:t>
            </a:r>
          </a:p>
          <a:p>
            <a:pPr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+mj-lt"/>
                <a:ea typeface="Segoe UI Black" panose="020B0A02040204020203" pitchFamily="34" charset="0"/>
                <a:cs typeface="Segoe UI Light" panose="020B0502040204020203" pitchFamily="34" charset="0"/>
              </a:rPr>
              <a:t>	D</a:t>
            </a:r>
            <a:r>
              <a:rPr lang="pl-PL" sz="2400" dirty="0">
                <a:solidFill>
                  <a:schemeClr val="bg1"/>
                </a:solidFill>
                <a:ea typeface="Segoe UI Black" panose="020B0A02040204020203" pitchFamily="34" charset="0"/>
                <a:cs typeface="Segoe UI Light" panose="020B0502040204020203" pitchFamily="34" charset="0"/>
              </a:rPr>
              <a:t>	40 000 PLN			10 000 PLN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B0857CE5-DD4E-7299-00C1-B5464C9F3423}"/>
              </a:ext>
            </a:extLst>
          </p:cNvPr>
          <p:cNvSpPr txBox="1"/>
          <p:nvPr/>
        </p:nvSpPr>
        <p:spPr>
          <a:xfrm>
            <a:off x="3197248" y="2096415"/>
            <a:ext cx="2286202" cy="577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+mj-lt"/>
              </a:rPr>
              <a:t>Ubezpieczyciel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EEC0E135-39C2-73BB-C6A1-D186F2C7D6F9}"/>
              </a:ext>
            </a:extLst>
          </p:cNvPr>
          <p:cNvSpPr txBox="1"/>
          <p:nvPr/>
        </p:nvSpPr>
        <p:spPr>
          <a:xfrm>
            <a:off x="6899919" y="2106514"/>
            <a:ext cx="990701" cy="577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+mj-lt"/>
              </a:rPr>
              <a:t>Klient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1884541C-B319-BC34-2E39-C23D318DF390}"/>
              </a:ext>
            </a:extLst>
          </p:cNvPr>
          <p:cNvSpPr txBox="1"/>
          <p:nvPr/>
        </p:nvSpPr>
        <p:spPr>
          <a:xfrm>
            <a:off x="1619278" y="830839"/>
            <a:ext cx="7199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0" dirty="0">
                <a:solidFill>
                  <a:schemeClr val="bg1"/>
                </a:solidFill>
                <a:latin typeface="+mj-lt"/>
              </a:rPr>
              <a:t>Kto pokryje koszty dodatkowe?</a:t>
            </a:r>
            <a:endParaRPr lang="pl-PL" sz="3200" dirty="0">
              <a:solidFill>
                <a:schemeClr val="bg1"/>
              </a:solidFill>
              <a:latin typeface="+mj-lt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0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BD68D-89C5-4FC2-6B3A-E628B1BCD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>
            <a:extLst>
              <a:ext uri="{FF2B5EF4-FFF2-40B4-BE49-F238E27FC236}">
                <a16:creationId xmlns:a16="http://schemas.microsoft.com/office/drawing/2014/main" id="{090D1581-8CA2-15F6-43CF-C14F0E09A3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1" t="40587" r="11241" b="41383"/>
          <a:stretch/>
        </p:blipFill>
        <p:spPr>
          <a:xfrm>
            <a:off x="0" y="6060"/>
            <a:ext cx="12192000" cy="1649558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EF6B5CD0-F567-DB14-3691-B564C00047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8" y="188901"/>
            <a:ext cx="1293457" cy="654064"/>
          </a:xfrm>
          <a:prstGeom prst="rect">
            <a:avLst/>
          </a:prstGeom>
        </p:spPr>
      </p:pic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id="{65F575CD-5318-741E-0A29-A36A979291FD}"/>
              </a:ext>
            </a:extLst>
          </p:cNvPr>
          <p:cNvGraphicFramePr>
            <a:graphicFrameLocks/>
          </p:cNvGraphicFramePr>
          <p:nvPr/>
        </p:nvGraphicFramePr>
        <p:xfrm>
          <a:off x="-136735" y="1733660"/>
          <a:ext cx="5451231" cy="32329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Prostokąt 5">
            <a:extLst>
              <a:ext uri="{FF2B5EF4-FFF2-40B4-BE49-F238E27FC236}">
                <a16:creationId xmlns:a16="http://schemas.microsoft.com/office/drawing/2014/main" id="{8DA26A1F-016C-013A-0F97-34C5385F753E}"/>
              </a:ext>
            </a:extLst>
          </p:cNvPr>
          <p:cNvSpPr/>
          <p:nvPr/>
        </p:nvSpPr>
        <p:spPr>
          <a:xfrm>
            <a:off x="1041886" y="5867933"/>
            <a:ext cx="413239" cy="40887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A99A34AC-7848-2E9D-F2C4-34DFCA0437AE}"/>
              </a:ext>
            </a:extLst>
          </p:cNvPr>
          <p:cNvSpPr/>
          <p:nvPr/>
        </p:nvSpPr>
        <p:spPr>
          <a:xfrm>
            <a:off x="1041887" y="5173790"/>
            <a:ext cx="413239" cy="40887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aphicFrame>
        <p:nvGraphicFramePr>
          <p:cNvPr id="9" name="Wykres 8">
            <a:extLst>
              <a:ext uri="{FF2B5EF4-FFF2-40B4-BE49-F238E27FC236}">
                <a16:creationId xmlns:a16="http://schemas.microsoft.com/office/drawing/2014/main" id="{DB9C0D9A-ADE0-1F88-BA30-31E9DA64418B}"/>
              </a:ext>
            </a:extLst>
          </p:cNvPr>
          <p:cNvGraphicFramePr>
            <a:graphicFrameLocks/>
          </p:cNvGraphicFramePr>
          <p:nvPr/>
        </p:nvGraphicFramePr>
        <p:xfrm>
          <a:off x="3545182" y="1747712"/>
          <a:ext cx="5101635" cy="3048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Wykres 9">
            <a:extLst>
              <a:ext uri="{FF2B5EF4-FFF2-40B4-BE49-F238E27FC236}">
                <a16:creationId xmlns:a16="http://schemas.microsoft.com/office/drawing/2014/main" id="{867B1576-CBA8-0BE5-856F-EB154358B0EA}"/>
              </a:ext>
            </a:extLst>
          </p:cNvPr>
          <p:cNvGraphicFramePr>
            <a:graphicFrameLocks/>
          </p:cNvGraphicFramePr>
          <p:nvPr/>
        </p:nvGraphicFramePr>
        <p:xfrm>
          <a:off x="6739990" y="1909016"/>
          <a:ext cx="5101634" cy="27261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7B72B8F-61EA-85B1-72E6-4E67AE169E0C}"/>
              </a:ext>
            </a:extLst>
          </p:cNvPr>
          <p:cNvSpPr txBox="1"/>
          <p:nvPr/>
        </p:nvSpPr>
        <p:spPr>
          <a:xfrm>
            <a:off x="1624822" y="5096404"/>
            <a:ext cx="4596516" cy="496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dirty="0">
                <a:solidFill>
                  <a:schemeClr val="bg1"/>
                </a:solidFill>
                <a:latin typeface="+mj-lt"/>
              </a:rPr>
              <a:t>Składka za ubezpieczenie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37C5FAA-BFDB-7C5C-F8B0-789318F14A55}"/>
              </a:ext>
            </a:extLst>
          </p:cNvPr>
          <p:cNvSpPr txBox="1"/>
          <p:nvPr/>
        </p:nvSpPr>
        <p:spPr>
          <a:xfrm>
            <a:off x="1624821" y="5751976"/>
            <a:ext cx="9266956" cy="496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dirty="0">
                <a:solidFill>
                  <a:schemeClr val="bg1"/>
                </a:solidFill>
                <a:latin typeface="+mj-lt"/>
              </a:rPr>
              <a:t>Koszty niepokryte przez Ubezpieczyciela (nieświadome ryzyko)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33CD2190-E04C-51F9-FB72-44AFFF12B440}"/>
              </a:ext>
            </a:extLst>
          </p:cNvPr>
          <p:cNvSpPr txBox="1"/>
          <p:nvPr/>
        </p:nvSpPr>
        <p:spPr>
          <a:xfrm>
            <a:off x="1619277" y="830839"/>
            <a:ext cx="9272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0" dirty="0">
                <a:solidFill>
                  <a:schemeClr val="bg1"/>
                </a:solidFill>
                <a:latin typeface="+mj-lt"/>
              </a:rPr>
              <a:t>Umiejętne i świadome negocjacje</a:t>
            </a:r>
            <a:endParaRPr lang="pl-PL" sz="3200" dirty="0">
              <a:solidFill>
                <a:schemeClr val="bg1"/>
              </a:solidFill>
              <a:latin typeface="+mj-lt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36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9" grpId="0">
        <p:bldAsOne/>
      </p:bldGraphic>
      <p:bldGraphic spid="10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BD68D-89C5-4FC2-6B3A-E628B1BCD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>
            <a:extLst>
              <a:ext uri="{FF2B5EF4-FFF2-40B4-BE49-F238E27FC236}">
                <a16:creationId xmlns:a16="http://schemas.microsoft.com/office/drawing/2014/main" id="{090D1581-8CA2-15F6-43CF-C14F0E09A3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1" t="40587" r="11241" b="41383"/>
          <a:stretch/>
        </p:blipFill>
        <p:spPr>
          <a:xfrm>
            <a:off x="0" y="6060"/>
            <a:ext cx="12192000" cy="1649558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EF6B5CD0-F567-DB14-3691-B564C00047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8" y="188901"/>
            <a:ext cx="1293457" cy="654064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8DA26A1F-016C-013A-0F97-34C5385F753E}"/>
              </a:ext>
            </a:extLst>
          </p:cNvPr>
          <p:cNvSpPr/>
          <p:nvPr/>
        </p:nvSpPr>
        <p:spPr>
          <a:xfrm>
            <a:off x="1041886" y="5867933"/>
            <a:ext cx="413239" cy="40887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A99A34AC-7848-2E9D-F2C4-34DFCA0437AE}"/>
              </a:ext>
            </a:extLst>
          </p:cNvPr>
          <p:cNvSpPr/>
          <p:nvPr/>
        </p:nvSpPr>
        <p:spPr>
          <a:xfrm>
            <a:off x="1041887" y="5173790"/>
            <a:ext cx="413239" cy="40887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7B72B8F-61EA-85B1-72E6-4E67AE169E0C}"/>
              </a:ext>
            </a:extLst>
          </p:cNvPr>
          <p:cNvSpPr txBox="1"/>
          <p:nvPr/>
        </p:nvSpPr>
        <p:spPr>
          <a:xfrm>
            <a:off x="1624822" y="5096404"/>
            <a:ext cx="4596516" cy="496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dirty="0">
                <a:solidFill>
                  <a:schemeClr val="bg1"/>
                </a:solidFill>
                <a:latin typeface="+mj-lt"/>
              </a:rPr>
              <a:t>Składka za ubezpieczenie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37C5FAA-BFDB-7C5C-F8B0-789318F14A55}"/>
              </a:ext>
            </a:extLst>
          </p:cNvPr>
          <p:cNvSpPr txBox="1"/>
          <p:nvPr/>
        </p:nvSpPr>
        <p:spPr>
          <a:xfrm>
            <a:off x="1624821" y="5764676"/>
            <a:ext cx="7287685" cy="496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dirty="0">
                <a:solidFill>
                  <a:schemeClr val="bg1"/>
                </a:solidFill>
                <a:latin typeface="+mj-lt"/>
              </a:rPr>
              <a:t>Naprawy na własny koszt (pokryte świadomie)</a:t>
            </a:r>
          </a:p>
        </p:txBody>
      </p:sp>
      <p:graphicFrame>
        <p:nvGraphicFramePr>
          <p:cNvPr id="3" name="Wykres 2">
            <a:extLst>
              <a:ext uri="{FF2B5EF4-FFF2-40B4-BE49-F238E27FC236}">
                <a16:creationId xmlns:a16="http://schemas.microsoft.com/office/drawing/2014/main" id="{004F7A04-5912-C30F-06EB-63503E721E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1290637"/>
              </p:ext>
            </p:extLst>
          </p:nvPr>
        </p:nvGraphicFramePr>
        <p:xfrm>
          <a:off x="1402548" y="1275334"/>
          <a:ext cx="9386904" cy="3907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pole tekstowe 7">
            <a:extLst>
              <a:ext uri="{FF2B5EF4-FFF2-40B4-BE49-F238E27FC236}">
                <a16:creationId xmlns:a16="http://schemas.microsoft.com/office/drawing/2014/main" id="{1E1B8839-D201-C1FD-4349-BF2D0A2F4EAF}"/>
              </a:ext>
            </a:extLst>
          </p:cNvPr>
          <p:cNvSpPr txBox="1"/>
          <p:nvPr/>
        </p:nvSpPr>
        <p:spPr>
          <a:xfrm>
            <a:off x="1619278" y="830839"/>
            <a:ext cx="7199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0" dirty="0">
                <a:solidFill>
                  <a:schemeClr val="bg1"/>
                </a:solidFill>
                <a:latin typeface="+mj-lt"/>
              </a:rPr>
              <a:t>Polityka prowadzenia szkodowości</a:t>
            </a:r>
            <a:endParaRPr lang="pl-PL" sz="3200" dirty="0">
              <a:solidFill>
                <a:schemeClr val="bg1"/>
              </a:solidFill>
              <a:latin typeface="+mj-lt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41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Chart bld="category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04483"/>
            </a:gs>
            <a:gs pos="2000">
              <a:srgbClr val="00346D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>
            <a:extLst>
              <a:ext uri="{FF2B5EF4-FFF2-40B4-BE49-F238E27FC236}">
                <a16:creationId xmlns:a16="http://schemas.microsoft.com/office/drawing/2014/main" id="{96E663CD-567C-D16F-9C84-B042E0A55D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1" t="40587" r="11241" b="41383"/>
          <a:stretch/>
        </p:blipFill>
        <p:spPr>
          <a:xfrm>
            <a:off x="0" y="6060"/>
            <a:ext cx="12192000" cy="1649558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C503DF67-36B7-2B1F-92CD-E1282BFC09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8" y="188901"/>
            <a:ext cx="1293457" cy="654064"/>
          </a:xfrm>
          <a:prstGeom prst="rect">
            <a:avLst/>
          </a:prstGeom>
        </p:spPr>
      </p:pic>
      <p:sp>
        <p:nvSpPr>
          <p:cNvPr id="41" name="pole tekstowe 40">
            <a:extLst>
              <a:ext uri="{FF2B5EF4-FFF2-40B4-BE49-F238E27FC236}">
                <a16:creationId xmlns:a16="http://schemas.microsoft.com/office/drawing/2014/main" id="{8A9CB401-8FEF-2B18-082A-28520C237120}"/>
              </a:ext>
            </a:extLst>
          </p:cNvPr>
          <p:cNvSpPr txBox="1"/>
          <p:nvPr/>
        </p:nvSpPr>
        <p:spPr>
          <a:xfrm>
            <a:off x="1018384" y="1204373"/>
            <a:ext cx="37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AEACA98B-1620-A2D2-5B67-7A91AA13CA7A}"/>
              </a:ext>
            </a:extLst>
          </p:cNvPr>
          <p:cNvSpPr txBox="1"/>
          <p:nvPr/>
        </p:nvSpPr>
        <p:spPr>
          <a:xfrm>
            <a:off x="1018384" y="3351091"/>
            <a:ext cx="37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49" name="pole tekstowe 48">
            <a:extLst>
              <a:ext uri="{FF2B5EF4-FFF2-40B4-BE49-F238E27FC236}">
                <a16:creationId xmlns:a16="http://schemas.microsoft.com/office/drawing/2014/main" id="{4AF351ED-64FF-2172-509B-6151CD5CE7C9}"/>
              </a:ext>
            </a:extLst>
          </p:cNvPr>
          <p:cNvSpPr txBox="1"/>
          <p:nvPr/>
        </p:nvSpPr>
        <p:spPr>
          <a:xfrm>
            <a:off x="1018384" y="5530746"/>
            <a:ext cx="37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  <a:latin typeface="+mj-lt"/>
              </a:rPr>
              <a:t>3</a:t>
            </a:r>
          </a:p>
        </p:txBody>
      </p:sp>
      <p:sp>
        <p:nvSpPr>
          <p:cNvPr id="77" name="pole tekstowe 76">
            <a:extLst>
              <a:ext uri="{FF2B5EF4-FFF2-40B4-BE49-F238E27FC236}">
                <a16:creationId xmlns:a16="http://schemas.microsoft.com/office/drawing/2014/main" id="{1E79CD13-C437-9213-92E2-D8CB5E6AE4FA}"/>
              </a:ext>
            </a:extLst>
          </p:cNvPr>
          <p:cNvSpPr txBox="1"/>
          <p:nvPr/>
        </p:nvSpPr>
        <p:spPr>
          <a:xfrm>
            <a:off x="1676584" y="1071800"/>
            <a:ext cx="6953680" cy="2256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377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Umiejętne negocjacje</a:t>
            </a:r>
          </a:p>
          <a:p>
            <a:pPr marL="285750" marR="0" lvl="0" indent="-285750" defTabSz="914377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>
                <a:solidFill>
                  <a:schemeClr val="bg1"/>
                </a:solidFill>
                <a:cs typeface="Arial" panose="020B0604020202020204" pitchFamily="34" charset="0"/>
              </a:rPr>
              <a:t>Analiza floty i w</a:t>
            </a:r>
            <a:r>
              <a:rPr kumimoji="0" lang="pl-PL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yjaśnienie</a:t>
            </a:r>
            <a:r>
              <a:rPr kumimoji="0" lang="pl-PL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 szkód</a:t>
            </a:r>
          </a:p>
          <a:p>
            <a:pPr marL="285750" marR="0" lvl="0" indent="-285750" defTabSz="914377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>
                <a:solidFill>
                  <a:schemeClr val="bg1"/>
                </a:solidFill>
                <a:cs typeface="Arial" panose="020B0604020202020204" pitchFamily="34" charset="0"/>
              </a:rPr>
              <a:t>Negocjacje ceny i zakresu ubezpieczenia</a:t>
            </a:r>
          </a:p>
          <a:p>
            <a:pPr marL="285750" marR="0" lvl="0" indent="-285750" defTabSz="914377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Świadomy wybór oferty</a:t>
            </a:r>
          </a:p>
          <a:p>
            <a:pPr marL="285750" marR="0" lvl="0" indent="-285750" defTabSz="914377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85" name="Text Box 45">
            <a:extLst>
              <a:ext uri="{FF2B5EF4-FFF2-40B4-BE49-F238E27FC236}">
                <a16:creationId xmlns:a16="http://schemas.microsoft.com/office/drawing/2014/main" id="{E9DF76EA-7F80-BF97-1C96-6297C059E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584" y="3175000"/>
            <a:ext cx="4466613" cy="1841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377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Polityka</a:t>
            </a:r>
            <a:r>
              <a:rPr kumimoji="0" lang="pl-PL" sz="24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 prowadzenia szkodowości</a:t>
            </a:r>
          </a:p>
          <a:p>
            <a:pPr marL="285750" marR="0" lvl="0" indent="-285750" defTabSz="914377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baseline="0" dirty="0">
                <a:solidFill>
                  <a:schemeClr val="bg1"/>
                </a:solidFill>
                <a:cs typeface="Arial" panose="020B0604020202020204" pitchFamily="34" charset="0"/>
              </a:rPr>
              <a:t>Polityka zgłaszania szkód</a:t>
            </a:r>
          </a:p>
          <a:p>
            <a:pPr marL="285750" marR="0" lvl="0" indent="-285750" defTabSz="914377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Instrukcje i szkolenia w firmie</a:t>
            </a:r>
          </a:p>
          <a:p>
            <a:pPr marL="285750" marR="0" lvl="0" indent="-285750" defTabSz="914377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baseline="0" dirty="0">
                <a:solidFill>
                  <a:schemeClr val="bg1"/>
                </a:solidFill>
                <a:cs typeface="Arial" panose="020B0604020202020204" pitchFamily="34" charset="0"/>
              </a:rPr>
              <a:t>Kary i nagrody</a:t>
            </a:r>
            <a:r>
              <a:rPr lang="pl-PL" dirty="0">
                <a:solidFill>
                  <a:schemeClr val="bg1"/>
                </a:solidFill>
                <a:cs typeface="Arial" panose="020B0604020202020204" pitchFamily="34" charset="0"/>
              </a:rPr>
              <a:t> dla kierowców</a:t>
            </a:r>
            <a:endParaRPr kumimoji="0" lang="en-GB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87" name="Text Box 45">
            <a:extLst>
              <a:ext uri="{FF2B5EF4-FFF2-40B4-BE49-F238E27FC236}">
                <a16:creationId xmlns:a16="http://schemas.microsoft.com/office/drawing/2014/main" id="{D6F93157-D8BD-6454-E4A6-6E63B3F4A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584" y="5380072"/>
            <a:ext cx="5399976" cy="101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377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2400" dirty="0">
                <a:solidFill>
                  <a:schemeClr val="bg1"/>
                </a:solidFill>
              </a:rPr>
              <a:t>Bonus na poprawę bezpieczeństwa</a:t>
            </a:r>
          </a:p>
          <a:p>
            <a:pPr marL="285750" marR="0" lvl="0" indent="-285750" defTabSz="914377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Umiejętność wykazania wprowadzonych działań</a:t>
            </a:r>
            <a:endParaRPr kumimoji="0" lang="en-GB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101CD2-9F53-7F23-0D23-BCF30F0D6A1C}"/>
              </a:ext>
            </a:extLst>
          </p:cNvPr>
          <p:cNvSpPr/>
          <p:nvPr/>
        </p:nvSpPr>
        <p:spPr>
          <a:xfrm>
            <a:off x="942184" y="1126911"/>
            <a:ext cx="524256" cy="524256"/>
          </a:xfrm>
          <a:prstGeom prst="rect">
            <a:avLst/>
          </a:prstGeom>
          <a:noFill/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6BE5AE-B66B-CC9D-3956-F6028A5DB541}"/>
              </a:ext>
            </a:extLst>
          </p:cNvPr>
          <p:cNvSpPr/>
          <p:nvPr/>
        </p:nvSpPr>
        <p:spPr>
          <a:xfrm>
            <a:off x="942184" y="3273629"/>
            <a:ext cx="524256" cy="524256"/>
          </a:xfrm>
          <a:prstGeom prst="rect">
            <a:avLst/>
          </a:prstGeom>
          <a:noFill/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533F43-9FBF-141F-FA09-83A82FBDF895}"/>
              </a:ext>
            </a:extLst>
          </p:cNvPr>
          <p:cNvSpPr/>
          <p:nvPr/>
        </p:nvSpPr>
        <p:spPr>
          <a:xfrm>
            <a:off x="942184" y="5453284"/>
            <a:ext cx="524256" cy="524256"/>
          </a:xfrm>
          <a:prstGeom prst="rect">
            <a:avLst/>
          </a:prstGeom>
          <a:noFill/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50D68518-D87B-7CC2-0148-E70212A47420}"/>
              </a:ext>
            </a:extLst>
          </p:cNvPr>
          <p:cNvGrpSpPr/>
          <p:nvPr/>
        </p:nvGrpSpPr>
        <p:grpSpPr>
          <a:xfrm>
            <a:off x="6680821" y="1286451"/>
            <a:ext cx="4888879" cy="1649558"/>
            <a:chOff x="6003497" y="790140"/>
            <a:chExt cx="5030787" cy="1819731"/>
          </a:xfrm>
        </p:grpSpPr>
        <p:graphicFrame>
          <p:nvGraphicFramePr>
            <p:cNvPr id="6" name="Wykres 5">
              <a:extLst>
                <a:ext uri="{FF2B5EF4-FFF2-40B4-BE49-F238E27FC236}">
                  <a16:creationId xmlns:a16="http://schemas.microsoft.com/office/drawing/2014/main" id="{1CFF07EE-4609-3BFA-6FCC-F4321B4835E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746267017"/>
                </p:ext>
              </p:extLst>
            </p:nvPr>
          </p:nvGraphicFramePr>
          <p:xfrm>
            <a:off x="6003497" y="811518"/>
            <a:ext cx="1789573" cy="179835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7" name="Wykres 6">
              <a:extLst>
                <a:ext uri="{FF2B5EF4-FFF2-40B4-BE49-F238E27FC236}">
                  <a16:creationId xmlns:a16="http://schemas.microsoft.com/office/drawing/2014/main" id="{3E691D1B-7E3B-CC11-25D2-71E5EF4B27CE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739737432"/>
                </p:ext>
              </p:extLst>
            </p:nvPr>
          </p:nvGraphicFramePr>
          <p:xfrm>
            <a:off x="7833464" y="790140"/>
            <a:ext cx="1674805" cy="169589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aphicFrame>
          <p:nvGraphicFramePr>
            <p:cNvPr id="8" name="Wykres 7">
              <a:extLst>
                <a:ext uri="{FF2B5EF4-FFF2-40B4-BE49-F238E27FC236}">
                  <a16:creationId xmlns:a16="http://schemas.microsoft.com/office/drawing/2014/main" id="{A384E186-42F6-A03D-BBFE-A978F58FCA1F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836175832"/>
                </p:ext>
              </p:extLst>
            </p:nvPr>
          </p:nvGraphicFramePr>
          <p:xfrm>
            <a:off x="9359479" y="879867"/>
            <a:ext cx="1674805" cy="151643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</p:grpSp>
      <p:graphicFrame>
        <p:nvGraphicFramePr>
          <p:cNvPr id="12" name="Wykres 11">
            <a:extLst>
              <a:ext uri="{FF2B5EF4-FFF2-40B4-BE49-F238E27FC236}">
                <a16:creationId xmlns:a16="http://schemas.microsoft.com/office/drawing/2014/main" id="{79464923-798F-DA4C-9611-B8015346FF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7665064"/>
              </p:ext>
            </p:extLst>
          </p:nvPr>
        </p:nvGraphicFramePr>
        <p:xfrm>
          <a:off x="6569241" y="3366896"/>
          <a:ext cx="5247654" cy="16793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5" name="Obraz 14" descr="Obraz zawierający ubrania, Odzież odblaskowa, ubranie robocze, marynarka&#10;&#10;Opis wygenerowany automatycznie">
            <a:extLst>
              <a:ext uri="{FF2B5EF4-FFF2-40B4-BE49-F238E27FC236}">
                <a16:creationId xmlns:a16="http://schemas.microsoft.com/office/drawing/2014/main" id="{7076C6BB-1231-9392-4A0C-CFF39E780E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301" y="5031364"/>
            <a:ext cx="2619784" cy="1670587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755D30C2-3DF2-B719-1420-B21A34425C67}"/>
              </a:ext>
            </a:extLst>
          </p:cNvPr>
          <p:cNvSpPr txBox="1"/>
          <p:nvPr/>
        </p:nvSpPr>
        <p:spPr>
          <a:xfrm>
            <a:off x="1619277" y="240527"/>
            <a:ext cx="9272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0" dirty="0">
                <a:solidFill>
                  <a:schemeClr val="bg1"/>
                </a:solidFill>
                <a:latin typeface="+mj-lt"/>
              </a:rPr>
              <a:t>Jak obniżyć koszt ubezpieczenia floty?</a:t>
            </a:r>
            <a:endParaRPr lang="pl-PL" sz="3200" dirty="0">
              <a:solidFill>
                <a:schemeClr val="bg1"/>
              </a:solidFill>
              <a:latin typeface="+mj-lt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72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5" grpId="0"/>
      <p:bldP spid="49" grpId="0"/>
      <p:bldP spid="77" grpId="0"/>
      <p:bldP spid="85" grpId="0"/>
      <p:bldP spid="87" grpId="0"/>
      <p:bldP spid="3" grpId="0" animBg="1"/>
      <p:bldP spid="4" grpId="0" animBg="1"/>
      <p:bldP spid="5" grpId="0" animBg="1"/>
      <p:bldGraphic spid="12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>
            <a:extLst>
              <a:ext uri="{FF2B5EF4-FFF2-40B4-BE49-F238E27FC236}">
                <a16:creationId xmlns:a16="http://schemas.microsoft.com/office/drawing/2014/main" id="{96E663CD-567C-D16F-9C84-B042E0A55D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1" t="40587" r="11241" b="41383"/>
          <a:stretch/>
        </p:blipFill>
        <p:spPr>
          <a:xfrm>
            <a:off x="0" y="6060"/>
            <a:ext cx="12192000" cy="1649558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C503DF67-36B7-2B1F-92CD-E1282BFC09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8" y="188901"/>
            <a:ext cx="1293457" cy="654064"/>
          </a:xfrm>
          <a:prstGeom prst="rect">
            <a:avLst/>
          </a:prstGeom>
        </p:spPr>
      </p:pic>
      <p:pic>
        <p:nvPicPr>
          <p:cNvPr id="15" name="Obraz 14" descr="Obraz zawierający ubrania, Odzież odblaskowa, ubranie robocze, marynarka&#10;&#10;Opis wygenerowany automatycznie">
            <a:extLst>
              <a:ext uri="{FF2B5EF4-FFF2-40B4-BE49-F238E27FC236}">
                <a16:creationId xmlns:a16="http://schemas.microsoft.com/office/drawing/2014/main" id="{7076C6BB-1231-9392-4A0C-CFF39E780E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53" y="1782366"/>
            <a:ext cx="6984894" cy="4454136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2E1D6835-52C4-BB8F-E7BD-CA3F3378C896}"/>
              </a:ext>
            </a:extLst>
          </p:cNvPr>
          <p:cNvSpPr txBox="1"/>
          <p:nvPr/>
        </p:nvSpPr>
        <p:spPr>
          <a:xfrm>
            <a:off x="1619278" y="830839"/>
            <a:ext cx="7199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0" dirty="0">
                <a:solidFill>
                  <a:schemeClr val="bg1"/>
                </a:solidFill>
                <a:latin typeface="+mj-lt"/>
              </a:rPr>
              <a:t>Bonus na poprawę bezpieczeństwa</a:t>
            </a:r>
            <a:endParaRPr lang="pl-PL" sz="3200" dirty="0">
              <a:solidFill>
                <a:schemeClr val="bg1"/>
              </a:solidFill>
              <a:latin typeface="+mj-lt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09610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Grupa MAK">
      <a:dk1>
        <a:sysClr val="windowText" lastClr="000000"/>
      </a:dk1>
      <a:lt1>
        <a:sysClr val="window" lastClr="FFFFFF"/>
      </a:lt1>
      <a:dk2>
        <a:srgbClr val="003168"/>
      </a:dk2>
      <a:lt2>
        <a:srgbClr val="E7E6E6"/>
      </a:lt2>
      <a:accent1>
        <a:srgbClr val="004483"/>
      </a:accent1>
      <a:accent2>
        <a:srgbClr val="ED1B2F"/>
      </a:accent2>
      <a:accent3>
        <a:srgbClr val="999999"/>
      </a:accent3>
      <a:accent4>
        <a:srgbClr val="C41425"/>
      </a:accent4>
      <a:accent5>
        <a:srgbClr val="004483"/>
      </a:accent5>
      <a:accent6>
        <a:srgbClr val="004483"/>
      </a:accent6>
      <a:hlink>
        <a:srgbClr val="0058A4"/>
      </a:hlink>
      <a:folHlink>
        <a:srgbClr val="66666F"/>
      </a:folHlink>
    </a:clrScheme>
    <a:fontScheme name="grupa MAK">
      <a:majorFont>
        <a:latin typeface="Segoe UI Semibold"/>
        <a:ea typeface=""/>
        <a:cs typeface=""/>
      </a:majorFont>
      <a:minorFont>
        <a:latin typeface="Segoe UI Light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8466B6B777CBE42870FF317DD990E67" ma:contentTypeVersion="9" ma:contentTypeDescription="Utwórz nowy dokument." ma:contentTypeScope="" ma:versionID="00e869cdfd6030cae8f9af3ad2a03fd1">
  <xsd:schema xmlns:xsd="http://www.w3.org/2001/XMLSchema" xmlns:xs="http://www.w3.org/2001/XMLSchema" xmlns:p="http://schemas.microsoft.com/office/2006/metadata/properties" xmlns:ns2="a7b688e8-501d-45b7-bbc4-d4c15133bc50" xmlns:ns3="70abfbd4-f07b-4213-86c5-69e0fb46f39f" targetNamespace="http://schemas.microsoft.com/office/2006/metadata/properties" ma:root="true" ma:fieldsID="5dd6c81ec5c1348246630af5d5ff6c36" ns2:_="" ns3:_="">
    <xsd:import namespace="a7b688e8-501d-45b7-bbc4-d4c15133bc50"/>
    <xsd:import namespace="70abfbd4-f07b-4213-86c5-69e0fb46f3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b688e8-501d-45b7-bbc4-d4c15133bc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Tagi obrazów" ma:readOnly="false" ma:fieldId="{5cf76f15-5ced-4ddc-b409-7134ff3c332f}" ma:taxonomyMulti="true" ma:sspId="3d0cdc64-5faa-41a4-a4be-f005a584229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abfbd4-f07b-4213-86c5-69e0fb46f39f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2dd4c717-19e3-4cde-9ca5-d393678266fc}" ma:internalName="TaxCatchAll" ma:showField="CatchAllData" ma:web="70abfbd4-f07b-4213-86c5-69e0fb46f39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7b688e8-501d-45b7-bbc4-d4c15133bc50">
      <Terms xmlns="http://schemas.microsoft.com/office/infopath/2007/PartnerControls"/>
    </lcf76f155ced4ddcb4097134ff3c332f>
    <TaxCatchAll xmlns="70abfbd4-f07b-4213-86c5-69e0fb46f39f" xsi:nil="true"/>
  </documentManagement>
</p:properties>
</file>

<file path=customXml/itemProps1.xml><?xml version="1.0" encoding="utf-8"?>
<ds:datastoreItem xmlns:ds="http://schemas.openxmlformats.org/officeDocument/2006/customXml" ds:itemID="{8AAFD365-CE50-419B-AAD3-F7E3BD05BF5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1160A19-FC8D-4896-A483-C225B4E7E0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b688e8-501d-45b7-bbc4-d4c15133bc50"/>
    <ds:schemaRef ds:uri="70abfbd4-f07b-4213-86c5-69e0fb46f3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F91CD53-ECB0-4827-9D84-382CB0E404B7}">
  <ds:schemaRefs>
    <ds:schemaRef ds:uri="http://schemas.microsoft.com/office/2006/metadata/properties"/>
    <ds:schemaRef ds:uri="http://schemas.microsoft.com/office/infopath/2007/PartnerControls"/>
    <ds:schemaRef ds:uri="a7b688e8-501d-45b7-bbc4-d4c15133bc50"/>
    <ds:schemaRef ds:uri="70abfbd4-f07b-4213-86c5-69e0fb46f39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1105</TotalTime>
  <Words>909</Words>
  <Application>Microsoft Office PowerPoint</Application>
  <PresentationFormat>Panoramiczny</PresentationFormat>
  <Paragraphs>79</Paragraphs>
  <Slides>10</Slides>
  <Notes>10</Notes>
  <HiddenSlides>0</HiddenSlides>
  <MMClips>1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7" baseType="lpstr">
      <vt:lpstr>Segoe UI Black</vt:lpstr>
      <vt:lpstr>Calibri</vt:lpstr>
      <vt:lpstr>Bahnschrift SemiLight SemiConde</vt:lpstr>
      <vt:lpstr>Arial</vt:lpstr>
      <vt:lpstr>Segoe UI Semibold</vt:lpstr>
      <vt:lpstr>Segoe UI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Krzysztof Leśniewski</dc:creator>
  <cp:lastModifiedBy>Michał Parol</cp:lastModifiedBy>
  <cp:revision>344</cp:revision>
  <cp:lastPrinted>2022-09-02T06:45:14Z</cp:lastPrinted>
  <dcterms:created xsi:type="dcterms:W3CDTF">2020-04-27T10:47:04Z</dcterms:created>
  <dcterms:modified xsi:type="dcterms:W3CDTF">2024-03-13T17:26:23Z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0x01010078466B6B777CBE42870FF317DD990E67</vt:lpwstr>
  </property>
</Properties>
</file>