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72" r:id="rId4"/>
    <p:sldId id="274" r:id="rId5"/>
    <p:sldId id="275" r:id="rId6"/>
    <p:sldId id="263" r:id="rId7"/>
    <p:sldId id="267" r:id="rId8"/>
  </p:sldIdLst>
  <p:sldSz cx="18288000" cy="10287000"/>
  <p:notesSz cx="18288000" cy="1028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C4C"/>
    <a:srgbClr val="D92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67" autoAdjust="0"/>
  </p:normalViewPr>
  <p:slideViewPr>
    <p:cSldViewPr>
      <p:cViewPr varScale="1">
        <p:scale>
          <a:sx n="74" d="100"/>
          <a:sy n="74" d="100"/>
        </p:scale>
        <p:origin x="704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25D1-22FF-40A9-9B7D-C657816F9BC2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134B-A768-4108-9B41-310D5382B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4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B134B-A768-4108-9B41-310D5382BD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01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B134B-A768-4108-9B41-310D5382BDE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9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259300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9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028699"/>
                </a:lnTo>
                <a:close/>
              </a:path>
            </a:pathLst>
          </a:custGeom>
          <a:solidFill>
            <a:srgbClr val="DE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543146" y="9667201"/>
            <a:ext cx="457200" cy="208915"/>
          </a:xfrm>
          <a:custGeom>
            <a:avLst/>
            <a:gdLst/>
            <a:ahLst/>
            <a:cxnLst/>
            <a:rect l="l" t="t" r="r" b="b"/>
            <a:pathLst>
              <a:path w="457200" h="208915">
                <a:moveTo>
                  <a:pt x="457200" y="104254"/>
                </a:moveTo>
                <a:lnTo>
                  <a:pt x="302171" y="0"/>
                </a:lnTo>
                <a:lnTo>
                  <a:pt x="302171" y="88531"/>
                </a:lnTo>
                <a:lnTo>
                  <a:pt x="0" y="88531"/>
                </a:lnTo>
                <a:lnTo>
                  <a:pt x="0" y="119964"/>
                </a:lnTo>
                <a:lnTo>
                  <a:pt x="302171" y="119964"/>
                </a:lnTo>
                <a:lnTo>
                  <a:pt x="302171" y="208495"/>
                </a:lnTo>
                <a:lnTo>
                  <a:pt x="457200" y="104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74334" y="1182188"/>
            <a:ext cx="13944600" cy="28575"/>
          </a:xfrm>
          <a:custGeom>
            <a:avLst/>
            <a:gdLst/>
            <a:ahLst/>
            <a:cxnLst/>
            <a:rect l="l" t="t" r="r" b="b"/>
            <a:pathLst>
              <a:path w="13944600" h="28575">
                <a:moveTo>
                  <a:pt x="13944598" y="28574"/>
                </a:moveTo>
                <a:lnTo>
                  <a:pt x="0" y="28574"/>
                </a:lnTo>
                <a:lnTo>
                  <a:pt x="0" y="0"/>
                </a:lnTo>
                <a:lnTo>
                  <a:pt x="13944598" y="0"/>
                </a:lnTo>
                <a:lnTo>
                  <a:pt x="13944598" y="28574"/>
                </a:lnTo>
                <a:close/>
              </a:path>
            </a:pathLst>
          </a:custGeom>
          <a:solidFill>
            <a:srgbClr val="3D4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481" y="8972583"/>
            <a:ext cx="4333874" cy="800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9690" y="1383387"/>
            <a:ext cx="14308619" cy="967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DE1B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0" i="0">
                <a:solidFill>
                  <a:srgbClr val="3D404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g object 21"/>
          <p:cNvSpPr/>
          <p:nvPr/>
        </p:nvSpPr>
        <p:spPr>
          <a:xfrm>
            <a:off x="17259300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699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028699"/>
                </a:lnTo>
                <a:close/>
              </a:path>
            </a:pathLst>
          </a:custGeom>
          <a:solidFill>
            <a:srgbClr val="DE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543146" y="9667201"/>
            <a:ext cx="457200" cy="208915"/>
          </a:xfrm>
          <a:custGeom>
            <a:avLst/>
            <a:gdLst/>
            <a:ahLst/>
            <a:cxnLst/>
            <a:rect l="l" t="t" r="r" b="b"/>
            <a:pathLst>
              <a:path w="457200" h="208915">
                <a:moveTo>
                  <a:pt x="457200" y="104254"/>
                </a:moveTo>
                <a:lnTo>
                  <a:pt x="302171" y="0"/>
                </a:lnTo>
                <a:lnTo>
                  <a:pt x="302171" y="88531"/>
                </a:lnTo>
                <a:lnTo>
                  <a:pt x="0" y="88531"/>
                </a:lnTo>
                <a:lnTo>
                  <a:pt x="0" y="119964"/>
                </a:lnTo>
                <a:lnTo>
                  <a:pt x="302171" y="119964"/>
                </a:lnTo>
                <a:lnTo>
                  <a:pt x="302171" y="208495"/>
                </a:lnTo>
                <a:lnTo>
                  <a:pt x="457200" y="104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0" i="0">
                <a:solidFill>
                  <a:srgbClr val="3D404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340" y="1677399"/>
            <a:ext cx="13245319" cy="185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0" i="0">
                <a:solidFill>
                  <a:srgbClr val="3D4045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5189" y="0"/>
            <a:ext cx="3175" cy="10287000"/>
          </a:xfrm>
          <a:custGeom>
            <a:avLst/>
            <a:gdLst/>
            <a:ahLst/>
            <a:cxnLst/>
            <a:rect l="l" t="t" r="r" b="b"/>
            <a:pathLst>
              <a:path w="3175" h="10287000">
                <a:moveTo>
                  <a:pt x="0" y="10286999"/>
                </a:moveTo>
                <a:lnTo>
                  <a:pt x="2809" y="10286999"/>
                </a:lnTo>
                <a:lnTo>
                  <a:pt x="280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3D4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437235" cy="10287000"/>
          </a:xfrm>
          <a:custGeom>
            <a:avLst/>
            <a:gdLst/>
            <a:ahLst/>
            <a:cxnLst/>
            <a:rect l="l" t="t" r="r" b="b"/>
            <a:pathLst>
              <a:path w="13437235" h="10287000">
                <a:moveTo>
                  <a:pt x="0" y="10286999"/>
                </a:moveTo>
                <a:lnTo>
                  <a:pt x="13436964" y="10286999"/>
                </a:lnTo>
                <a:lnTo>
                  <a:pt x="1343696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3D4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36964" y="0"/>
            <a:ext cx="4848225" cy="10287000"/>
          </a:xfrm>
          <a:custGeom>
            <a:avLst/>
            <a:gdLst/>
            <a:ahLst/>
            <a:cxnLst/>
            <a:rect l="l" t="t" r="r" b="b"/>
            <a:pathLst>
              <a:path w="4848225" h="10287000">
                <a:moveTo>
                  <a:pt x="48482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4848224" y="0"/>
                </a:lnTo>
                <a:lnTo>
                  <a:pt x="4848224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3404467" cy="10286998"/>
            <a:chOff x="0" y="0"/>
            <a:chExt cx="13404467" cy="10286998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486024" cy="10286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6995" y="8153243"/>
              <a:ext cx="10238405" cy="2133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0717" y="1553555"/>
              <a:ext cx="10953750" cy="20279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86024" y="7658100"/>
              <a:ext cx="10238405" cy="495141"/>
            </a:xfrm>
            <a:custGeom>
              <a:avLst/>
              <a:gdLst/>
              <a:ahLst/>
              <a:cxnLst/>
              <a:rect l="l" t="t" r="r" b="b"/>
              <a:pathLst>
                <a:path w="10953750" h="523875">
                  <a:moveTo>
                    <a:pt x="10953749" y="523874"/>
                  </a:moveTo>
                  <a:lnTo>
                    <a:pt x="0" y="523874"/>
                  </a:lnTo>
                  <a:lnTo>
                    <a:pt x="0" y="0"/>
                  </a:lnTo>
                  <a:lnTo>
                    <a:pt x="10953749" y="0"/>
                  </a:lnTo>
                  <a:lnTo>
                    <a:pt x="10953749" y="523874"/>
                  </a:lnTo>
                  <a:close/>
                </a:path>
              </a:pathLst>
            </a:custGeom>
            <a:solidFill>
              <a:srgbClr val="DE1B25"/>
            </a:solidFill>
          </p:spPr>
          <p:txBody>
            <a:bodyPr wrap="square" lIns="0" tIns="0" rIns="0" bIns="0" rtlCol="0"/>
            <a:lstStyle/>
            <a:p>
              <a:endParaRPr lang="pl-PL" dirty="0"/>
            </a:p>
            <a:p>
              <a:endParaRPr dirty="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124200" y="3130252"/>
            <a:ext cx="8073390" cy="2733312"/>
          </a:xfrm>
          <a:prstGeom prst="rect">
            <a:avLst/>
          </a:prstGeom>
        </p:spPr>
        <p:txBody>
          <a:bodyPr vert="horz" wrap="square" lIns="0" tIns="830580" rIns="0" bIns="0" rtlCol="0">
            <a:spAutoFit/>
          </a:bodyPr>
          <a:lstStyle/>
          <a:p>
            <a:pPr marL="12700" marR="1117600">
              <a:lnSpc>
                <a:spcPct val="126200"/>
              </a:lnSpc>
              <a:spcBef>
                <a:spcPts val="1535"/>
              </a:spcBef>
            </a:pPr>
            <a:r>
              <a:rPr lang="pl-PL" sz="515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Bezkonkurencyjny serwis floty w Europie</a:t>
            </a:r>
            <a:endParaRPr sz="5150" dirty="0">
              <a:latin typeface="Microsoft Sans Serif"/>
              <a:cs typeface="Microsoft Sans Serif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3BC6EA-64D4-83EE-2384-8C529D4BE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9732" y="-419100"/>
            <a:ext cx="4826217" cy="10852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>
            <a:extLst>
              <a:ext uri="{FF2B5EF4-FFF2-40B4-BE49-F238E27FC236}">
                <a16:creationId xmlns:a16="http://schemas.microsoft.com/office/drawing/2014/main" id="{7AB0E199-6A31-6A20-98D7-FBFA0403F890}"/>
              </a:ext>
            </a:extLst>
          </p:cNvPr>
          <p:cNvSpPr/>
          <p:nvPr/>
        </p:nvSpPr>
        <p:spPr>
          <a:xfrm>
            <a:off x="-18205" y="6835157"/>
            <a:ext cx="11806886" cy="3416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object 2"/>
          <p:cNvSpPr/>
          <p:nvPr/>
        </p:nvSpPr>
        <p:spPr>
          <a:xfrm>
            <a:off x="11810999" y="1167366"/>
            <a:ext cx="4019550" cy="38100"/>
          </a:xfrm>
          <a:custGeom>
            <a:avLst/>
            <a:gdLst/>
            <a:ahLst/>
            <a:cxnLst/>
            <a:rect l="l" t="t" r="r" b="b"/>
            <a:pathLst>
              <a:path w="4019550" h="38100">
                <a:moveTo>
                  <a:pt x="0" y="38099"/>
                </a:moveTo>
                <a:lnTo>
                  <a:pt x="4019550" y="38099"/>
                </a:lnTo>
                <a:lnTo>
                  <a:pt x="401955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1811000" cy="6835775"/>
            <a:chOff x="0" y="0"/>
            <a:chExt cx="11811000" cy="68357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1811000" cy="3435350"/>
            </a:xfrm>
            <a:custGeom>
              <a:avLst/>
              <a:gdLst/>
              <a:ahLst/>
              <a:cxnLst/>
              <a:rect l="l" t="t" r="r" b="b"/>
              <a:pathLst>
                <a:path w="11811000" h="3435350">
                  <a:moveTo>
                    <a:pt x="0" y="3434732"/>
                  </a:moveTo>
                  <a:lnTo>
                    <a:pt x="11810999" y="3434732"/>
                  </a:lnTo>
                  <a:lnTo>
                    <a:pt x="11810999" y="0"/>
                  </a:lnTo>
                  <a:lnTo>
                    <a:pt x="0" y="0"/>
                  </a:lnTo>
                  <a:lnTo>
                    <a:pt x="0" y="3434732"/>
                  </a:lnTo>
                  <a:close/>
                </a:path>
              </a:pathLst>
            </a:custGeom>
            <a:solidFill>
              <a:srgbClr val="DE1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34732"/>
              <a:ext cx="11811000" cy="3400425"/>
            </a:xfrm>
            <a:custGeom>
              <a:avLst/>
              <a:gdLst/>
              <a:ahLst/>
              <a:cxnLst/>
              <a:rect l="l" t="t" r="r" b="b"/>
              <a:pathLst>
                <a:path w="11811000" h="3400425">
                  <a:moveTo>
                    <a:pt x="11810999" y="3400424"/>
                  </a:moveTo>
                  <a:lnTo>
                    <a:pt x="0" y="3400424"/>
                  </a:lnTo>
                  <a:lnTo>
                    <a:pt x="0" y="0"/>
                  </a:lnTo>
                  <a:lnTo>
                    <a:pt x="11810999" y="0"/>
                  </a:lnTo>
                  <a:lnTo>
                    <a:pt x="11810999" y="3400424"/>
                  </a:lnTo>
                  <a:close/>
                </a:path>
              </a:pathLst>
            </a:custGeom>
            <a:solidFill>
              <a:srgbClr val="3D4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26672" y="903454"/>
            <a:ext cx="11739033" cy="9938429"/>
            <a:chOff x="67853" y="496669"/>
            <a:chExt cx="11739033" cy="993842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096" y="496669"/>
              <a:ext cx="7181849" cy="28003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5999" y="3128667"/>
              <a:ext cx="7100887" cy="40290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53" y="6607439"/>
              <a:ext cx="6076949" cy="382765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595877" y="183211"/>
            <a:ext cx="12402763" cy="2408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 marL="8745220" marR="471805" indent="-690880" algn="r">
              <a:lnSpc>
                <a:spcPts val="4880"/>
              </a:lnSpc>
              <a:spcBef>
                <a:spcPts val="3670"/>
              </a:spcBef>
            </a:pP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SAMOCHOD</a:t>
            </a:r>
            <a:r>
              <a:rPr lang="pl-PL"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  OSOBOWE</a:t>
            </a:r>
            <a:endParaRPr sz="4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01119" y="3703914"/>
            <a:ext cx="4841875" cy="27578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54940" marR="5080" indent="-142875" algn="r">
              <a:lnSpc>
                <a:spcPts val="7120"/>
              </a:lnSpc>
              <a:spcBef>
                <a:spcPts val="350"/>
              </a:spcBef>
            </a:pPr>
            <a:r>
              <a:rPr sz="6050" spc="140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</a:t>
            </a:r>
            <a:r>
              <a:rPr sz="6050" spc="-85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sz="5900" spc="245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sz="6050" spc="60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ł</a:t>
            </a:r>
            <a:r>
              <a:rPr sz="5900" spc="405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sz="6050" spc="-450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sz="5900" spc="405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sz="6050" spc="-130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</a:t>
            </a:r>
            <a:r>
              <a:rPr sz="6050" spc="10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sz="6050" spc="-125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sz="5900" spc="250" dirty="0">
                <a:solidFill>
                  <a:srgbClr val="3D404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  </a:t>
            </a:r>
            <a:r>
              <a:rPr sz="6050" spc="165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</a:t>
            </a:r>
            <a:r>
              <a:rPr sz="5900" spc="165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ż</a:t>
            </a:r>
            <a:r>
              <a:rPr sz="6050" spc="165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5900" spc="165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</a:t>
            </a:r>
            <a:r>
              <a:rPr sz="5900" spc="-365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5900" spc="11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</a:t>
            </a:r>
            <a:r>
              <a:rPr sz="6050" spc="11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</a:t>
            </a:r>
            <a:r>
              <a:rPr sz="5900" spc="11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sz="6050" spc="11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aj </a:t>
            </a:r>
            <a:r>
              <a:rPr sz="6050" spc="-190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6050" spc="3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poja</a:t>
            </a:r>
            <a:r>
              <a:rPr sz="5900" spc="3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sz="6050" spc="3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dó</a:t>
            </a:r>
            <a:r>
              <a:rPr sz="5900" spc="30" dirty="0">
                <a:solidFill>
                  <a:srgbClr val="D9203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endParaRPr sz="5900" dirty="0">
              <a:solidFill>
                <a:srgbClr val="D92038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0" y="4515887"/>
            <a:ext cx="12268200" cy="135678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807720" marR="7718425">
              <a:lnSpc>
                <a:spcPts val="4880"/>
              </a:lnSpc>
              <a:spcBef>
                <a:spcPts val="780"/>
              </a:spcBef>
            </a:pPr>
            <a:r>
              <a:rPr sz="4400" dirty="0">
                <a:solidFill>
                  <a:srgbClr val="FFFFFF"/>
                </a:solidFill>
                <a:latin typeface="Microsoft Sans Serif"/>
                <a:cs typeface="Microsoft Sans Serif"/>
              </a:rPr>
              <a:t>SAMOCHODY  DOSTAWCZE</a:t>
            </a:r>
            <a:endParaRPr sz="4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9437" y="7717775"/>
            <a:ext cx="3693141" cy="135806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74955" marR="5080" indent="-262890">
              <a:lnSpc>
                <a:spcPts val="4870"/>
              </a:lnSpc>
              <a:spcBef>
                <a:spcPts val="790"/>
              </a:spcBef>
            </a:pPr>
            <a:r>
              <a:rPr sz="4400" dirty="0">
                <a:solidFill>
                  <a:srgbClr val="DE1B25"/>
                </a:solidFill>
                <a:latin typeface="Microsoft Sans Serif"/>
                <a:cs typeface="Microsoft Sans Serif"/>
              </a:rPr>
              <a:t>SAMOCHODY  CIĘŻAROWE</a:t>
            </a:r>
            <a:endParaRPr sz="44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20774" y="9256025"/>
            <a:ext cx="4333874" cy="800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399" cy="10287016"/>
            <a:chOff x="0" y="0"/>
            <a:chExt cx="18288399" cy="10287016"/>
          </a:xfrm>
        </p:grpSpPr>
        <p:sp>
          <p:nvSpPr>
            <p:cNvPr id="3" name="object 3"/>
            <p:cNvSpPr/>
            <p:nvPr/>
          </p:nvSpPr>
          <p:spPr>
            <a:xfrm>
              <a:off x="2274334" y="1167365"/>
              <a:ext cx="16014065" cy="38100"/>
            </a:xfrm>
            <a:custGeom>
              <a:avLst/>
              <a:gdLst/>
              <a:ahLst/>
              <a:cxnLst/>
              <a:rect l="l" t="t" r="r" b="b"/>
              <a:pathLst>
                <a:path w="16014065" h="38100">
                  <a:moveTo>
                    <a:pt x="16013664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6013664" y="0"/>
                  </a:lnTo>
                  <a:lnTo>
                    <a:pt x="16013664" y="38099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6431" y="0"/>
              <a:ext cx="3561568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259300" y="9258300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699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699" y="0"/>
                  </a:lnTo>
                  <a:lnTo>
                    <a:pt x="1028699" y="1028699"/>
                  </a:lnTo>
                  <a:close/>
                </a:path>
              </a:pathLst>
            </a:custGeom>
            <a:solidFill>
              <a:srgbClr val="DE1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43146" y="9667214"/>
              <a:ext cx="457200" cy="208915"/>
            </a:xfrm>
            <a:custGeom>
              <a:avLst/>
              <a:gdLst/>
              <a:ahLst/>
              <a:cxnLst/>
              <a:rect l="l" t="t" r="r" b="b"/>
              <a:pathLst>
                <a:path w="457200" h="208915">
                  <a:moveTo>
                    <a:pt x="457200" y="104241"/>
                  </a:moveTo>
                  <a:lnTo>
                    <a:pt x="302171" y="0"/>
                  </a:lnTo>
                  <a:lnTo>
                    <a:pt x="302171" y="88519"/>
                  </a:lnTo>
                  <a:lnTo>
                    <a:pt x="0" y="88519"/>
                  </a:lnTo>
                  <a:lnTo>
                    <a:pt x="0" y="119951"/>
                  </a:lnTo>
                  <a:lnTo>
                    <a:pt x="302171" y="119951"/>
                  </a:lnTo>
                  <a:lnTo>
                    <a:pt x="302171" y="208483"/>
                  </a:lnTo>
                  <a:lnTo>
                    <a:pt x="457200" y="104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372616"/>
              <a:ext cx="14725650" cy="914400"/>
            </a:xfrm>
            <a:custGeom>
              <a:avLst/>
              <a:gdLst/>
              <a:ahLst/>
              <a:cxnLst/>
              <a:rect l="l" t="t" r="r" b="b"/>
              <a:pathLst>
                <a:path w="14725650" h="914400">
                  <a:moveTo>
                    <a:pt x="14725648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4725648" y="0"/>
                  </a:lnTo>
                  <a:lnTo>
                    <a:pt x="14725648" y="914399"/>
                  </a:lnTo>
                  <a:close/>
                </a:path>
              </a:pathLst>
            </a:custGeom>
            <a:solidFill>
              <a:srgbClr val="3D4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481" y="8972583"/>
              <a:ext cx="4333874" cy="8000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3470" y="1480856"/>
            <a:ext cx="11051529" cy="682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32835" algn="l"/>
              </a:tabLst>
            </a:pPr>
            <a:r>
              <a:rPr lang="pl-PL" sz="4350" spc="18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DEDYKOWANA </a:t>
            </a:r>
            <a:r>
              <a:rPr lang="pl-PL" sz="4350" spc="95" dirty="0">
                <a:solidFill>
                  <a:srgbClr val="DE1B2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SIEĆ WARSZTATÓW</a:t>
            </a:r>
            <a:endParaRPr sz="42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DFE13B5-5518-82F8-9C2F-4C39ED0EE6DB}"/>
              </a:ext>
            </a:extLst>
          </p:cNvPr>
          <p:cNvGrpSpPr/>
          <p:nvPr/>
        </p:nvGrpSpPr>
        <p:grpSpPr>
          <a:xfrm>
            <a:off x="10281366" y="5488467"/>
            <a:ext cx="3200399" cy="2962401"/>
            <a:chOff x="10972800" y="5229099"/>
            <a:chExt cx="3200399" cy="2962401"/>
          </a:xfrm>
        </p:grpSpPr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649A54E6-9C1F-8745-1ACD-AB79A931C0C6}"/>
                </a:ext>
              </a:extLst>
            </p:cNvPr>
            <p:cNvSpPr/>
            <p:nvPr/>
          </p:nvSpPr>
          <p:spPr>
            <a:xfrm>
              <a:off x="10972800" y="6610716"/>
              <a:ext cx="3200399" cy="1580784"/>
            </a:xfrm>
            <a:prstGeom prst="rect">
              <a:avLst/>
            </a:prstGeom>
            <a:solidFill>
              <a:srgbClr val="D0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EF893992-9AF0-38DA-9ED3-679A670FF6BE}"/>
                </a:ext>
              </a:extLst>
            </p:cNvPr>
            <p:cNvSpPr txBox="1"/>
            <p:nvPr/>
          </p:nvSpPr>
          <p:spPr>
            <a:xfrm>
              <a:off x="11189208" y="5229099"/>
              <a:ext cx="27540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0" b="1" dirty="0">
                  <a:solidFill>
                    <a:srgbClr val="D92038"/>
                  </a:solidFill>
                  <a:latin typeface="Century Gothic" panose="020B0502020202020204" pitchFamily="34" charset="0"/>
                </a:rPr>
                <a:t>225</a:t>
              </a:r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C3048665-4B5D-7644-4D45-CE76C618FEEF}"/>
                </a:ext>
              </a:extLst>
            </p:cNvPr>
            <p:cNvSpPr txBox="1"/>
            <p:nvPr/>
          </p:nvSpPr>
          <p:spPr>
            <a:xfrm>
              <a:off x="11106727" y="6729818"/>
              <a:ext cx="2919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ŁĄCZNA ILOŚĆ WARSZTATÓW W POLSCE</a:t>
              </a:r>
            </a:p>
          </p:txBody>
        </p:sp>
      </p:grpSp>
      <p:pic>
        <p:nvPicPr>
          <p:cNvPr id="45" name="Grafika 44">
            <a:extLst>
              <a:ext uri="{FF2B5EF4-FFF2-40B4-BE49-F238E27FC236}">
                <a16:creationId xmlns:a16="http://schemas.microsoft.com/office/drawing/2014/main" id="{4FB8A4AA-8375-887C-8041-E6E9469D0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9266" y="3533156"/>
            <a:ext cx="2191096" cy="21910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47A904-D3EE-3527-36EB-45E0D5123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256" y="2366347"/>
            <a:ext cx="6689744" cy="64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74334" y="1167369"/>
            <a:ext cx="6534150" cy="38100"/>
          </a:xfrm>
          <a:custGeom>
            <a:avLst/>
            <a:gdLst/>
            <a:ahLst/>
            <a:cxnLst/>
            <a:rect l="l" t="t" r="r" b="b"/>
            <a:pathLst>
              <a:path w="6534150" h="38100">
                <a:moveTo>
                  <a:pt x="6534149" y="38099"/>
                </a:moveTo>
                <a:lnTo>
                  <a:pt x="0" y="38099"/>
                </a:lnTo>
                <a:lnTo>
                  <a:pt x="0" y="0"/>
                </a:lnTo>
                <a:lnTo>
                  <a:pt x="6534149" y="0"/>
                </a:lnTo>
                <a:lnTo>
                  <a:pt x="6534149" y="380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772" y="8972582"/>
            <a:ext cx="4324584" cy="800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62610" y="1206866"/>
            <a:ext cx="9711145" cy="1163717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 marR="5080">
              <a:lnSpc>
                <a:spcPts val="8480"/>
              </a:lnSpc>
              <a:spcBef>
                <a:spcPts val="1720"/>
              </a:spcBef>
            </a:pPr>
            <a:r>
              <a:rPr lang="pl-PL" sz="4400" dirty="0">
                <a:solidFill>
                  <a:srgbClr val="2C3C4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Znajdziesz nas </a:t>
            </a:r>
            <a:r>
              <a:rPr lang="pl-PL" sz="4400" dirty="0">
                <a:solidFill>
                  <a:srgbClr val="DE1B2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nie tylko w Polsce</a:t>
            </a:r>
            <a:endParaRPr sz="4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8BE9428-C04F-0523-3203-0D476C63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00492"/>
            <a:ext cx="12750558" cy="7172189"/>
          </a:xfrm>
          <a:prstGeom prst="rect">
            <a:avLst/>
          </a:prstGeom>
        </p:spPr>
      </p:pic>
      <p:pic>
        <p:nvPicPr>
          <p:cNvPr id="3" name="Symbol zastępczy zawartości 7">
            <a:extLst>
              <a:ext uri="{FF2B5EF4-FFF2-40B4-BE49-F238E27FC236}">
                <a16:creationId xmlns:a16="http://schemas.microsoft.com/office/drawing/2014/main" id="{A1CD00EC-3C22-0F1D-18E7-72B4F1B95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056">
            <a:off x="9745361" y="4777724"/>
            <a:ext cx="2711850" cy="27118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3E539E-168C-D89E-AE78-7BA57C03D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140" flipH="1" flipV="1">
            <a:off x="8492305" y="5083363"/>
            <a:ext cx="2743425" cy="17533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C9D8A8-AC04-E568-D355-1B0E64738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8076" flipH="1" flipV="1">
            <a:off x="9585929" y="4351704"/>
            <a:ext cx="2188365" cy="14550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3EA6487-BD4C-9078-17A1-77732AFEF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6112" flipH="1" flipV="1">
            <a:off x="10300117" y="6003205"/>
            <a:ext cx="2417723" cy="180805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E5DC85F-10F5-5383-B741-BD1C4E857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3545" flipH="1">
            <a:off x="10112553" y="5914426"/>
            <a:ext cx="2126938" cy="15594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7688E24-23CE-27F7-760F-2D0893C06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218" flipH="1" flipV="1">
            <a:off x="8856872" y="5780763"/>
            <a:ext cx="1982934" cy="136540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9470E1E-169A-DE4E-9590-34CB8A90E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30" flipH="1">
            <a:off x="9591203" y="5369401"/>
            <a:ext cx="1662681" cy="110552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056F0CA-B829-CBD7-440B-6241DE606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8051" flipH="1">
            <a:off x="9933513" y="6210308"/>
            <a:ext cx="1662679" cy="110552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2D8FB6A-3E27-FBA5-FC8D-4C46C074B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74494" y="4802483"/>
            <a:ext cx="1662679" cy="110552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0A60EB2-E8D1-2F23-D488-CFF6B7AE6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1449" flipH="1" flipV="1">
            <a:off x="6948827" y="5435557"/>
            <a:ext cx="4256635" cy="200553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B35ECF2-DE11-A285-3E13-8F60C6EB3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37" flipH="1" flipV="1">
            <a:off x="8358241" y="6305712"/>
            <a:ext cx="3709532" cy="1747762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3E0AFA9-8C96-936A-951D-87D296BF1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1609" flipH="1">
            <a:off x="10064080" y="6679022"/>
            <a:ext cx="2870771" cy="190879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A9F11D9-E453-85FF-2A1B-B47EC6164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8972" flipH="1">
            <a:off x="10607850" y="5312626"/>
            <a:ext cx="1471719" cy="97855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0EEC30C-3D08-6C6D-4DD9-74C580B30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0286" flipH="1">
            <a:off x="9590237" y="6440378"/>
            <a:ext cx="2493954" cy="165824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60A85C6-800A-0894-2EA2-D0A978DE8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956" flipH="1" flipV="1">
            <a:off x="7993322" y="4838808"/>
            <a:ext cx="3834087" cy="24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74334" y="1167369"/>
            <a:ext cx="6534150" cy="38100"/>
          </a:xfrm>
          <a:custGeom>
            <a:avLst/>
            <a:gdLst/>
            <a:ahLst/>
            <a:cxnLst/>
            <a:rect l="l" t="t" r="r" b="b"/>
            <a:pathLst>
              <a:path w="6534150" h="38100">
                <a:moveTo>
                  <a:pt x="6534149" y="38099"/>
                </a:moveTo>
                <a:lnTo>
                  <a:pt x="0" y="38099"/>
                </a:lnTo>
                <a:lnTo>
                  <a:pt x="0" y="0"/>
                </a:lnTo>
                <a:lnTo>
                  <a:pt x="6534149" y="0"/>
                </a:lnTo>
                <a:lnTo>
                  <a:pt x="6534149" y="380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772" y="8972582"/>
            <a:ext cx="4324584" cy="800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62611" y="1206866"/>
            <a:ext cx="6223000" cy="2299476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 marR="5080">
              <a:lnSpc>
                <a:spcPts val="8480"/>
              </a:lnSpc>
              <a:spcBef>
                <a:spcPts val="1720"/>
              </a:spcBef>
            </a:pPr>
            <a:r>
              <a:rPr lang="pl-PL" sz="4400" dirty="0">
                <a:solidFill>
                  <a:srgbClr val="2C3C4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Znajdziesz nas </a:t>
            </a:r>
            <a:br>
              <a:rPr lang="pl-PL" sz="4400" dirty="0">
                <a:solidFill>
                  <a:srgbClr val="2C3C4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pl-PL" sz="4400" dirty="0">
                <a:solidFill>
                  <a:srgbClr val="DE1B2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nie tylko w Polsce</a:t>
            </a:r>
            <a:endParaRPr sz="4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EF41CDF-F9AA-B216-916C-66713533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611" y="1943100"/>
            <a:ext cx="9593040" cy="78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399" cy="10287015"/>
            <a:chOff x="0" y="1"/>
            <a:chExt cx="18288399" cy="10287015"/>
          </a:xfrm>
        </p:grpSpPr>
        <p:sp>
          <p:nvSpPr>
            <p:cNvPr id="3" name="object 3"/>
            <p:cNvSpPr/>
            <p:nvPr/>
          </p:nvSpPr>
          <p:spPr>
            <a:xfrm>
              <a:off x="2274334" y="1167367"/>
              <a:ext cx="16014065" cy="38100"/>
            </a:xfrm>
            <a:custGeom>
              <a:avLst/>
              <a:gdLst/>
              <a:ahLst/>
              <a:cxnLst/>
              <a:rect l="l" t="t" r="r" b="b"/>
              <a:pathLst>
                <a:path w="16014065" h="38100">
                  <a:moveTo>
                    <a:pt x="16013664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6013664" y="0"/>
                  </a:lnTo>
                  <a:lnTo>
                    <a:pt x="16013664" y="38099"/>
                  </a:lnTo>
                  <a:close/>
                </a:path>
              </a:pathLst>
            </a:custGeom>
            <a:solidFill>
              <a:srgbClr val="3D4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6431" y="1"/>
              <a:ext cx="3561568" cy="10286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259300" y="9258301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699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699" y="0"/>
                  </a:lnTo>
                  <a:lnTo>
                    <a:pt x="1028699" y="1028699"/>
                  </a:lnTo>
                  <a:close/>
                </a:path>
              </a:pathLst>
            </a:custGeom>
            <a:solidFill>
              <a:srgbClr val="DE1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43146" y="9667214"/>
              <a:ext cx="457200" cy="208915"/>
            </a:xfrm>
            <a:custGeom>
              <a:avLst/>
              <a:gdLst/>
              <a:ahLst/>
              <a:cxnLst/>
              <a:rect l="l" t="t" r="r" b="b"/>
              <a:pathLst>
                <a:path w="457200" h="208915">
                  <a:moveTo>
                    <a:pt x="457200" y="104241"/>
                  </a:moveTo>
                  <a:lnTo>
                    <a:pt x="302171" y="0"/>
                  </a:lnTo>
                  <a:lnTo>
                    <a:pt x="302171" y="88519"/>
                  </a:lnTo>
                  <a:lnTo>
                    <a:pt x="0" y="88519"/>
                  </a:lnTo>
                  <a:lnTo>
                    <a:pt x="0" y="119951"/>
                  </a:lnTo>
                  <a:lnTo>
                    <a:pt x="302171" y="119951"/>
                  </a:lnTo>
                  <a:lnTo>
                    <a:pt x="302171" y="208483"/>
                  </a:lnTo>
                  <a:lnTo>
                    <a:pt x="457200" y="104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372616"/>
              <a:ext cx="14725650" cy="914400"/>
            </a:xfrm>
            <a:custGeom>
              <a:avLst/>
              <a:gdLst/>
              <a:ahLst/>
              <a:cxnLst/>
              <a:rect l="l" t="t" r="r" b="b"/>
              <a:pathLst>
                <a:path w="14725650" h="914400">
                  <a:moveTo>
                    <a:pt x="14725648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4725648" y="0"/>
                  </a:lnTo>
                  <a:lnTo>
                    <a:pt x="14725648" y="914399"/>
                  </a:lnTo>
                  <a:close/>
                </a:path>
              </a:pathLst>
            </a:custGeom>
            <a:solidFill>
              <a:srgbClr val="3D4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481" y="8972584"/>
              <a:ext cx="4333874" cy="8000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49058" y="1464708"/>
            <a:ext cx="10781141" cy="682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6515" algn="l"/>
              </a:tabLst>
            </a:pPr>
            <a:r>
              <a:rPr lang="pl-PL" sz="4350" spc="25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Korzyści ze współpracy…</a:t>
            </a:r>
            <a:endParaRPr sz="43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D14A56-9214-4817-7ABD-0BD8BD6CB92A}"/>
              </a:ext>
            </a:extLst>
          </p:cNvPr>
          <p:cNvSpPr txBox="1"/>
          <p:nvPr/>
        </p:nvSpPr>
        <p:spPr>
          <a:xfrm>
            <a:off x="2469169" y="3615798"/>
            <a:ext cx="2367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Gwarantowana sieć serwisowa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BDFAD6B-6DF6-39B1-BBDB-D35ADE95401B}"/>
              </a:ext>
            </a:extLst>
          </p:cNvPr>
          <p:cNvSpPr/>
          <p:nvPr/>
        </p:nvSpPr>
        <p:spPr>
          <a:xfrm rot="16200000">
            <a:off x="3719821" y="3678358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DC6C517-7E4F-31E2-8873-064846A45DB3}"/>
              </a:ext>
            </a:extLst>
          </p:cNvPr>
          <p:cNvSpPr txBox="1"/>
          <p:nvPr/>
        </p:nvSpPr>
        <p:spPr>
          <a:xfrm>
            <a:off x="4939419" y="3153199"/>
            <a:ext cx="2606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Kontakt 24/7</a:t>
            </a:r>
          </a:p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+</a:t>
            </a:r>
          </a:p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Dedykowany Dział Techniczny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3945DBE7-F610-F3D0-8A28-D3C099560A19}"/>
              </a:ext>
            </a:extLst>
          </p:cNvPr>
          <p:cNvSpPr/>
          <p:nvPr/>
        </p:nvSpPr>
        <p:spPr>
          <a:xfrm rot="16200000">
            <a:off x="6319767" y="3677270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DD22BD0-46F5-0F9D-B281-3C49168B6598}"/>
              </a:ext>
            </a:extLst>
          </p:cNvPr>
          <p:cNvSpPr txBox="1"/>
          <p:nvPr/>
        </p:nvSpPr>
        <p:spPr>
          <a:xfrm>
            <a:off x="7480191" y="3614107"/>
            <a:ext cx="2606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Bezpieczny Partner w Biznesie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A8DCAB20-DB8D-66F5-D7C5-BE4AECC902D8}"/>
              </a:ext>
            </a:extLst>
          </p:cNvPr>
          <p:cNvSpPr/>
          <p:nvPr/>
        </p:nvSpPr>
        <p:spPr>
          <a:xfrm rot="16200000">
            <a:off x="8869651" y="3687462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2605C0F-B33D-6EAD-D118-D6C6B83B9AED}"/>
              </a:ext>
            </a:extLst>
          </p:cNvPr>
          <p:cNvSpPr txBox="1"/>
          <p:nvPr/>
        </p:nvSpPr>
        <p:spPr>
          <a:xfrm>
            <a:off x="10045142" y="3611612"/>
            <a:ext cx="2606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Transparentne warunki współpracy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F37491A9-5635-1373-2346-069B50C1C8F5}"/>
              </a:ext>
            </a:extLst>
          </p:cNvPr>
          <p:cNvSpPr/>
          <p:nvPr/>
        </p:nvSpPr>
        <p:spPr>
          <a:xfrm rot="16200000">
            <a:off x="11434602" y="3684967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A7574AB-1875-EC60-DBDA-7E5EDAE13F2E}"/>
              </a:ext>
            </a:extLst>
          </p:cNvPr>
          <p:cNvSpPr txBox="1"/>
          <p:nvPr/>
        </p:nvSpPr>
        <p:spPr>
          <a:xfrm>
            <a:off x="3589580" y="5596231"/>
            <a:ext cx="2367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Jeden Operator w Europie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4BB3709B-34A1-07F3-5FBA-24E968487140}"/>
              </a:ext>
            </a:extLst>
          </p:cNvPr>
          <p:cNvSpPr/>
          <p:nvPr/>
        </p:nvSpPr>
        <p:spPr>
          <a:xfrm rot="16200000">
            <a:off x="4744548" y="5708334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AD05798-0FD9-C12A-8910-A2B33EC181BA}"/>
              </a:ext>
            </a:extLst>
          </p:cNvPr>
          <p:cNvSpPr txBox="1"/>
          <p:nvPr/>
        </p:nvSpPr>
        <p:spPr>
          <a:xfrm>
            <a:off x="6048141" y="5224177"/>
            <a:ext cx="2606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Obniżenie kosztów utrzymania taboru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5D7FB5F4-26F4-0AEA-2717-A0B910DC877A}"/>
              </a:ext>
            </a:extLst>
          </p:cNvPr>
          <p:cNvSpPr/>
          <p:nvPr/>
        </p:nvSpPr>
        <p:spPr>
          <a:xfrm rot="16200000">
            <a:off x="7344494" y="5707246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B942D180-C03E-BC6E-1953-9788FE664814}"/>
              </a:ext>
            </a:extLst>
          </p:cNvPr>
          <p:cNvSpPr txBox="1"/>
          <p:nvPr/>
        </p:nvSpPr>
        <p:spPr>
          <a:xfrm>
            <a:off x="8584659" y="5373014"/>
            <a:ext cx="2606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1D438E"/>
                </a:solidFill>
                <a:latin typeface="Montserrat" pitchFamily="2" charset="0"/>
              </a:rPr>
              <a:t>Gwarancja naprawy na terenie Europy</a:t>
            </a:r>
            <a:endParaRPr lang="pl-PL" sz="2000" dirty="0">
              <a:solidFill>
                <a:srgbClr val="1D438E"/>
              </a:solidFill>
              <a:latin typeface="Montserrat Medium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3F844385-5226-DBC2-9304-C96DF3BA51F9}"/>
              </a:ext>
            </a:extLst>
          </p:cNvPr>
          <p:cNvSpPr/>
          <p:nvPr/>
        </p:nvSpPr>
        <p:spPr>
          <a:xfrm rot="16200000">
            <a:off x="9894378" y="5717438"/>
            <a:ext cx="59051" cy="2049455"/>
          </a:xfrm>
          <a:prstGeom prst="rect">
            <a:avLst/>
          </a:prstGeom>
          <a:solidFill>
            <a:srgbClr val="FA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5189" y="0"/>
            <a:ext cx="3175" cy="1167765"/>
          </a:xfrm>
          <a:custGeom>
            <a:avLst/>
            <a:gdLst/>
            <a:ahLst/>
            <a:cxnLst/>
            <a:rect l="l" t="t" r="r" b="b"/>
            <a:pathLst>
              <a:path w="3175" h="1167765">
                <a:moveTo>
                  <a:pt x="0" y="1167366"/>
                </a:moveTo>
                <a:lnTo>
                  <a:pt x="2809" y="1167366"/>
                </a:lnTo>
                <a:lnTo>
                  <a:pt x="2809" y="0"/>
                </a:lnTo>
                <a:lnTo>
                  <a:pt x="0" y="0"/>
                </a:lnTo>
                <a:lnTo>
                  <a:pt x="0" y="1167366"/>
                </a:lnTo>
                <a:close/>
              </a:path>
            </a:pathLst>
          </a:custGeom>
          <a:solidFill>
            <a:srgbClr val="3D4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7375"/>
            <a:ext cx="13437235" cy="4619625"/>
          </a:xfrm>
          <a:custGeom>
            <a:avLst/>
            <a:gdLst/>
            <a:ahLst/>
            <a:cxnLst/>
            <a:rect l="l" t="t" r="r" b="b"/>
            <a:pathLst>
              <a:path w="13437235" h="4619625">
                <a:moveTo>
                  <a:pt x="0" y="4619624"/>
                </a:moveTo>
                <a:lnTo>
                  <a:pt x="13436964" y="4619624"/>
                </a:lnTo>
                <a:lnTo>
                  <a:pt x="13436964" y="0"/>
                </a:lnTo>
                <a:lnTo>
                  <a:pt x="0" y="0"/>
                </a:lnTo>
                <a:lnTo>
                  <a:pt x="0" y="4619624"/>
                </a:lnTo>
                <a:close/>
              </a:path>
            </a:pathLst>
          </a:custGeom>
          <a:solidFill>
            <a:srgbClr val="3D4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5189" y="1205466"/>
            <a:ext cx="3175" cy="9081770"/>
          </a:xfrm>
          <a:custGeom>
            <a:avLst/>
            <a:gdLst/>
            <a:ahLst/>
            <a:cxnLst/>
            <a:rect l="l" t="t" r="r" b="b"/>
            <a:pathLst>
              <a:path w="3175" h="9081770">
                <a:moveTo>
                  <a:pt x="0" y="9081533"/>
                </a:moveTo>
                <a:lnTo>
                  <a:pt x="2809" y="9081533"/>
                </a:lnTo>
                <a:lnTo>
                  <a:pt x="2809" y="0"/>
                </a:lnTo>
                <a:lnTo>
                  <a:pt x="0" y="0"/>
                </a:lnTo>
                <a:lnTo>
                  <a:pt x="0" y="9081533"/>
                </a:lnTo>
                <a:close/>
              </a:path>
            </a:pathLst>
          </a:custGeom>
          <a:solidFill>
            <a:srgbClr val="3D4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399" cy="10287000"/>
            <a:chOff x="0" y="0"/>
            <a:chExt cx="18288399" cy="10287000"/>
          </a:xfrm>
        </p:grpSpPr>
        <p:sp>
          <p:nvSpPr>
            <p:cNvPr id="7" name="object 7"/>
            <p:cNvSpPr/>
            <p:nvPr/>
          </p:nvSpPr>
          <p:spPr>
            <a:xfrm>
              <a:off x="13436964" y="0"/>
              <a:ext cx="4848225" cy="10287000"/>
            </a:xfrm>
            <a:custGeom>
              <a:avLst/>
              <a:gdLst/>
              <a:ahLst/>
              <a:cxnLst/>
              <a:rect l="l" t="t" r="r" b="b"/>
              <a:pathLst>
                <a:path w="4848225" h="10287000">
                  <a:moveTo>
                    <a:pt x="48482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4848224" y="0"/>
                  </a:lnTo>
                  <a:lnTo>
                    <a:pt x="4848224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1487" y="1"/>
              <a:ext cx="5807287" cy="85522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74334" y="1167367"/>
              <a:ext cx="16014065" cy="38100"/>
            </a:xfrm>
            <a:custGeom>
              <a:avLst/>
              <a:gdLst/>
              <a:ahLst/>
              <a:cxnLst/>
              <a:rect l="l" t="t" r="r" b="b"/>
              <a:pathLst>
                <a:path w="16014065" h="38100">
                  <a:moveTo>
                    <a:pt x="16013664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16013664" y="0"/>
                  </a:lnTo>
                  <a:lnTo>
                    <a:pt x="16013664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9891" y="8570768"/>
              <a:ext cx="6315074" cy="11620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5143500"/>
              <a:ext cx="11731623" cy="523875"/>
            </a:xfrm>
            <a:custGeom>
              <a:avLst/>
              <a:gdLst/>
              <a:ahLst/>
              <a:cxnLst/>
              <a:rect l="l" t="t" r="r" b="b"/>
              <a:pathLst>
                <a:path w="13439775" h="523875">
                  <a:moveTo>
                    <a:pt x="13439773" y="523874"/>
                  </a:moveTo>
                  <a:lnTo>
                    <a:pt x="0" y="523874"/>
                  </a:lnTo>
                  <a:lnTo>
                    <a:pt x="0" y="0"/>
                  </a:lnTo>
                  <a:lnTo>
                    <a:pt x="13439773" y="0"/>
                  </a:lnTo>
                  <a:lnTo>
                    <a:pt x="13439773" y="523874"/>
                  </a:lnTo>
                  <a:close/>
                </a:path>
              </a:pathLst>
            </a:custGeom>
            <a:solidFill>
              <a:srgbClr val="DE1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1533" y="6393138"/>
            <a:ext cx="5118100" cy="715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4500" spc="8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sz="4450" spc="8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sz="4500" spc="8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ięk</a:t>
            </a:r>
            <a:r>
              <a:rPr sz="4450" spc="8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sz="4500" spc="8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ję</a:t>
            </a:r>
            <a:r>
              <a:rPr sz="4500" spc="-275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450" spc="17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sz="4500" spc="17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sz="4500" spc="-27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450" spc="7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uw</a:t>
            </a:r>
            <a:r>
              <a:rPr sz="4500" spc="7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agę</a:t>
            </a:r>
            <a:endParaRPr sz="4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533" y="7695026"/>
            <a:ext cx="5533067" cy="18101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pl-PL" sz="4000" b="1" spc="7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Jan Waśkiewicz</a:t>
            </a:r>
            <a:br>
              <a:rPr lang="pl-PL" sz="4000" b="1" spc="6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pl-PL" sz="2000" b="1" spc="60" dirty="0">
              <a:solidFill>
                <a:srgbClr val="FFFF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pl-PL" sz="2800" spc="60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+48 662 850 880 </a:t>
            </a:r>
            <a:r>
              <a:rPr lang="pl-PL" sz="2800" spc="60" dirty="0" err="1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jan.waskiewicz@icfs.pl</a:t>
            </a:r>
            <a:endParaRPr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0" y="1011245"/>
            <a:ext cx="33528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21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900" spc="2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A8189AE-00BD-73E9-3C9C-BE7507B6F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" y="855"/>
            <a:ext cx="11731659" cy="5142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92</Words>
  <Application>Microsoft Macintosh PowerPoint</Application>
  <PresentationFormat>Niestandardowy</PresentationFormat>
  <Paragraphs>27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Calibri</vt:lpstr>
      <vt:lpstr>Century Gothic</vt:lpstr>
      <vt:lpstr>Lucida Sans Unicode</vt:lpstr>
      <vt:lpstr>Microsoft Sans Serif</vt:lpstr>
      <vt:lpstr>Montserrat</vt:lpstr>
      <vt:lpstr>Montserrat Medium</vt:lpstr>
      <vt:lpstr>Times New Roman</vt:lpstr>
      <vt:lpstr>Trebuchet MS</vt:lpstr>
      <vt:lpstr>Office Theme</vt:lpstr>
      <vt:lpstr>Bezkonkurencyjny serwis floty w Europie</vt:lpstr>
      <vt:lpstr> SAMOCHODY  OSOBOWE</vt:lpstr>
      <vt:lpstr>DEDYKOWANA SIEĆ WARSZTATÓW</vt:lpstr>
      <vt:lpstr>Znajdziesz nas nie tylko w Polsce</vt:lpstr>
      <vt:lpstr>Znajdziesz nas  nie tylko w Polsce</vt:lpstr>
      <vt:lpstr>Korzyści ze współpracy…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CARS ekspert w zarządzaniu  flotą samochodową</dc:title>
  <dc:creator>Wojtech</dc:creator>
  <cp:lastModifiedBy>Jan Waśkiewicz</cp:lastModifiedBy>
  <cp:revision>9</cp:revision>
  <dcterms:created xsi:type="dcterms:W3CDTF">2022-05-23T10:16:54Z</dcterms:created>
  <dcterms:modified xsi:type="dcterms:W3CDTF">2024-09-11T20:04:17Z</dcterms:modified>
</cp:coreProperties>
</file>