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4"/>
  </p:notesMasterIdLst>
  <p:sldIdLst>
    <p:sldId id="1070" r:id="rId2"/>
    <p:sldId id="1071" r:id="rId3"/>
    <p:sldId id="1072" r:id="rId4"/>
    <p:sldId id="1073" r:id="rId5"/>
    <p:sldId id="1083" r:id="rId6"/>
    <p:sldId id="1075" r:id="rId7"/>
    <p:sldId id="1076" r:id="rId8"/>
    <p:sldId id="1077" r:id="rId9"/>
    <p:sldId id="1078" r:id="rId10"/>
    <p:sldId id="1079" r:id="rId11"/>
    <p:sldId id="1080" r:id="rId12"/>
    <p:sldId id="10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29C"/>
    <a:srgbClr val="199BFA"/>
    <a:srgbClr val="0022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534CA5-434B-4350-89E7-45ECF69A7326}" v="1" dt="2024-09-10T14:03:45.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22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KAMPA" userId="62a489bb-696a-42d4-bcc7-94081c69edc8" providerId="ADAL" clId="{F1534CA5-434B-4350-89E7-45ECF69A7326}"/>
    <pc:docChg chg="delSld modSld delMainMaster">
      <pc:chgData name="Andreas KAMPA" userId="62a489bb-696a-42d4-bcc7-94081c69edc8" providerId="ADAL" clId="{F1534CA5-434B-4350-89E7-45ECF69A7326}" dt="2024-09-10T14:05:13.557" v="7" actId="14100"/>
      <pc:docMkLst>
        <pc:docMk/>
      </pc:docMkLst>
      <pc:sldChg chg="del">
        <pc:chgData name="Andreas KAMPA" userId="62a489bb-696a-42d4-bcc7-94081c69edc8" providerId="ADAL" clId="{F1534CA5-434B-4350-89E7-45ECF69A7326}" dt="2024-09-10T14:03:31.818" v="0" actId="2696"/>
        <pc:sldMkLst>
          <pc:docMk/>
          <pc:sldMk cId="1324440377" sldId="961"/>
        </pc:sldMkLst>
      </pc:sldChg>
      <pc:sldChg chg="del">
        <pc:chgData name="Andreas KAMPA" userId="62a489bb-696a-42d4-bcc7-94081c69edc8" providerId="ADAL" clId="{F1534CA5-434B-4350-89E7-45ECF69A7326}" dt="2024-09-10T14:03:31.818" v="0" actId="2696"/>
        <pc:sldMkLst>
          <pc:docMk/>
          <pc:sldMk cId="3278845847" sldId="986"/>
        </pc:sldMkLst>
      </pc:sldChg>
      <pc:sldChg chg="del">
        <pc:chgData name="Andreas KAMPA" userId="62a489bb-696a-42d4-bcc7-94081c69edc8" providerId="ADAL" clId="{F1534CA5-434B-4350-89E7-45ECF69A7326}" dt="2024-09-10T14:03:31.818" v="0" actId="2696"/>
        <pc:sldMkLst>
          <pc:docMk/>
          <pc:sldMk cId="1157761031" sldId="987"/>
        </pc:sldMkLst>
      </pc:sldChg>
      <pc:sldChg chg="del">
        <pc:chgData name="Andreas KAMPA" userId="62a489bb-696a-42d4-bcc7-94081c69edc8" providerId="ADAL" clId="{F1534CA5-434B-4350-89E7-45ECF69A7326}" dt="2024-09-10T14:03:31.818" v="0" actId="2696"/>
        <pc:sldMkLst>
          <pc:docMk/>
          <pc:sldMk cId="3407358441" sldId="988"/>
        </pc:sldMkLst>
      </pc:sldChg>
      <pc:sldChg chg="del">
        <pc:chgData name="Andreas KAMPA" userId="62a489bb-696a-42d4-bcc7-94081c69edc8" providerId="ADAL" clId="{F1534CA5-434B-4350-89E7-45ECF69A7326}" dt="2024-09-10T14:03:31.818" v="0" actId="2696"/>
        <pc:sldMkLst>
          <pc:docMk/>
          <pc:sldMk cId="318119544" sldId="989"/>
        </pc:sldMkLst>
      </pc:sldChg>
      <pc:sldChg chg="del">
        <pc:chgData name="Andreas KAMPA" userId="62a489bb-696a-42d4-bcc7-94081c69edc8" providerId="ADAL" clId="{F1534CA5-434B-4350-89E7-45ECF69A7326}" dt="2024-09-10T14:03:31.818" v="0" actId="2696"/>
        <pc:sldMkLst>
          <pc:docMk/>
          <pc:sldMk cId="1417504281" sldId="990"/>
        </pc:sldMkLst>
      </pc:sldChg>
      <pc:sldChg chg="del">
        <pc:chgData name="Andreas KAMPA" userId="62a489bb-696a-42d4-bcc7-94081c69edc8" providerId="ADAL" clId="{F1534CA5-434B-4350-89E7-45ECF69A7326}" dt="2024-09-10T14:03:31.818" v="0" actId="2696"/>
        <pc:sldMkLst>
          <pc:docMk/>
          <pc:sldMk cId="3497962424" sldId="991"/>
        </pc:sldMkLst>
      </pc:sldChg>
      <pc:sldChg chg="del">
        <pc:chgData name="Andreas KAMPA" userId="62a489bb-696a-42d4-bcc7-94081c69edc8" providerId="ADAL" clId="{F1534CA5-434B-4350-89E7-45ECF69A7326}" dt="2024-09-10T14:03:31.818" v="0" actId="2696"/>
        <pc:sldMkLst>
          <pc:docMk/>
          <pc:sldMk cId="543882774" sldId="992"/>
        </pc:sldMkLst>
      </pc:sldChg>
      <pc:sldChg chg="del">
        <pc:chgData name="Andreas KAMPA" userId="62a489bb-696a-42d4-bcc7-94081c69edc8" providerId="ADAL" clId="{F1534CA5-434B-4350-89E7-45ECF69A7326}" dt="2024-09-10T14:03:31.818" v="0" actId="2696"/>
        <pc:sldMkLst>
          <pc:docMk/>
          <pc:sldMk cId="3135392254" sldId="993"/>
        </pc:sldMkLst>
      </pc:sldChg>
      <pc:sldChg chg="del">
        <pc:chgData name="Andreas KAMPA" userId="62a489bb-696a-42d4-bcc7-94081c69edc8" providerId="ADAL" clId="{F1534CA5-434B-4350-89E7-45ECF69A7326}" dt="2024-09-10T14:03:31.818" v="0" actId="2696"/>
        <pc:sldMkLst>
          <pc:docMk/>
          <pc:sldMk cId="2108539044" sldId="994"/>
        </pc:sldMkLst>
      </pc:sldChg>
      <pc:sldChg chg="del">
        <pc:chgData name="Andreas KAMPA" userId="62a489bb-696a-42d4-bcc7-94081c69edc8" providerId="ADAL" clId="{F1534CA5-434B-4350-89E7-45ECF69A7326}" dt="2024-09-10T14:03:31.818" v="0" actId="2696"/>
        <pc:sldMkLst>
          <pc:docMk/>
          <pc:sldMk cId="1825036194" sldId="1067"/>
        </pc:sldMkLst>
      </pc:sldChg>
      <pc:sldChg chg="del">
        <pc:chgData name="Andreas KAMPA" userId="62a489bb-696a-42d4-bcc7-94081c69edc8" providerId="ADAL" clId="{F1534CA5-434B-4350-89E7-45ECF69A7326}" dt="2024-09-10T14:03:31.818" v="0" actId="2696"/>
        <pc:sldMkLst>
          <pc:docMk/>
          <pc:sldMk cId="442921173" sldId="1068"/>
        </pc:sldMkLst>
      </pc:sldChg>
      <pc:sldChg chg="del">
        <pc:chgData name="Andreas KAMPA" userId="62a489bb-696a-42d4-bcc7-94081c69edc8" providerId="ADAL" clId="{F1534CA5-434B-4350-89E7-45ECF69A7326}" dt="2024-09-10T14:03:31.818" v="0" actId="2696"/>
        <pc:sldMkLst>
          <pc:docMk/>
          <pc:sldMk cId="3328609118" sldId="1069"/>
        </pc:sldMkLst>
      </pc:sldChg>
      <pc:sldChg chg="modSp mod">
        <pc:chgData name="Andreas KAMPA" userId="62a489bb-696a-42d4-bcc7-94081c69edc8" providerId="ADAL" clId="{F1534CA5-434B-4350-89E7-45ECF69A7326}" dt="2024-09-10T14:04:47.319" v="6" actId="14100"/>
        <pc:sldMkLst>
          <pc:docMk/>
          <pc:sldMk cId="2170455422" sldId="1075"/>
        </pc:sldMkLst>
        <pc:spChg chg="mod">
          <ac:chgData name="Andreas KAMPA" userId="62a489bb-696a-42d4-bcc7-94081c69edc8" providerId="ADAL" clId="{F1534CA5-434B-4350-89E7-45ECF69A7326}" dt="2024-09-10T14:04:47.319" v="6" actId="14100"/>
          <ac:spMkLst>
            <pc:docMk/>
            <pc:sldMk cId="2170455422" sldId="1075"/>
            <ac:spMk id="14" creationId="{6E488475-9DFA-3D77-02A7-7E4141099549}"/>
          </ac:spMkLst>
        </pc:spChg>
      </pc:sldChg>
      <pc:sldChg chg="modSp mod">
        <pc:chgData name="Andreas KAMPA" userId="62a489bb-696a-42d4-bcc7-94081c69edc8" providerId="ADAL" clId="{F1534CA5-434B-4350-89E7-45ECF69A7326}" dt="2024-09-10T14:05:13.557" v="7" actId="14100"/>
        <pc:sldMkLst>
          <pc:docMk/>
          <pc:sldMk cId="3318867730" sldId="1076"/>
        </pc:sldMkLst>
        <pc:spChg chg="mod">
          <ac:chgData name="Andreas KAMPA" userId="62a489bb-696a-42d4-bcc7-94081c69edc8" providerId="ADAL" clId="{F1534CA5-434B-4350-89E7-45ECF69A7326}" dt="2024-09-10T14:05:13.557" v="7" actId="14100"/>
          <ac:spMkLst>
            <pc:docMk/>
            <pc:sldMk cId="3318867730" sldId="1076"/>
            <ac:spMk id="15" creationId="{266FE6FD-2468-215B-E42C-B3F2851C9490}"/>
          </ac:spMkLst>
        </pc:spChg>
      </pc:sldChg>
      <pc:sldChg chg="addSp modSp mod">
        <pc:chgData name="Andreas KAMPA" userId="62a489bb-696a-42d4-bcc7-94081c69edc8" providerId="ADAL" clId="{F1534CA5-434B-4350-89E7-45ECF69A7326}" dt="2024-09-10T14:03:57.702" v="5" actId="1076"/>
        <pc:sldMkLst>
          <pc:docMk/>
          <pc:sldMk cId="3561722963" sldId="1080"/>
        </pc:sldMkLst>
        <pc:spChg chg="add mod">
          <ac:chgData name="Andreas KAMPA" userId="62a489bb-696a-42d4-bcc7-94081c69edc8" providerId="ADAL" clId="{F1534CA5-434B-4350-89E7-45ECF69A7326}" dt="2024-09-10T14:03:57.702" v="5" actId="1076"/>
          <ac:spMkLst>
            <pc:docMk/>
            <pc:sldMk cId="3561722963" sldId="1080"/>
            <ac:spMk id="4" creationId="{AE377469-2F81-3E04-EBF1-82281EFE908B}"/>
          </ac:spMkLst>
        </pc:spChg>
      </pc:sldChg>
      <pc:sldMasterChg chg="del delSldLayout">
        <pc:chgData name="Andreas KAMPA" userId="62a489bb-696a-42d4-bcc7-94081c69edc8" providerId="ADAL" clId="{F1534CA5-434B-4350-89E7-45ECF69A7326}" dt="2024-09-10T14:03:31.818" v="0" actId="2696"/>
        <pc:sldMasterMkLst>
          <pc:docMk/>
          <pc:sldMasterMk cId="3751829728" sldId="2147483757"/>
        </pc:sldMasterMkLst>
        <pc:sldLayoutChg chg="del">
          <pc:chgData name="Andreas KAMPA" userId="62a489bb-696a-42d4-bcc7-94081c69edc8" providerId="ADAL" clId="{F1534CA5-434B-4350-89E7-45ECF69A7326}" dt="2024-09-10T14:03:31.818" v="0" actId="2696"/>
          <pc:sldLayoutMkLst>
            <pc:docMk/>
            <pc:sldMasterMk cId="3751829728" sldId="2147483757"/>
            <pc:sldLayoutMk cId="1721922525" sldId="2147483768"/>
          </pc:sldLayoutMkLst>
        </pc:sldLayoutChg>
        <pc:sldLayoutChg chg="del">
          <pc:chgData name="Andreas KAMPA" userId="62a489bb-696a-42d4-bcc7-94081c69edc8" providerId="ADAL" clId="{F1534CA5-434B-4350-89E7-45ECF69A7326}" dt="2024-09-10T14:03:31.818" v="0" actId="2696"/>
          <pc:sldLayoutMkLst>
            <pc:docMk/>
            <pc:sldMasterMk cId="3751829728" sldId="2147483757"/>
            <pc:sldLayoutMk cId="310537623" sldId="2147483769"/>
          </pc:sldLayoutMkLst>
        </pc:sldLayoutChg>
        <pc:sldLayoutChg chg="del">
          <pc:chgData name="Andreas KAMPA" userId="62a489bb-696a-42d4-bcc7-94081c69edc8" providerId="ADAL" clId="{F1534CA5-434B-4350-89E7-45ECF69A7326}" dt="2024-09-10T14:03:31.818" v="0" actId="2696"/>
          <pc:sldLayoutMkLst>
            <pc:docMk/>
            <pc:sldMasterMk cId="3751829728" sldId="2147483757"/>
            <pc:sldLayoutMk cId="344568447" sldId="2147483778"/>
          </pc:sldLayoutMkLst>
        </pc:sldLayoutChg>
        <pc:sldLayoutChg chg="del">
          <pc:chgData name="Andreas KAMPA" userId="62a489bb-696a-42d4-bcc7-94081c69edc8" providerId="ADAL" clId="{F1534CA5-434B-4350-89E7-45ECF69A7326}" dt="2024-09-10T14:03:31.818" v="0" actId="2696"/>
          <pc:sldLayoutMkLst>
            <pc:docMk/>
            <pc:sldMasterMk cId="3751829728" sldId="2147483757"/>
            <pc:sldLayoutMk cId="951261995" sldId="2147483790"/>
          </pc:sldLayoutMkLst>
        </pc:sldLayoutChg>
        <pc:sldLayoutChg chg="del">
          <pc:chgData name="Andreas KAMPA" userId="62a489bb-696a-42d4-bcc7-94081c69edc8" providerId="ADAL" clId="{F1534CA5-434B-4350-89E7-45ECF69A7326}" dt="2024-09-10T14:03:31.818" v="0" actId="2696"/>
          <pc:sldLayoutMkLst>
            <pc:docMk/>
            <pc:sldMasterMk cId="3751829728" sldId="2147483757"/>
            <pc:sldLayoutMk cId="402403490" sldId="2147483791"/>
          </pc:sldLayoutMkLst>
        </pc:sldLayoutChg>
        <pc:sldLayoutChg chg="del">
          <pc:chgData name="Andreas KAMPA" userId="62a489bb-696a-42d4-bcc7-94081c69edc8" providerId="ADAL" clId="{F1534CA5-434B-4350-89E7-45ECF69A7326}" dt="2024-09-10T14:03:31.818" v="0" actId="2696"/>
          <pc:sldLayoutMkLst>
            <pc:docMk/>
            <pc:sldMasterMk cId="3751829728" sldId="2147483757"/>
            <pc:sldLayoutMk cId="3951876364" sldId="2147483792"/>
          </pc:sldLayoutMkLst>
        </pc:sldLayoutChg>
        <pc:sldLayoutChg chg="del">
          <pc:chgData name="Andreas KAMPA" userId="62a489bb-696a-42d4-bcc7-94081c69edc8" providerId="ADAL" clId="{F1534CA5-434B-4350-89E7-45ECF69A7326}" dt="2024-09-10T14:03:31.818" v="0" actId="2696"/>
          <pc:sldLayoutMkLst>
            <pc:docMk/>
            <pc:sldMasterMk cId="3751829728" sldId="2147483757"/>
            <pc:sldLayoutMk cId="2884727065" sldId="2147483793"/>
          </pc:sldLayoutMkLst>
        </pc:sldLayoutChg>
        <pc:sldLayoutChg chg="del">
          <pc:chgData name="Andreas KAMPA" userId="62a489bb-696a-42d4-bcc7-94081c69edc8" providerId="ADAL" clId="{F1534CA5-434B-4350-89E7-45ECF69A7326}" dt="2024-09-10T14:03:31.818" v="0" actId="2696"/>
          <pc:sldLayoutMkLst>
            <pc:docMk/>
            <pc:sldMasterMk cId="3751829728" sldId="2147483757"/>
            <pc:sldLayoutMk cId="1173654488" sldId="2147483794"/>
          </pc:sldLayoutMkLst>
        </pc:sldLayoutChg>
        <pc:sldLayoutChg chg="del">
          <pc:chgData name="Andreas KAMPA" userId="62a489bb-696a-42d4-bcc7-94081c69edc8" providerId="ADAL" clId="{F1534CA5-434B-4350-89E7-45ECF69A7326}" dt="2024-09-10T14:03:31.818" v="0" actId="2696"/>
          <pc:sldLayoutMkLst>
            <pc:docMk/>
            <pc:sldMasterMk cId="3751829728" sldId="2147483757"/>
            <pc:sldLayoutMk cId="3889650572" sldId="2147483795"/>
          </pc:sldLayoutMkLst>
        </pc:sldLayoutChg>
        <pc:sldLayoutChg chg="del">
          <pc:chgData name="Andreas KAMPA" userId="62a489bb-696a-42d4-bcc7-94081c69edc8" providerId="ADAL" clId="{F1534CA5-434B-4350-89E7-45ECF69A7326}" dt="2024-09-10T14:03:31.818" v="0" actId="2696"/>
          <pc:sldLayoutMkLst>
            <pc:docMk/>
            <pc:sldMasterMk cId="3751829728" sldId="2147483757"/>
            <pc:sldLayoutMk cId="1910123556" sldId="2147483796"/>
          </pc:sldLayoutMkLst>
        </pc:sldLayoutChg>
        <pc:sldLayoutChg chg="del">
          <pc:chgData name="Andreas KAMPA" userId="62a489bb-696a-42d4-bcc7-94081c69edc8" providerId="ADAL" clId="{F1534CA5-434B-4350-89E7-45ECF69A7326}" dt="2024-09-10T14:03:31.818" v="0" actId="2696"/>
          <pc:sldLayoutMkLst>
            <pc:docMk/>
            <pc:sldMasterMk cId="3751829728" sldId="2147483757"/>
            <pc:sldLayoutMk cId="2158460953" sldId="21474837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44A54-4062-4CDF-AFE2-994860FAAB6C}" type="datetimeFigureOut">
              <a:rPr lang="en-GB" smtClean="0"/>
              <a:t>10/09/2024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CF403-E3FE-483B-B237-B404DE6BB1D2}" type="slidenum">
              <a:rPr lang="en-GB" smtClean="0"/>
              <a:t>‹#›</a:t>
            </a:fld>
            <a:endParaRPr lang="en-GB"/>
          </a:p>
        </p:txBody>
      </p:sp>
    </p:spTree>
    <p:extLst>
      <p:ext uri="{BB962C8B-B14F-4D97-AF65-F5344CB8AC3E}">
        <p14:creationId xmlns:p14="http://schemas.microsoft.com/office/powerpoint/2010/main" val="373695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Przywitanie – tytuł poważny – przyciąga uwagę. 20 sec</a:t>
            </a:r>
            <a:endParaRPr lang="en-GB"/>
          </a:p>
        </p:txBody>
      </p:sp>
      <p:sp>
        <p:nvSpPr>
          <p:cNvPr id="4" name="Slide Number Placeholder 3"/>
          <p:cNvSpPr>
            <a:spLocks noGrp="1"/>
          </p:cNvSpPr>
          <p:nvPr>
            <p:ph type="sldNum" sz="quarter" idx="5"/>
          </p:nvPr>
        </p:nvSpPr>
        <p:spPr/>
        <p:txBody>
          <a:bodyPr/>
          <a:lstStyle/>
          <a:p>
            <a:fld id="{57CCF403-E3FE-483B-B237-B404DE6BB1D2}" type="slidenum">
              <a:rPr lang="en-GB" smtClean="0"/>
              <a:t>1</a:t>
            </a:fld>
            <a:endParaRPr lang="en-GB"/>
          </a:p>
        </p:txBody>
      </p:sp>
    </p:spTree>
    <p:extLst>
      <p:ext uri="{BB962C8B-B14F-4D97-AF65-F5344CB8AC3E}">
        <p14:creationId xmlns:p14="http://schemas.microsoft.com/office/powerpoint/2010/main" val="1116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Nasza rola w tej układance jest dość kompleksowa: pomoc w zarządzaniu usługami opłat drogowych. Z chęcią pomożemy w wielu aspektach związanych z tym tematem.</a:t>
            </a:r>
            <a:endParaRPr lang="en-GB"/>
          </a:p>
        </p:txBody>
      </p:sp>
      <p:sp>
        <p:nvSpPr>
          <p:cNvPr id="4" name="Slide Number Placeholder 3"/>
          <p:cNvSpPr>
            <a:spLocks noGrp="1"/>
          </p:cNvSpPr>
          <p:nvPr>
            <p:ph type="sldNum" sz="quarter" idx="5"/>
          </p:nvPr>
        </p:nvSpPr>
        <p:spPr/>
        <p:txBody>
          <a:bodyPr/>
          <a:lstStyle/>
          <a:p>
            <a:fld id="{57CCF403-E3FE-483B-B237-B404DE6BB1D2}" type="slidenum">
              <a:rPr lang="en-GB" smtClean="0"/>
              <a:t>10</a:t>
            </a:fld>
            <a:endParaRPr lang="en-GB"/>
          </a:p>
        </p:txBody>
      </p:sp>
    </p:spTree>
    <p:extLst>
      <p:ext uri="{BB962C8B-B14F-4D97-AF65-F5344CB8AC3E}">
        <p14:creationId xmlns:p14="http://schemas.microsoft.com/office/powerpoint/2010/main" val="2985098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Niezależnie od tego, co my możemy, jak możemy pomóc i jakie mamy produkty, czy usługi, tak naprawdę większość pracy odnośnie strategii jest po stronie Państwa. To Państwo znają swoją firmę najlepiej, rozwijali ją Państwo od wielu lat. Znacie jej mocne strony, słabe, wiecie, co i gdzie wypadałoby poprawić. Czasy są trudne i wymagają innegos pojrzenia na biznes. Mniej przez pryzmat wygody, bardziej od strony analityki i zyskowności.</a:t>
            </a:r>
            <a:endParaRPr lang="en-GB"/>
          </a:p>
        </p:txBody>
      </p:sp>
      <p:sp>
        <p:nvSpPr>
          <p:cNvPr id="4" name="Slide Number Placeholder 3"/>
          <p:cNvSpPr>
            <a:spLocks noGrp="1"/>
          </p:cNvSpPr>
          <p:nvPr>
            <p:ph type="sldNum" sz="quarter" idx="5"/>
          </p:nvPr>
        </p:nvSpPr>
        <p:spPr/>
        <p:txBody>
          <a:bodyPr/>
          <a:lstStyle/>
          <a:p>
            <a:fld id="{57CCF403-E3FE-483B-B237-B404DE6BB1D2}" type="slidenum">
              <a:rPr lang="en-GB" smtClean="0"/>
              <a:t>11</a:t>
            </a:fld>
            <a:endParaRPr lang="en-GB"/>
          </a:p>
        </p:txBody>
      </p:sp>
    </p:spTree>
    <p:extLst>
      <p:ext uri="{BB962C8B-B14F-4D97-AF65-F5344CB8AC3E}">
        <p14:creationId xmlns:p14="http://schemas.microsoft.com/office/powerpoint/2010/main" val="308069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50 sec</a:t>
            </a:r>
            <a:endParaRPr lang="en-GB"/>
          </a:p>
        </p:txBody>
      </p:sp>
      <p:sp>
        <p:nvSpPr>
          <p:cNvPr id="4" name="Slide Number Placeholder 3"/>
          <p:cNvSpPr>
            <a:spLocks noGrp="1"/>
          </p:cNvSpPr>
          <p:nvPr>
            <p:ph type="sldNum" sz="quarter" idx="5"/>
          </p:nvPr>
        </p:nvSpPr>
        <p:spPr/>
        <p:txBody>
          <a:bodyPr/>
          <a:lstStyle/>
          <a:p>
            <a:fld id="{57CCF403-E3FE-483B-B237-B404DE6BB1D2}" type="slidenum">
              <a:rPr lang="en-GB" smtClean="0"/>
              <a:t>2</a:t>
            </a:fld>
            <a:endParaRPr lang="en-GB"/>
          </a:p>
        </p:txBody>
      </p:sp>
    </p:spTree>
    <p:extLst>
      <p:ext uri="{BB962C8B-B14F-4D97-AF65-F5344CB8AC3E}">
        <p14:creationId xmlns:p14="http://schemas.microsoft.com/office/powerpoint/2010/main" val="400767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Strategia w przypadku firm z sektora transportowego to planowanie działań, interakcje z otoczeniem, reagowanie na problemy w taki sposób, aby firma przynosiła zyski. Aby z kolei móc zaplanować działania, musimy wiedzieć z czym się mierzymy. 1 min</a:t>
            </a:r>
            <a:endParaRPr lang="en-GB"/>
          </a:p>
        </p:txBody>
      </p:sp>
      <p:sp>
        <p:nvSpPr>
          <p:cNvPr id="4" name="Slide Number Placeholder 3"/>
          <p:cNvSpPr>
            <a:spLocks noGrp="1"/>
          </p:cNvSpPr>
          <p:nvPr>
            <p:ph type="sldNum" sz="quarter" idx="5"/>
          </p:nvPr>
        </p:nvSpPr>
        <p:spPr/>
        <p:txBody>
          <a:bodyPr/>
          <a:lstStyle/>
          <a:p>
            <a:fld id="{57CCF403-E3FE-483B-B237-B404DE6BB1D2}" type="slidenum">
              <a:rPr lang="en-GB" smtClean="0"/>
              <a:t>3</a:t>
            </a:fld>
            <a:endParaRPr lang="en-GB"/>
          </a:p>
        </p:txBody>
      </p:sp>
    </p:spTree>
    <p:extLst>
      <p:ext uri="{BB962C8B-B14F-4D97-AF65-F5344CB8AC3E}">
        <p14:creationId xmlns:p14="http://schemas.microsoft.com/office/powerpoint/2010/main" val="2124474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Aby określić w sposób ogólny czynniki wpływające na zarządzanie usługą obcą, wykorzystałem model który powstał w bardzo podobnym celu tylko z perspektywy zarządzania infrastrukturą teleinformatyczną – aby pomóc organizacjom ocenić, czy ich sposób użytkowania jest optymalny. 45 sec</a:t>
            </a:r>
            <a:endParaRPr lang="en-GB"/>
          </a:p>
        </p:txBody>
      </p:sp>
      <p:sp>
        <p:nvSpPr>
          <p:cNvPr id="4" name="Slide Number Placeholder 3"/>
          <p:cNvSpPr>
            <a:spLocks noGrp="1"/>
          </p:cNvSpPr>
          <p:nvPr>
            <p:ph type="sldNum" sz="quarter" idx="5"/>
          </p:nvPr>
        </p:nvSpPr>
        <p:spPr/>
        <p:txBody>
          <a:bodyPr/>
          <a:lstStyle/>
          <a:p>
            <a:fld id="{57CCF403-E3FE-483B-B237-B404DE6BB1D2}" type="slidenum">
              <a:rPr lang="en-GB" smtClean="0"/>
              <a:t>4</a:t>
            </a:fld>
            <a:endParaRPr lang="en-GB"/>
          </a:p>
        </p:txBody>
      </p:sp>
    </p:spTree>
    <p:extLst>
      <p:ext uri="{BB962C8B-B14F-4D97-AF65-F5344CB8AC3E}">
        <p14:creationId xmlns:p14="http://schemas.microsoft.com/office/powerpoint/2010/main" val="321425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Model powstał dla użytkowania IT – aby pomóc organizacjom ocenić, czy ich sposób użytkowania jest optymalny. Czynniki zwenętrzne które znajdują się poza firmą, czynniki wewnętrzne pogrupowane na czynniki organizacyjne, ekonomiczne i psychospołeczne.. 2-3 min</a:t>
            </a:r>
            <a:endParaRPr lang="en-GB"/>
          </a:p>
        </p:txBody>
      </p:sp>
      <p:sp>
        <p:nvSpPr>
          <p:cNvPr id="4" name="Slide Number Placeholder 3"/>
          <p:cNvSpPr>
            <a:spLocks noGrp="1"/>
          </p:cNvSpPr>
          <p:nvPr>
            <p:ph type="sldNum" sz="quarter" idx="5"/>
          </p:nvPr>
        </p:nvSpPr>
        <p:spPr/>
        <p:txBody>
          <a:bodyPr/>
          <a:lstStyle/>
          <a:p>
            <a:fld id="{57CCF403-E3FE-483B-B237-B404DE6BB1D2}" type="slidenum">
              <a:rPr lang="en-GB" smtClean="0"/>
              <a:t>5</a:t>
            </a:fld>
            <a:endParaRPr lang="en-GB"/>
          </a:p>
        </p:txBody>
      </p:sp>
    </p:spTree>
    <p:extLst>
      <p:ext uri="{BB962C8B-B14F-4D97-AF65-F5344CB8AC3E}">
        <p14:creationId xmlns:p14="http://schemas.microsoft.com/office/powerpoint/2010/main" val="372481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Siła wyższa – to ostatnio zjawisko, które zaczyna być standardem w naszym życiu. Covid – duży wpływ na branżę, konieczność zmiany odbiorców (np. Z automotive), wojna na ukrainie (wyłączenie transportu do Rosji) Spowolnienie ekonomiczne – mniej biznesu, niższe ceny. Podaż przwyższyła popyt. 3 min</a:t>
            </a:r>
          </a:p>
          <a:p>
            <a:endParaRPr lang="pl-PL"/>
          </a:p>
          <a:p>
            <a:r>
              <a:rPr lang="pl-PL"/>
              <a:t>Pakiet mobilności: regulacje które systmatycznie wpływają na model biznesowy polskich firm transportowych, głównie przez podnoszenie kosztów ich funkcjonowania, z drugiej strony problem z firmami ukraińskimi </a:t>
            </a:r>
          </a:p>
          <a:p>
            <a:endParaRPr lang="pl-PL"/>
          </a:p>
          <a:p>
            <a:r>
              <a:rPr lang="pl-PL"/>
              <a:t>Czynniki technologiczne: systematyczny rozwój elektronicznych systemów do poboru opłat drogowych, wdrażana nowa infrastruktura, zmiany technologiczne takie jak koniec 2G czy wolny przepływ.</a:t>
            </a:r>
            <a:endParaRPr lang="en-GB"/>
          </a:p>
        </p:txBody>
      </p:sp>
      <p:sp>
        <p:nvSpPr>
          <p:cNvPr id="4" name="Slide Number Placeholder 3"/>
          <p:cNvSpPr>
            <a:spLocks noGrp="1"/>
          </p:cNvSpPr>
          <p:nvPr>
            <p:ph type="sldNum" sz="quarter" idx="5"/>
          </p:nvPr>
        </p:nvSpPr>
        <p:spPr/>
        <p:txBody>
          <a:bodyPr/>
          <a:lstStyle/>
          <a:p>
            <a:fld id="{57CCF403-E3FE-483B-B237-B404DE6BB1D2}" type="slidenum">
              <a:rPr lang="en-GB" smtClean="0"/>
              <a:t>6</a:t>
            </a:fld>
            <a:endParaRPr lang="en-GB"/>
          </a:p>
        </p:txBody>
      </p:sp>
    </p:spTree>
    <p:extLst>
      <p:ext uri="{BB962C8B-B14F-4D97-AF65-F5344CB8AC3E}">
        <p14:creationId xmlns:p14="http://schemas.microsoft.com/office/powerpoint/2010/main" val="148145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3 min</a:t>
            </a:r>
            <a:endParaRPr lang="en-GB"/>
          </a:p>
        </p:txBody>
      </p:sp>
      <p:sp>
        <p:nvSpPr>
          <p:cNvPr id="4" name="Slide Number Placeholder 3"/>
          <p:cNvSpPr>
            <a:spLocks noGrp="1"/>
          </p:cNvSpPr>
          <p:nvPr>
            <p:ph type="sldNum" sz="quarter" idx="5"/>
          </p:nvPr>
        </p:nvSpPr>
        <p:spPr/>
        <p:txBody>
          <a:bodyPr/>
          <a:lstStyle/>
          <a:p>
            <a:fld id="{57CCF403-E3FE-483B-B237-B404DE6BB1D2}" type="slidenum">
              <a:rPr lang="en-GB" smtClean="0"/>
              <a:t>7</a:t>
            </a:fld>
            <a:endParaRPr lang="en-GB"/>
          </a:p>
        </p:txBody>
      </p:sp>
    </p:spTree>
    <p:extLst>
      <p:ext uri="{BB962C8B-B14F-4D97-AF65-F5344CB8AC3E}">
        <p14:creationId xmlns:p14="http://schemas.microsoft.com/office/powerpoint/2010/main" val="2715789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2 min</a:t>
            </a:r>
            <a:endParaRPr lang="de-DE"/>
          </a:p>
        </p:txBody>
      </p:sp>
      <p:sp>
        <p:nvSpPr>
          <p:cNvPr id="4" name="Slide Number Placeholder 3"/>
          <p:cNvSpPr>
            <a:spLocks noGrp="1"/>
          </p:cNvSpPr>
          <p:nvPr>
            <p:ph type="sldNum" sz="quarter" idx="5"/>
          </p:nvPr>
        </p:nvSpPr>
        <p:spPr/>
        <p:txBody>
          <a:bodyPr/>
          <a:lstStyle/>
          <a:p>
            <a:fld id="{57CCF403-E3FE-483B-B237-B404DE6BB1D2}" type="slidenum">
              <a:rPr lang="en-GB" smtClean="0"/>
              <a:t>8</a:t>
            </a:fld>
            <a:endParaRPr lang="en-GB"/>
          </a:p>
        </p:txBody>
      </p:sp>
    </p:spTree>
    <p:extLst>
      <p:ext uri="{BB962C8B-B14F-4D97-AF65-F5344CB8AC3E}">
        <p14:creationId xmlns:p14="http://schemas.microsoft.com/office/powerpoint/2010/main" val="43658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Model biznesowy - </a:t>
            </a:r>
            <a:endParaRPr lang="en-GB"/>
          </a:p>
        </p:txBody>
      </p:sp>
      <p:sp>
        <p:nvSpPr>
          <p:cNvPr id="4" name="Slide Number Placeholder 3"/>
          <p:cNvSpPr>
            <a:spLocks noGrp="1"/>
          </p:cNvSpPr>
          <p:nvPr>
            <p:ph type="sldNum" sz="quarter" idx="5"/>
          </p:nvPr>
        </p:nvSpPr>
        <p:spPr/>
        <p:txBody>
          <a:bodyPr/>
          <a:lstStyle/>
          <a:p>
            <a:fld id="{57CCF403-E3FE-483B-B237-B404DE6BB1D2}" type="slidenum">
              <a:rPr lang="en-GB" smtClean="0"/>
              <a:t>9</a:t>
            </a:fld>
            <a:endParaRPr lang="en-GB"/>
          </a:p>
        </p:txBody>
      </p:sp>
    </p:spTree>
    <p:extLst>
      <p:ext uri="{BB962C8B-B14F-4D97-AF65-F5344CB8AC3E}">
        <p14:creationId xmlns:p14="http://schemas.microsoft.com/office/powerpoint/2010/main" val="1513981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7963FD-363E-F57F-0D72-2008EE63C81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7FC9F52B-8A60-402C-B296-1887FCDFF18D}"/>
              </a:ext>
            </a:extLst>
          </p:cNvPr>
          <p:cNvSpPr/>
          <p:nvPr userDrawn="1"/>
        </p:nvSpPr>
        <p:spPr>
          <a:xfrm>
            <a:off x="-12269" y="1"/>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raphic 4">
            <a:extLst>
              <a:ext uri="{FF2B5EF4-FFF2-40B4-BE49-F238E27FC236}">
                <a16:creationId xmlns:a16="http://schemas.microsoft.com/office/drawing/2014/main" id="{0CFBAD29-6397-A978-54DA-F79F5B8BEE60}"/>
              </a:ext>
            </a:extLst>
          </p:cNvPr>
          <p:cNvSpPr/>
          <p:nvPr userDrawn="1"/>
        </p:nvSpPr>
        <p:spPr>
          <a:xfrm>
            <a:off x="1607985" y="2263843"/>
            <a:ext cx="2017944" cy="2330314"/>
          </a:xfrm>
          <a:custGeom>
            <a:avLst/>
            <a:gdLst>
              <a:gd name="connsiteX0" fmla="*/ 643585 w 1705500"/>
              <a:gd name="connsiteY0" fmla="*/ 993925 h 1969505"/>
              <a:gd name="connsiteX1" fmla="*/ 931236 w 1705500"/>
              <a:gd name="connsiteY1" fmla="*/ 993925 h 1969505"/>
              <a:gd name="connsiteX2" fmla="*/ 952820 w 1705500"/>
              <a:gd name="connsiteY2" fmla="*/ 1345150 h 1969505"/>
              <a:gd name="connsiteX3" fmla="*/ 643585 w 1705500"/>
              <a:gd name="connsiteY3" fmla="*/ 993925 h 1969505"/>
              <a:gd name="connsiteX4" fmla="*/ 597279 w 1705500"/>
              <a:gd name="connsiteY4" fmla="*/ 845194 h 1969505"/>
              <a:gd name="connsiteX5" fmla="*/ 299424 w 1705500"/>
              <a:gd name="connsiteY5" fmla="*/ 848726 h 1969505"/>
              <a:gd name="connsiteX6" fmla="*/ 645940 w 1705500"/>
              <a:gd name="connsiteY6" fmla="*/ 150593 h 1969505"/>
              <a:gd name="connsiteX7" fmla="*/ 805659 w 1705500"/>
              <a:gd name="connsiteY7" fmla="*/ 391545 h 1969505"/>
              <a:gd name="connsiteX8" fmla="*/ 911615 w 1705500"/>
              <a:gd name="connsiteY8" fmla="*/ 844017 h 1969505"/>
              <a:gd name="connsiteX9" fmla="*/ 597279 w 1705500"/>
              <a:gd name="connsiteY9" fmla="*/ 845194 h 1969505"/>
              <a:gd name="connsiteX10" fmla="*/ 1626230 w 1705500"/>
              <a:gd name="connsiteY10" fmla="*/ 863246 h 1969505"/>
              <a:gd name="connsiteX11" fmla="*/ 1355453 w 1705500"/>
              <a:gd name="connsiteY11" fmla="*/ 566569 h 1969505"/>
              <a:gd name="connsiteX12" fmla="*/ 1223597 w 1705500"/>
              <a:gd name="connsiteY12" fmla="*/ 637598 h 1969505"/>
              <a:gd name="connsiteX13" fmla="*/ 1375467 w 1705500"/>
              <a:gd name="connsiteY13" fmla="*/ 845586 h 1969505"/>
              <a:gd name="connsiteX14" fmla="*/ 1096057 w 1705500"/>
              <a:gd name="connsiteY14" fmla="*/ 844802 h 1969505"/>
              <a:gd name="connsiteX15" fmla="*/ 1062700 w 1705500"/>
              <a:gd name="connsiteY15" fmla="*/ 844409 h 1969505"/>
              <a:gd name="connsiteX16" fmla="*/ 946934 w 1705500"/>
              <a:gd name="connsiteY16" fmla="*/ 343668 h 1969505"/>
              <a:gd name="connsiteX17" fmla="*/ 621609 w 1705500"/>
              <a:gd name="connsiteY17" fmla="*/ 2647 h 1969505"/>
              <a:gd name="connsiteX18" fmla="*/ 0 w 1705500"/>
              <a:gd name="connsiteY18" fmla="*/ 1969506 h 1969505"/>
              <a:gd name="connsiteX19" fmla="*/ 149516 w 1705500"/>
              <a:gd name="connsiteY19" fmla="*/ 1969506 h 1969505"/>
              <a:gd name="connsiteX20" fmla="*/ 296677 w 1705500"/>
              <a:gd name="connsiteY20" fmla="*/ 858929 h 1969505"/>
              <a:gd name="connsiteX21" fmla="*/ 512906 w 1705500"/>
              <a:gd name="connsiteY21" fmla="*/ 1076728 h 1969505"/>
              <a:gd name="connsiteX22" fmla="*/ 953213 w 1705500"/>
              <a:gd name="connsiteY22" fmla="*/ 1729339 h 1969505"/>
              <a:gd name="connsiteX23" fmla="*/ 1101943 w 1705500"/>
              <a:gd name="connsiteY23" fmla="*/ 1718351 h 1969505"/>
              <a:gd name="connsiteX24" fmla="*/ 1081145 w 1705500"/>
              <a:gd name="connsiteY24" fmla="*/ 994710 h 1969505"/>
              <a:gd name="connsiteX25" fmla="*/ 1095665 w 1705500"/>
              <a:gd name="connsiteY25" fmla="*/ 994710 h 1969505"/>
              <a:gd name="connsiteX26" fmla="*/ 1394304 w 1705500"/>
              <a:gd name="connsiteY26" fmla="*/ 995495 h 1969505"/>
              <a:gd name="connsiteX27" fmla="*/ 1220065 w 1705500"/>
              <a:gd name="connsiteY27" fmla="*/ 1254498 h 1969505"/>
              <a:gd name="connsiteX28" fmla="*/ 1359378 w 1705500"/>
              <a:gd name="connsiteY28" fmla="*/ 1308654 h 1969505"/>
              <a:gd name="connsiteX29" fmla="*/ 1630939 w 1705500"/>
              <a:gd name="connsiteY29" fmla="*/ 982152 h 1969505"/>
              <a:gd name="connsiteX30" fmla="*/ 1705501 w 1705500"/>
              <a:gd name="connsiteY30" fmla="*/ 919756 h 1969505"/>
              <a:gd name="connsiteX31" fmla="*/ 1626230 w 1705500"/>
              <a:gd name="connsiteY31" fmla="*/ 863246 h 196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05500" h="1969505">
                <a:moveTo>
                  <a:pt x="643585" y="993925"/>
                </a:moveTo>
                <a:cubicBezTo>
                  <a:pt x="737768" y="993532"/>
                  <a:pt x="834699" y="993532"/>
                  <a:pt x="931236" y="993925"/>
                </a:cubicBezTo>
                <a:cubicBezTo>
                  <a:pt x="943794" y="1112831"/>
                  <a:pt x="950073" y="1230168"/>
                  <a:pt x="952820" y="1345150"/>
                </a:cubicBezTo>
                <a:cubicBezTo>
                  <a:pt x="860991" y="1207014"/>
                  <a:pt x="744440" y="1090855"/>
                  <a:pt x="643585" y="993925"/>
                </a:cubicBezTo>
                <a:moveTo>
                  <a:pt x="597279" y="845194"/>
                </a:moveTo>
                <a:lnTo>
                  <a:pt x="299424" y="848726"/>
                </a:lnTo>
                <a:cubicBezTo>
                  <a:pt x="401848" y="457081"/>
                  <a:pt x="538022" y="168252"/>
                  <a:pt x="645940" y="150593"/>
                </a:cubicBezTo>
                <a:cubicBezTo>
                  <a:pt x="680474" y="145099"/>
                  <a:pt x="743262" y="204748"/>
                  <a:pt x="805659" y="391545"/>
                </a:cubicBezTo>
                <a:cubicBezTo>
                  <a:pt x="855497" y="541061"/>
                  <a:pt x="889246" y="692931"/>
                  <a:pt x="911615" y="844017"/>
                </a:cubicBezTo>
                <a:cubicBezTo>
                  <a:pt x="758175" y="843232"/>
                  <a:pt x="741693" y="842839"/>
                  <a:pt x="597279" y="845194"/>
                </a:cubicBezTo>
                <a:moveTo>
                  <a:pt x="1626230" y="863246"/>
                </a:moveTo>
                <a:cubicBezTo>
                  <a:pt x="1503399" y="776519"/>
                  <a:pt x="1417457" y="682335"/>
                  <a:pt x="1355453" y="566569"/>
                </a:cubicBezTo>
                <a:lnTo>
                  <a:pt x="1223597" y="637598"/>
                </a:lnTo>
                <a:cubicBezTo>
                  <a:pt x="1264017" y="713337"/>
                  <a:pt x="1314641" y="782013"/>
                  <a:pt x="1375467" y="845586"/>
                </a:cubicBezTo>
                <a:lnTo>
                  <a:pt x="1096057" y="844802"/>
                </a:lnTo>
                <a:cubicBezTo>
                  <a:pt x="1085069" y="844802"/>
                  <a:pt x="1073689" y="844802"/>
                  <a:pt x="1062700" y="844409"/>
                </a:cubicBezTo>
                <a:cubicBezTo>
                  <a:pt x="1039155" y="678019"/>
                  <a:pt x="1002659" y="510059"/>
                  <a:pt x="946934" y="343668"/>
                </a:cubicBezTo>
                <a:cubicBezTo>
                  <a:pt x="864131" y="95653"/>
                  <a:pt x="754643" y="-19329"/>
                  <a:pt x="621609" y="2647"/>
                </a:cubicBezTo>
                <a:cubicBezTo>
                  <a:pt x="267245" y="60726"/>
                  <a:pt x="0" y="1235662"/>
                  <a:pt x="0" y="1969506"/>
                </a:cubicBezTo>
                <a:lnTo>
                  <a:pt x="149516" y="1969506"/>
                </a:lnTo>
                <a:cubicBezTo>
                  <a:pt x="149516" y="1594735"/>
                  <a:pt x="211127" y="1190532"/>
                  <a:pt x="296677" y="858929"/>
                </a:cubicBezTo>
                <a:cubicBezTo>
                  <a:pt x="296677" y="858929"/>
                  <a:pt x="475233" y="1040232"/>
                  <a:pt x="512906" y="1076728"/>
                </a:cubicBezTo>
                <a:cubicBezTo>
                  <a:pt x="688715" y="1245473"/>
                  <a:pt x="907691" y="1455423"/>
                  <a:pt x="953213" y="1729339"/>
                </a:cubicBezTo>
                <a:lnTo>
                  <a:pt x="1101943" y="1718351"/>
                </a:lnTo>
                <a:cubicBezTo>
                  <a:pt x="1105868" y="1492311"/>
                  <a:pt x="1106653" y="1247042"/>
                  <a:pt x="1081145" y="994710"/>
                </a:cubicBezTo>
                <a:cubicBezTo>
                  <a:pt x="1085854" y="994710"/>
                  <a:pt x="1090563" y="994710"/>
                  <a:pt x="1095665" y="994710"/>
                </a:cubicBezTo>
                <a:lnTo>
                  <a:pt x="1394304" y="995495"/>
                </a:lnTo>
                <a:cubicBezTo>
                  <a:pt x="1321704" y="1070056"/>
                  <a:pt x="1258523" y="1154429"/>
                  <a:pt x="1220065" y="1254498"/>
                </a:cubicBezTo>
                <a:lnTo>
                  <a:pt x="1359378" y="1308654"/>
                </a:lnTo>
                <a:cubicBezTo>
                  <a:pt x="1411963" y="1172481"/>
                  <a:pt x="1527338" y="1068487"/>
                  <a:pt x="1630939" y="982152"/>
                </a:cubicBezTo>
                <a:lnTo>
                  <a:pt x="1705501" y="919756"/>
                </a:lnTo>
                <a:lnTo>
                  <a:pt x="1626230" y="863246"/>
                </a:lnTo>
                <a:close/>
              </a:path>
            </a:pathLst>
          </a:custGeom>
          <a:solidFill>
            <a:schemeClr val="accent1"/>
          </a:solidFill>
          <a:ln w="39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ira Sans Thin"/>
              <a:ea typeface="+mn-ea"/>
              <a:cs typeface="+mn-cs"/>
            </a:endParaRPr>
          </a:p>
        </p:txBody>
      </p:sp>
      <p:sp>
        <p:nvSpPr>
          <p:cNvPr id="6" name="Graphic 4">
            <a:extLst>
              <a:ext uri="{FF2B5EF4-FFF2-40B4-BE49-F238E27FC236}">
                <a16:creationId xmlns:a16="http://schemas.microsoft.com/office/drawing/2014/main" id="{C08E7F2C-82DA-F37C-A8FA-D77C86CE2C50}"/>
              </a:ext>
            </a:extLst>
          </p:cNvPr>
          <p:cNvSpPr/>
          <p:nvPr userDrawn="1"/>
        </p:nvSpPr>
        <p:spPr>
          <a:xfrm>
            <a:off x="1579614" y="2263843"/>
            <a:ext cx="2017944" cy="2330314"/>
          </a:xfrm>
          <a:custGeom>
            <a:avLst/>
            <a:gdLst>
              <a:gd name="connsiteX0" fmla="*/ 643585 w 1705500"/>
              <a:gd name="connsiteY0" fmla="*/ 993925 h 1969505"/>
              <a:gd name="connsiteX1" fmla="*/ 931236 w 1705500"/>
              <a:gd name="connsiteY1" fmla="*/ 993925 h 1969505"/>
              <a:gd name="connsiteX2" fmla="*/ 952820 w 1705500"/>
              <a:gd name="connsiteY2" fmla="*/ 1345150 h 1969505"/>
              <a:gd name="connsiteX3" fmla="*/ 643585 w 1705500"/>
              <a:gd name="connsiteY3" fmla="*/ 993925 h 1969505"/>
              <a:gd name="connsiteX4" fmla="*/ 597279 w 1705500"/>
              <a:gd name="connsiteY4" fmla="*/ 845194 h 1969505"/>
              <a:gd name="connsiteX5" fmla="*/ 299424 w 1705500"/>
              <a:gd name="connsiteY5" fmla="*/ 848726 h 1969505"/>
              <a:gd name="connsiteX6" fmla="*/ 645940 w 1705500"/>
              <a:gd name="connsiteY6" fmla="*/ 150593 h 1969505"/>
              <a:gd name="connsiteX7" fmla="*/ 805659 w 1705500"/>
              <a:gd name="connsiteY7" fmla="*/ 391545 h 1969505"/>
              <a:gd name="connsiteX8" fmla="*/ 911615 w 1705500"/>
              <a:gd name="connsiteY8" fmla="*/ 844017 h 1969505"/>
              <a:gd name="connsiteX9" fmla="*/ 597279 w 1705500"/>
              <a:gd name="connsiteY9" fmla="*/ 845194 h 1969505"/>
              <a:gd name="connsiteX10" fmla="*/ 1626230 w 1705500"/>
              <a:gd name="connsiteY10" fmla="*/ 863246 h 1969505"/>
              <a:gd name="connsiteX11" fmla="*/ 1355453 w 1705500"/>
              <a:gd name="connsiteY11" fmla="*/ 566569 h 1969505"/>
              <a:gd name="connsiteX12" fmla="*/ 1223597 w 1705500"/>
              <a:gd name="connsiteY12" fmla="*/ 637598 h 1969505"/>
              <a:gd name="connsiteX13" fmla="*/ 1375467 w 1705500"/>
              <a:gd name="connsiteY13" fmla="*/ 845586 h 1969505"/>
              <a:gd name="connsiteX14" fmla="*/ 1096057 w 1705500"/>
              <a:gd name="connsiteY14" fmla="*/ 844802 h 1969505"/>
              <a:gd name="connsiteX15" fmla="*/ 1062700 w 1705500"/>
              <a:gd name="connsiteY15" fmla="*/ 844409 h 1969505"/>
              <a:gd name="connsiteX16" fmla="*/ 946934 w 1705500"/>
              <a:gd name="connsiteY16" fmla="*/ 343668 h 1969505"/>
              <a:gd name="connsiteX17" fmla="*/ 621609 w 1705500"/>
              <a:gd name="connsiteY17" fmla="*/ 2647 h 1969505"/>
              <a:gd name="connsiteX18" fmla="*/ 0 w 1705500"/>
              <a:gd name="connsiteY18" fmla="*/ 1969506 h 1969505"/>
              <a:gd name="connsiteX19" fmla="*/ 149516 w 1705500"/>
              <a:gd name="connsiteY19" fmla="*/ 1969506 h 1969505"/>
              <a:gd name="connsiteX20" fmla="*/ 296677 w 1705500"/>
              <a:gd name="connsiteY20" fmla="*/ 858929 h 1969505"/>
              <a:gd name="connsiteX21" fmla="*/ 512906 w 1705500"/>
              <a:gd name="connsiteY21" fmla="*/ 1076728 h 1969505"/>
              <a:gd name="connsiteX22" fmla="*/ 953213 w 1705500"/>
              <a:gd name="connsiteY22" fmla="*/ 1729339 h 1969505"/>
              <a:gd name="connsiteX23" fmla="*/ 1101943 w 1705500"/>
              <a:gd name="connsiteY23" fmla="*/ 1718351 h 1969505"/>
              <a:gd name="connsiteX24" fmla="*/ 1081145 w 1705500"/>
              <a:gd name="connsiteY24" fmla="*/ 994710 h 1969505"/>
              <a:gd name="connsiteX25" fmla="*/ 1095665 w 1705500"/>
              <a:gd name="connsiteY25" fmla="*/ 994710 h 1969505"/>
              <a:gd name="connsiteX26" fmla="*/ 1394304 w 1705500"/>
              <a:gd name="connsiteY26" fmla="*/ 995495 h 1969505"/>
              <a:gd name="connsiteX27" fmla="*/ 1220065 w 1705500"/>
              <a:gd name="connsiteY27" fmla="*/ 1254498 h 1969505"/>
              <a:gd name="connsiteX28" fmla="*/ 1359378 w 1705500"/>
              <a:gd name="connsiteY28" fmla="*/ 1308654 h 1969505"/>
              <a:gd name="connsiteX29" fmla="*/ 1630939 w 1705500"/>
              <a:gd name="connsiteY29" fmla="*/ 982152 h 1969505"/>
              <a:gd name="connsiteX30" fmla="*/ 1705501 w 1705500"/>
              <a:gd name="connsiteY30" fmla="*/ 919756 h 1969505"/>
              <a:gd name="connsiteX31" fmla="*/ 1626230 w 1705500"/>
              <a:gd name="connsiteY31" fmla="*/ 863246 h 196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05500" h="1969505">
                <a:moveTo>
                  <a:pt x="643585" y="993925"/>
                </a:moveTo>
                <a:cubicBezTo>
                  <a:pt x="737768" y="993532"/>
                  <a:pt x="834699" y="993532"/>
                  <a:pt x="931236" y="993925"/>
                </a:cubicBezTo>
                <a:cubicBezTo>
                  <a:pt x="943794" y="1112831"/>
                  <a:pt x="950073" y="1230168"/>
                  <a:pt x="952820" y="1345150"/>
                </a:cubicBezTo>
                <a:cubicBezTo>
                  <a:pt x="860991" y="1207014"/>
                  <a:pt x="744440" y="1090855"/>
                  <a:pt x="643585" y="993925"/>
                </a:cubicBezTo>
                <a:moveTo>
                  <a:pt x="597279" y="845194"/>
                </a:moveTo>
                <a:lnTo>
                  <a:pt x="299424" y="848726"/>
                </a:lnTo>
                <a:cubicBezTo>
                  <a:pt x="401848" y="457081"/>
                  <a:pt x="538022" y="168252"/>
                  <a:pt x="645940" y="150593"/>
                </a:cubicBezTo>
                <a:cubicBezTo>
                  <a:pt x="680474" y="145099"/>
                  <a:pt x="743262" y="204748"/>
                  <a:pt x="805659" y="391545"/>
                </a:cubicBezTo>
                <a:cubicBezTo>
                  <a:pt x="855497" y="541061"/>
                  <a:pt x="889246" y="692931"/>
                  <a:pt x="911615" y="844017"/>
                </a:cubicBezTo>
                <a:cubicBezTo>
                  <a:pt x="758175" y="843232"/>
                  <a:pt x="741693" y="842839"/>
                  <a:pt x="597279" y="845194"/>
                </a:cubicBezTo>
                <a:moveTo>
                  <a:pt x="1626230" y="863246"/>
                </a:moveTo>
                <a:cubicBezTo>
                  <a:pt x="1503399" y="776519"/>
                  <a:pt x="1417457" y="682335"/>
                  <a:pt x="1355453" y="566569"/>
                </a:cubicBezTo>
                <a:lnTo>
                  <a:pt x="1223597" y="637598"/>
                </a:lnTo>
                <a:cubicBezTo>
                  <a:pt x="1264017" y="713337"/>
                  <a:pt x="1314641" y="782013"/>
                  <a:pt x="1375467" y="845586"/>
                </a:cubicBezTo>
                <a:lnTo>
                  <a:pt x="1096057" y="844802"/>
                </a:lnTo>
                <a:cubicBezTo>
                  <a:pt x="1085069" y="844802"/>
                  <a:pt x="1073689" y="844802"/>
                  <a:pt x="1062700" y="844409"/>
                </a:cubicBezTo>
                <a:cubicBezTo>
                  <a:pt x="1039155" y="678019"/>
                  <a:pt x="1002659" y="510059"/>
                  <a:pt x="946934" y="343668"/>
                </a:cubicBezTo>
                <a:cubicBezTo>
                  <a:pt x="864131" y="95653"/>
                  <a:pt x="754643" y="-19329"/>
                  <a:pt x="621609" y="2647"/>
                </a:cubicBezTo>
                <a:cubicBezTo>
                  <a:pt x="267245" y="60726"/>
                  <a:pt x="0" y="1235662"/>
                  <a:pt x="0" y="1969506"/>
                </a:cubicBezTo>
                <a:lnTo>
                  <a:pt x="149516" y="1969506"/>
                </a:lnTo>
                <a:cubicBezTo>
                  <a:pt x="149516" y="1594735"/>
                  <a:pt x="211127" y="1190532"/>
                  <a:pt x="296677" y="858929"/>
                </a:cubicBezTo>
                <a:cubicBezTo>
                  <a:pt x="296677" y="858929"/>
                  <a:pt x="475233" y="1040232"/>
                  <a:pt x="512906" y="1076728"/>
                </a:cubicBezTo>
                <a:cubicBezTo>
                  <a:pt x="688715" y="1245473"/>
                  <a:pt x="907691" y="1455423"/>
                  <a:pt x="953213" y="1729339"/>
                </a:cubicBezTo>
                <a:lnTo>
                  <a:pt x="1101943" y="1718351"/>
                </a:lnTo>
                <a:cubicBezTo>
                  <a:pt x="1105868" y="1492311"/>
                  <a:pt x="1106653" y="1247042"/>
                  <a:pt x="1081145" y="994710"/>
                </a:cubicBezTo>
                <a:cubicBezTo>
                  <a:pt x="1085854" y="994710"/>
                  <a:pt x="1090563" y="994710"/>
                  <a:pt x="1095665" y="994710"/>
                </a:cubicBezTo>
                <a:lnTo>
                  <a:pt x="1394304" y="995495"/>
                </a:lnTo>
                <a:cubicBezTo>
                  <a:pt x="1321704" y="1070056"/>
                  <a:pt x="1258523" y="1154429"/>
                  <a:pt x="1220065" y="1254498"/>
                </a:cubicBezTo>
                <a:lnTo>
                  <a:pt x="1359378" y="1308654"/>
                </a:lnTo>
                <a:cubicBezTo>
                  <a:pt x="1411963" y="1172481"/>
                  <a:pt x="1527338" y="1068487"/>
                  <a:pt x="1630939" y="982152"/>
                </a:cubicBezTo>
                <a:lnTo>
                  <a:pt x="1705501" y="919756"/>
                </a:lnTo>
                <a:lnTo>
                  <a:pt x="1626230" y="863246"/>
                </a:lnTo>
                <a:close/>
              </a:path>
            </a:pathLst>
          </a:custGeom>
          <a:solidFill>
            <a:schemeClr val="bg1"/>
          </a:solidFill>
          <a:ln w="39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ira Sans Thin"/>
              <a:ea typeface="+mn-ea"/>
              <a:cs typeface="+mn-cs"/>
            </a:endParaRPr>
          </a:p>
        </p:txBody>
      </p:sp>
      <p:sp>
        <p:nvSpPr>
          <p:cNvPr id="9" name="Text Placeholder 8">
            <a:extLst>
              <a:ext uri="{FF2B5EF4-FFF2-40B4-BE49-F238E27FC236}">
                <a16:creationId xmlns:a16="http://schemas.microsoft.com/office/drawing/2014/main" id="{BD9B9A9A-93B8-91AE-F266-AC2B3AA5F6FB}"/>
              </a:ext>
            </a:extLst>
          </p:cNvPr>
          <p:cNvSpPr>
            <a:spLocks noGrp="1"/>
          </p:cNvSpPr>
          <p:nvPr>
            <p:ph type="body" sz="quarter" idx="10" hasCustomPrompt="1"/>
          </p:nvPr>
        </p:nvSpPr>
        <p:spPr>
          <a:xfrm>
            <a:off x="4345300" y="2742467"/>
            <a:ext cx="3777768" cy="1573213"/>
          </a:xfrm>
          <a:prstGeom prst="rect">
            <a:avLst/>
          </a:prstGeom>
        </p:spPr>
        <p:txBody>
          <a:bodyPr/>
          <a:lstStyle>
            <a:lvl1pPr marL="0" indent="0">
              <a:buNone/>
              <a:defRPr sz="2400" baseline="0">
                <a:solidFill>
                  <a:schemeClr val="bg1"/>
                </a:solidFill>
              </a:defRPr>
            </a:lvl1pPr>
          </a:lstStyle>
          <a:p>
            <a:r>
              <a:rPr lang="fr-FR" sz="2800" err="1">
                <a:solidFill>
                  <a:schemeClr val="bg1"/>
                </a:solidFill>
                <a:latin typeface="Fira Sans Light" panose="020B0403050000020004" pitchFamily="34" charset="0"/>
                <a:cs typeface="Segoe UI" panose="020B0502040204020203" pitchFamily="34" charset="0"/>
              </a:rPr>
              <a:t>Title</a:t>
            </a:r>
            <a:r>
              <a:rPr lang="fr-FR" sz="2800">
                <a:solidFill>
                  <a:schemeClr val="bg1"/>
                </a:solidFill>
                <a:latin typeface="Fira Sans Light" panose="020B0403050000020004" pitchFamily="34" charset="0"/>
                <a:cs typeface="Segoe UI" panose="020B0502040204020203" pitchFamily="34" charset="0"/>
              </a:rPr>
              <a:t> Main Headline            </a:t>
            </a:r>
            <a:r>
              <a:rPr lang="fr-FR" sz="2800" err="1">
                <a:solidFill>
                  <a:schemeClr val="bg1"/>
                </a:solidFill>
                <a:latin typeface="Fira Sans Light" panose="020B0403050000020004" pitchFamily="34" charset="0"/>
                <a:cs typeface="Segoe UI" panose="020B0502040204020203" pitchFamily="34" charset="0"/>
              </a:rPr>
              <a:t>Please</a:t>
            </a:r>
            <a:r>
              <a:rPr lang="fr-FR" sz="2800" baseline="0">
                <a:solidFill>
                  <a:schemeClr val="bg1"/>
                </a:solidFill>
                <a:latin typeface="Fira Sans Light" panose="020B0403050000020004" pitchFamily="34" charset="0"/>
                <a:cs typeface="Segoe UI" panose="020B0502040204020203" pitchFamily="34" charset="0"/>
              </a:rPr>
              <a:t> change the </a:t>
            </a:r>
            <a:r>
              <a:rPr lang="fr-FR" sz="2800" baseline="0" err="1">
                <a:solidFill>
                  <a:schemeClr val="bg1"/>
                </a:solidFill>
                <a:latin typeface="Fira Sans Light" panose="020B0403050000020004" pitchFamily="34" charset="0"/>
                <a:cs typeface="Segoe UI" panose="020B0502040204020203" pitchFamily="34" charset="0"/>
              </a:rPr>
              <a:t>text</a:t>
            </a:r>
            <a:endParaRPr lang="fr-FR" sz="2800">
              <a:solidFill>
                <a:schemeClr val="bg1"/>
              </a:solidFill>
              <a:latin typeface="Fira Sans Light" panose="020B0403050000020004" pitchFamily="34" charset="0"/>
              <a:cs typeface="Segoe UI" panose="020B0502040204020203" pitchFamily="34" charset="0"/>
            </a:endParaRPr>
          </a:p>
        </p:txBody>
      </p:sp>
    </p:spTree>
    <p:extLst>
      <p:ext uri="{BB962C8B-B14F-4D97-AF65-F5344CB8AC3E}">
        <p14:creationId xmlns:p14="http://schemas.microsoft.com/office/powerpoint/2010/main" val="7158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10" fill="hold"/>
                                        <p:tgtEl>
                                          <p:spTgt spid="3"/>
                                        </p:tgtEl>
                                      </p:cBhvr>
                                      <p:by x="200000" y="200000"/>
                                    </p:animScale>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0" presetClass="entr" presetSubtype="0" fill="hold" nodeType="withEffect">
                                  <p:stCondLst>
                                    <p:cond delay="1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250"/>
                                        <p:tgtEl>
                                          <p:spTgt spid="3"/>
                                        </p:tgtEl>
                                      </p:cBhvr>
                                    </p:animEffect>
                                  </p:childTnLst>
                                </p:cTn>
                              </p:par>
                              <p:par>
                                <p:cTn id="14" presetID="6" presetClass="emph" presetSubtype="0" decel="100000" fill="hold" nodeType="withEffect">
                                  <p:stCondLst>
                                    <p:cond delay="100"/>
                                  </p:stCondLst>
                                  <p:childTnLst>
                                    <p:animScale>
                                      <p:cBhvr>
                                        <p:cTn id="15" dur="1250" fill="hold"/>
                                        <p:tgtEl>
                                          <p:spTgt spid="3"/>
                                        </p:tgtEl>
                                      </p:cBhvr>
                                      <p:by x="50000" y="50000"/>
                                    </p:animScale>
                                  </p:childTnLst>
                                </p:cTn>
                              </p:par>
                              <p:par>
                                <p:cTn id="16" presetID="10" presetClass="entr" presetSubtype="0" fill="hold" grpId="0" nodeType="withEffect">
                                  <p:stCondLst>
                                    <p:cond delay="11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42" presetClass="path" presetSubtype="0" accel="45333" decel="48000" fill="hold" grpId="1" nodeType="withEffect">
                                  <p:stCondLst>
                                    <p:cond delay="1100"/>
                                  </p:stCondLst>
                                  <p:childTnLst>
                                    <p:animMotion origin="layout" path="M 0.0069 0 L -3.33333E-6 0 " pathEditMode="relative" rAng="0" ptsTypes="AA">
                                      <p:cBhvr>
                                        <p:cTn id="20" dur="750" fill="hold"/>
                                        <p:tgtEl>
                                          <p:spTgt spid="5"/>
                                        </p:tgtEl>
                                        <p:attrNameLst>
                                          <p:attrName>ppt_x</p:attrName>
                                          <p:attrName>ppt_y</p:attrName>
                                        </p:attrNameLst>
                                      </p:cBhvr>
                                      <p:rCtr x="-352" y="0"/>
                                    </p:animMotion>
                                  </p:childTnLst>
                                </p:cTn>
                              </p:par>
                              <p:par>
                                <p:cTn id="21" presetID="10" presetClass="entr" presetSubtype="0" fill="hold" grpId="0" nodeType="withEffect">
                                  <p:stCondLst>
                                    <p:cond delay="1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42" presetClass="path" presetSubtype="0" decel="100000" fill="hold" grpId="1" nodeType="withEffect">
                                  <p:stCondLst>
                                    <p:cond delay="1100"/>
                                  </p:stCondLst>
                                  <p:childTnLst>
                                    <p:animMotion origin="layout" path="M -0.04596 0 L 4.16667E-7 0 " pathEditMode="relative" rAng="0" ptsTypes="AA">
                                      <p:cBhvr>
                                        <p:cTn id="25" dur="750" fill="hold"/>
                                        <p:tgtEl>
                                          <p:spTgt spid="6"/>
                                        </p:tgtEl>
                                        <p:attrNameLst>
                                          <p:attrName>ppt_x</p:attrName>
                                          <p:attrName>ppt_y</p:attrName>
                                        </p:attrNameLst>
                                      </p:cBhvr>
                                      <p:rCtr x="2292" y="0"/>
                                    </p:animMotion>
                                  </p:childTnLst>
                                </p:cTn>
                              </p:par>
                              <p:par>
                                <p:cTn id="26" presetID="1" presetClass="entr" presetSubtype="0" fill="hold" grpId="0" nodeType="withEffect">
                                  <p:stCondLst>
                                    <p:cond delay="110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par>
                                <p:cTn id="28" presetID="35" presetClass="path" presetSubtype="0" accel="50000" decel="50000" fill="hold" grpId="1" nodeType="withEffect">
                                  <p:stCondLst>
                                    <p:cond delay="1100"/>
                                  </p:stCondLst>
                                  <p:childTnLst>
                                    <p:animMotion origin="layout" path="M 0.08346 0.05208 L 0.03346 0.05208 " pathEditMode="relative" rAng="0" ptsTypes="AA">
                                      <p:cBhvr>
                                        <p:cTn id="29" dur="750" fill="hold"/>
                                        <p:tgtEl>
                                          <p:spTgt spid="9">
                                            <p:txEl>
                                              <p:pRg st="0" end="0"/>
                                            </p:txEl>
                                          </p:spTgt>
                                        </p:tgtEl>
                                        <p:attrNameLst>
                                          <p:attrName>ppt_x</p:attrName>
                                          <p:attrName>ppt_y</p:attrName>
                                        </p:attrNameLst>
                                      </p:cBhvr>
                                      <p:rCtr x="-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build="p">
        <p:tmplLst>
          <p:tmpl lvl="1">
            <p:tnLst>
              <p:par>
                <p:cTn presetID="1" presetClass="entr" presetSubtype="0" fill="hold" nodeType="withEffect">
                  <p:stCondLst>
                    <p:cond delay="110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9" grpId="1" build="p">
        <p:tmplLst>
          <p:tmpl lvl="1">
            <p:tnLst>
              <p:par>
                <p:cTn presetID="35" presetClass="path" presetSubtype="0" accel="50000" decel="50000" fill="hold" nodeType="withEffect">
                  <p:stCondLst>
                    <p:cond delay="1100"/>
                  </p:stCondLst>
                  <p:childTnLst>
                    <p:animMotion origin="layout" path="M 0.08346 0.05208 L 0.03346 0.05208 " pathEditMode="relative" rAng="0" ptsTypes="AA">
                      <p:cBhvr>
                        <p:cTn dur="750" fill="hold"/>
                        <p:tgtEl>
                          <p:spTgt spid="9"/>
                        </p:tgtEl>
                        <p:attrNameLst>
                          <p:attrName>ppt_x</p:attrName>
                          <p:attrName>ppt_y</p:attrName>
                        </p:attrNameLst>
                      </p:cBhvr>
                      <p:rCtr x="-2500" y="0"/>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xxes_Our Organization">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E51CA02-1A5F-8B68-84D2-5BE88D0521BC}"/>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OUR ORGANIZATION</a:t>
            </a:r>
            <a:endParaRPr lang="fr-CA" noProof="0"/>
          </a:p>
        </p:txBody>
      </p:sp>
      <p:cxnSp>
        <p:nvCxnSpPr>
          <p:cNvPr id="4" name="Connecteur droit 62">
            <a:extLst>
              <a:ext uri="{FF2B5EF4-FFF2-40B4-BE49-F238E27FC236}">
                <a16:creationId xmlns:a16="http://schemas.microsoft.com/office/drawing/2014/main" id="{5F70E93E-1240-A016-2AA9-768F1B72DA0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5" name="Immagine 8">
            <a:extLst>
              <a:ext uri="{FF2B5EF4-FFF2-40B4-BE49-F238E27FC236}">
                <a16:creationId xmlns:a16="http://schemas.microsoft.com/office/drawing/2014/main" id="{7F362C4F-70A7-B9CD-3A2D-F0E5E43EA9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6" name="Rechteck 5">
            <a:extLst>
              <a:ext uri="{FF2B5EF4-FFF2-40B4-BE49-F238E27FC236}">
                <a16:creationId xmlns:a16="http://schemas.microsoft.com/office/drawing/2014/main" id="{CAB19E5D-C27E-4624-C5D0-D1A8340BE2DE}"/>
              </a:ext>
            </a:extLst>
          </p:cNvPr>
          <p:cNvSpPr/>
          <p:nvPr userDrawn="1"/>
        </p:nvSpPr>
        <p:spPr>
          <a:xfrm>
            <a:off x="4400492" y="1467145"/>
            <a:ext cx="2805545" cy="706582"/>
          </a:xfrm>
          <a:prstGeom prst="rect">
            <a:avLst/>
          </a:prstGeom>
          <a:solidFill>
            <a:srgbClr val="002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a:solidFill>
                  <a:srgbClr val="FFFFFF"/>
                </a:solidFill>
                <a:latin typeface="Fira Sans ExtraBold" panose="020B0903050000020004" pitchFamily="34" charset="0"/>
              </a:rPr>
              <a:t>Frédéric Lepeintre</a:t>
            </a:r>
            <a:endParaRPr lang="en-US" sz="1200">
              <a:solidFill>
                <a:srgbClr val="FFFFFF"/>
              </a:solidFill>
              <a:latin typeface="Fira Sans Light" panose="020B0403050000020004" pitchFamily="34" charset="0"/>
            </a:endParaRPr>
          </a:p>
          <a:p>
            <a:pPr lvl="0" algn="ctr"/>
            <a:endParaRPr lang="en-US" sz="1400" b="1">
              <a:solidFill>
                <a:srgbClr val="FFFFFF"/>
              </a:solidFill>
              <a:latin typeface="Fira Sans ExtraBold" panose="020B0903050000020004" pitchFamily="34" charset="0"/>
            </a:endParaRPr>
          </a:p>
        </p:txBody>
      </p:sp>
      <p:sp>
        <p:nvSpPr>
          <p:cNvPr id="7" name="Rechteck 25">
            <a:extLst>
              <a:ext uri="{FF2B5EF4-FFF2-40B4-BE49-F238E27FC236}">
                <a16:creationId xmlns:a16="http://schemas.microsoft.com/office/drawing/2014/main" id="{BC7F0F54-D3F2-5EF8-E2DA-E7518E2F0053}"/>
              </a:ext>
            </a:extLst>
          </p:cNvPr>
          <p:cNvSpPr/>
          <p:nvPr userDrawn="1"/>
        </p:nvSpPr>
        <p:spPr>
          <a:xfrm>
            <a:off x="395808" y="2881296"/>
            <a:ext cx="2109355" cy="706582"/>
          </a:xfrm>
          <a:prstGeom prst="rect">
            <a:avLst/>
          </a:prstGeom>
          <a:solidFill>
            <a:srgbClr val="002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a:solidFill>
                  <a:srgbClr val="FFFFFF"/>
                </a:solidFill>
                <a:latin typeface="Fira Sans ExtraBold" panose="020B0903050000020004" pitchFamily="34" charset="0"/>
              </a:rPr>
              <a:t>Erwan Remond</a:t>
            </a: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p:txBody>
      </p:sp>
      <p:sp>
        <p:nvSpPr>
          <p:cNvPr id="8" name="Rechteck 26">
            <a:extLst>
              <a:ext uri="{FF2B5EF4-FFF2-40B4-BE49-F238E27FC236}">
                <a16:creationId xmlns:a16="http://schemas.microsoft.com/office/drawing/2014/main" id="{65B435EB-F1E3-010A-E93D-C8FE9F08B063}"/>
              </a:ext>
            </a:extLst>
          </p:cNvPr>
          <p:cNvSpPr/>
          <p:nvPr userDrawn="1"/>
        </p:nvSpPr>
        <p:spPr>
          <a:xfrm>
            <a:off x="2666257" y="2881296"/>
            <a:ext cx="2109355" cy="706582"/>
          </a:xfrm>
          <a:prstGeom prst="rect">
            <a:avLst/>
          </a:prstGeom>
          <a:solidFill>
            <a:srgbClr val="002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a:solidFill>
                  <a:srgbClr val="FFFFFF"/>
                </a:solidFill>
                <a:latin typeface="Fira Sans ExtraBold" panose="020B0903050000020004" pitchFamily="34" charset="0"/>
              </a:rPr>
              <a:t>Marc Neyrand</a:t>
            </a:r>
          </a:p>
          <a:p>
            <a:pPr lvl="0" algn="ctr"/>
            <a:endParaRPr lang="en-US" sz="1400" b="1">
              <a:solidFill>
                <a:srgbClr val="FFFFFF"/>
              </a:solidFill>
              <a:latin typeface="Fira Sans ExtraBold" panose="020B0903050000020004" pitchFamily="34" charset="0"/>
            </a:endParaRPr>
          </a:p>
        </p:txBody>
      </p:sp>
      <p:sp>
        <p:nvSpPr>
          <p:cNvPr id="9" name="Rechteck 27">
            <a:extLst>
              <a:ext uri="{FF2B5EF4-FFF2-40B4-BE49-F238E27FC236}">
                <a16:creationId xmlns:a16="http://schemas.microsoft.com/office/drawing/2014/main" id="{92D9B378-E4AB-6FA0-13EC-99B88C0348D4}"/>
              </a:ext>
            </a:extLst>
          </p:cNvPr>
          <p:cNvSpPr/>
          <p:nvPr userDrawn="1"/>
        </p:nvSpPr>
        <p:spPr>
          <a:xfrm>
            <a:off x="4936706" y="2881296"/>
            <a:ext cx="2109355" cy="706582"/>
          </a:xfrm>
          <a:prstGeom prst="rect">
            <a:avLst/>
          </a:prstGeom>
          <a:solidFill>
            <a:srgbClr val="00239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a:solidFill>
                  <a:srgbClr val="FFFFFF"/>
                </a:solidFill>
                <a:latin typeface="Fira Sans ExtraBold" panose="020B0903050000020004" pitchFamily="34" charset="0"/>
              </a:rPr>
              <a:t>Bertrand Fort</a:t>
            </a: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p:txBody>
      </p:sp>
      <p:sp>
        <p:nvSpPr>
          <p:cNvPr id="10" name="Rechteck 28">
            <a:extLst>
              <a:ext uri="{FF2B5EF4-FFF2-40B4-BE49-F238E27FC236}">
                <a16:creationId xmlns:a16="http://schemas.microsoft.com/office/drawing/2014/main" id="{03A7C3CE-9FF4-2CF9-F6FE-D2CE81F32FE4}"/>
              </a:ext>
            </a:extLst>
          </p:cNvPr>
          <p:cNvSpPr/>
          <p:nvPr userDrawn="1"/>
        </p:nvSpPr>
        <p:spPr>
          <a:xfrm>
            <a:off x="7207155" y="2881296"/>
            <a:ext cx="2109355" cy="706582"/>
          </a:xfrm>
          <a:prstGeom prst="rect">
            <a:avLst/>
          </a:prstGeom>
          <a:solidFill>
            <a:srgbClr val="002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a:p>
            <a:pPr lvl="0" algn="ctr"/>
            <a:r>
              <a:rPr lang="en-US" sz="1400" b="1">
                <a:solidFill>
                  <a:srgbClr val="FFFFFF"/>
                </a:solidFill>
                <a:latin typeface="Fira Sans ExtraBold" panose="020B0903050000020004" pitchFamily="34" charset="0"/>
              </a:rPr>
              <a:t>Jacques Leca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p:txBody>
      </p:sp>
      <p:sp>
        <p:nvSpPr>
          <p:cNvPr id="11" name="Rechteck 29">
            <a:extLst>
              <a:ext uri="{FF2B5EF4-FFF2-40B4-BE49-F238E27FC236}">
                <a16:creationId xmlns:a16="http://schemas.microsoft.com/office/drawing/2014/main" id="{89237187-151C-2F2D-6140-D4CAF2C66F7C}"/>
              </a:ext>
            </a:extLst>
          </p:cNvPr>
          <p:cNvSpPr/>
          <p:nvPr userDrawn="1"/>
        </p:nvSpPr>
        <p:spPr>
          <a:xfrm>
            <a:off x="404357" y="3811396"/>
            <a:ext cx="2109355" cy="1380709"/>
          </a:xfrm>
          <a:prstGeom prst="rect">
            <a:avLst/>
          </a:prstGeom>
          <a:noFill/>
          <a:ln w="19050">
            <a:solidFill>
              <a:srgbClr val="002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Calibri"/>
                <a:ea typeface="+mn-ea"/>
                <a:cs typeface="+mn-cs"/>
              </a:rPr>
              <a:t>XXX</a:t>
            </a:r>
          </a:p>
        </p:txBody>
      </p:sp>
      <p:sp>
        <p:nvSpPr>
          <p:cNvPr id="12" name="Textfeld 30">
            <a:extLst>
              <a:ext uri="{FF2B5EF4-FFF2-40B4-BE49-F238E27FC236}">
                <a16:creationId xmlns:a16="http://schemas.microsoft.com/office/drawing/2014/main" id="{EC488E5B-1E74-FC54-40CA-8EA25C30D188}"/>
              </a:ext>
            </a:extLst>
          </p:cNvPr>
          <p:cNvSpPr txBox="1"/>
          <p:nvPr userDrawn="1"/>
        </p:nvSpPr>
        <p:spPr>
          <a:xfrm>
            <a:off x="404357" y="3822323"/>
            <a:ext cx="2109355" cy="1200329"/>
          </a:xfrm>
          <a:prstGeom prst="rect">
            <a:avLst/>
          </a:prstGeom>
          <a:noFill/>
        </p:spPr>
        <p:txBody>
          <a:bodyPr wrap="square" rtlCol="0">
            <a:spAutoFit/>
          </a:bodyPr>
          <a:lstStyle/>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Securing invoicing chain</a:t>
            </a: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Operational commissioning</a:t>
            </a: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Overall security of systems</a:t>
            </a:r>
          </a:p>
        </p:txBody>
      </p:sp>
      <p:cxnSp>
        <p:nvCxnSpPr>
          <p:cNvPr id="13" name="Gerader Verbinder 12">
            <a:extLst>
              <a:ext uri="{FF2B5EF4-FFF2-40B4-BE49-F238E27FC236}">
                <a16:creationId xmlns:a16="http://schemas.microsoft.com/office/drawing/2014/main" id="{F15190FF-B9C7-08DC-B910-062B3DFDD1F3}"/>
              </a:ext>
            </a:extLst>
          </p:cNvPr>
          <p:cNvCxnSpPr>
            <a:stCxn id="7" idx="0"/>
          </p:cNvCxnSpPr>
          <p:nvPr userDrawn="1"/>
        </p:nvCxnSpPr>
        <p:spPr>
          <a:xfrm flipV="1">
            <a:off x="1450486" y="2657779"/>
            <a:ext cx="0" cy="2235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Gerader Verbinder 34">
            <a:extLst>
              <a:ext uri="{FF2B5EF4-FFF2-40B4-BE49-F238E27FC236}">
                <a16:creationId xmlns:a16="http://schemas.microsoft.com/office/drawing/2014/main" id="{ECD5E89F-67A5-D0CD-1A00-2AE5F32B7CC6}"/>
              </a:ext>
            </a:extLst>
          </p:cNvPr>
          <p:cNvCxnSpPr/>
          <p:nvPr userDrawn="1"/>
        </p:nvCxnSpPr>
        <p:spPr>
          <a:xfrm flipV="1">
            <a:off x="3652217" y="2657778"/>
            <a:ext cx="0" cy="2235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Gerader Verbinder 37">
            <a:extLst>
              <a:ext uri="{FF2B5EF4-FFF2-40B4-BE49-F238E27FC236}">
                <a16:creationId xmlns:a16="http://schemas.microsoft.com/office/drawing/2014/main" id="{79B83EDD-7840-5367-658D-378295AFE05C}"/>
              </a:ext>
            </a:extLst>
          </p:cNvPr>
          <p:cNvCxnSpPr/>
          <p:nvPr userDrawn="1"/>
        </p:nvCxnSpPr>
        <p:spPr>
          <a:xfrm flipV="1">
            <a:off x="5806043" y="2657778"/>
            <a:ext cx="0" cy="2235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Gerader Verbinder 38">
            <a:extLst>
              <a:ext uri="{FF2B5EF4-FFF2-40B4-BE49-F238E27FC236}">
                <a16:creationId xmlns:a16="http://schemas.microsoft.com/office/drawing/2014/main" id="{3B275AD7-FBAA-0471-D9C6-88B1C672DCD6}"/>
              </a:ext>
            </a:extLst>
          </p:cNvPr>
          <p:cNvCxnSpPr>
            <a:stCxn id="10" idx="0"/>
          </p:cNvCxnSpPr>
          <p:nvPr userDrawn="1"/>
        </p:nvCxnSpPr>
        <p:spPr>
          <a:xfrm flipH="1" flipV="1">
            <a:off x="8258177" y="2657778"/>
            <a:ext cx="3656" cy="22351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r Verbinder 42">
            <a:extLst>
              <a:ext uri="{FF2B5EF4-FFF2-40B4-BE49-F238E27FC236}">
                <a16:creationId xmlns:a16="http://schemas.microsoft.com/office/drawing/2014/main" id="{ADB4A618-68A1-E61E-690B-6300B2BC58CD}"/>
              </a:ext>
            </a:extLst>
          </p:cNvPr>
          <p:cNvCxnSpPr>
            <a:cxnSpLocks/>
            <a:endCxn id="6" idx="2"/>
          </p:cNvCxnSpPr>
          <p:nvPr userDrawn="1"/>
        </p:nvCxnSpPr>
        <p:spPr>
          <a:xfrm flipH="1" flipV="1">
            <a:off x="5803265" y="2173727"/>
            <a:ext cx="1948" cy="4883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Rechteck 48">
            <a:extLst>
              <a:ext uri="{FF2B5EF4-FFF2-40B4-BE49-F238E27FC236}">
                <a16:creationId xmlns:a16="http://schemas.microsoft.com/office/drawing/2014/main" id="{B52B4131-A65F-B621-7BCB-143C630A6832}"/>
              </a:ext>
            </a:extLst>
          </p:cNvPr>
          <p:cNvSpPr/>
          <p:nvPr userDrawn="1"/>
        </p:nvSpPr>
        <p:spPr>
          <a:xfrm>
            <a:off x="2666257" y="3807762"/>
            <a:ext cx="2109355" cy="1380709"/>
          </a:xfrm>
          <a:prstGeom prst="rect">
            <a:avLst/>
          </a:prstGeom>
          <a:noFill/>
          <a:ln w="19050">
            <a:solidFill>
              <a:srgbClr val="002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Calibri"/>
                <a:ea typeface="+mn-ea"/>
                <a:cs typeface="+mn-cs"/>
              </a:rPr>
              <a:t>XXX</a:t>
            </a:r>
          </a:p>
        </p:txBody>
      </p:sp>
      <p:sp>
        <p:nvSpPr>
          <p:cNvPr id="19" name="Rechteck 49">
            <a:extLst>
              <a:ext uri="{FF2B5EF4-FFF2-40B4-BE49-F238E27FC236}">
                <a16:creationId xmlns:a16="http://schemas.microsoft.com/office/drawing/2014/main" id="{84D1CF03-8874-8435-C28D-655237B4A95F}"/>
              </a:ext>
            </a:extLst>
          </p:cNvPr>
          <p:cNvSpPr/>
          <p:nvPr userDrawn="1"/>
        </p:nvSpPr>
        <p:spPr>
          <a:xfrm>
            <a:off x="4936706" y="3807761"/>
            <a:ext cx="2109355" cy="1380709"/>
          </a:xfrm>
          <a:prstGeom prst="rect">
            <a:avLst/>
          </a:prstGeom>
          <a:noFill/>
          <a:ln w="19050">
            <a:solidFill>
              <a:srgbClr val="002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Calibri"/>
                <a:ea typeface="+mn-ea"/>
                <a:cs typeface="+mn-cs"/>
              </a:rPr>
              <a:t>XXX</a:t>
            </a:r>
          </a:p>
        </p:txBody>
      </p:sp>
      <p:cxnSp>
        <p:nvCxnSpPr>
          <p:cNvPr id="20" name="Gerader Verbinder 55">
            <a:extLst>
              <a:ext uri="{FF2B5EF4-FFF2-40B4-BE49-F238E27FC236}">
                <a16:creationId xmlns:a16="http://schemas.microsoft.com/office/drawing/2014/main" id="{86F67AD5-6C04-2899-2E7F-535EBA477E29}"/>
              </a:ext>
            </a:extLst>
          </p:cNvPr>
          <p:cNvCxnSpPr/>
          <p:nvPr userDrawn="1"/>
        </p:nvCxnSpPr>
        <p:spPr>
          <a:xfrm flipV="1">
            <a:off x="1451441" y="3586061"/>
            <a:ext cx="0" cy="2235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Gerader Verbinder 56">
            <a:extLst>
              <a:ext uri="{FF2B5EF4-FFF2-40B4-BE49-F238E27FC236}">
                <a16:creationId xmlns:a16="http://schemas.microsoft.com/office/drawing/2014/main" id="{BA89586E-4830-892B-66C1-EBDEFE19651C}"/>
              </a:ext>
            </a:extLst>
          </p:cNvPr>
          <p:cNvCxnSpPr/>
          <p:nvPr userDrawn="1"/>
        </p:nvCxnSpPr>
        <p:spPr>
          <a:xfrm flipV="1">
            <a:off x="3652217" y="3571418"/>
            <a:ext cx="0" cy="2235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Gerader Verbinder 57">
            <a:extLst>
              <a:ext uri="{FF2B5EF4-FFF2-40B4-BE49-F238E27FC236}">
                <a16:creationId xmlns:a16="http://schemas.microsoft.com/office/drawing/2014/main" id="{62A8C26D-699C-6EF3-1205-82BACA254664}"/>
              </a:ext>
            </a:extLst>
          </p:cNvPr>
          <p:cNvCxnSpPr/>
          <p:nvPr userDrawn="1"/>
        </p:nvCxnSpPr>
        <p:spPr>
          <a:xfrm flipV="1">
            <a:off x="5806043" y="3586060"/>
            <a:ext cx="0" cy="2235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Gerader Verbinder 58">
            <a:extLst>
              <a:ext uri="{FF2B5EF4-FFF2-40B4-BE49-F238E27FC236}">
                <a16:creationId xmlns:a16="http://schemas.microsoft.com/office/drawing/2014/main" id="{97DA6AF1-7192-98E6-439A-ABE9DD6E74BD}"/>
              </a:ext>
            </a:extLst>
          </p:cNvPr>
          <p:cNvCxnSpPr/>
          <p:nvPr userDrawn="1"/>
        </p:nvCxnSpPr>
        <p:spPr>
          <a:xfrm flipH="1" flipV="1">
            <a:off x="8258177" y="3586060"/>
            <a:ext cx="3656" cy="22351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feld 59">
            <a:extLst>
              <a:ext uri="{FF2B5EF4-FFF2-40B4-BE49-F238E27FC236}">
                <a16:creationId xmlns:a16="http://schemas.microsoft.com/office/drawing/2014/main" id="{9E897D10-FB31-C050-FE09-A70017F2E733}"/>
              </a:ext>
            </a:extLst>
          </p:cNvPr>
          <p:cNvSpPr txBox="1"/>
          <p:nvPr userDrawn="1"/>
        </p:nvSpPr>
        <p:spPr>
          <a:xfrm>
            <a:off x="4944017" y="3822323"/>
            <a:ext cx="1933975" cy="1384995"/>
          </a:xfrm>
          <a:prstGeom prst="rect">
            <a:avLst/>
          </a:prstGeom>
          <a:noFill/>
        </p:spPr>
        <p:txBody>
          <a:bodyPr wrap="square" rtlCol="0">
            <a:spAutoFit/>
          </a:bodyPr>
          <a:lstStyle/>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Direct sales - France</a:t>
            </a: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Direct sales to strategic accounts</a:t>
            </a: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Partners across Europe</a:t>
            </a: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Marketing and Communication</a:t>
            </a:r>
          </a:p>
        </p:txBody>
      </p:sp>
      <p:sp>
        <p:nvSpPr>
          <p:cNvPr id="25" name="Textfeld 31">
            <a:extLst>
              <a:ext uri="{FF2B5EF4-FFF2-40B4-BE49-F238E27FC236}">
                <a16:creationId xmlns:a16="http://schemas.microsoft.com/office/drawing/2014/main" id="{94D73CC2-6BEE-03D8-CC24-90D676D180DC}"/>
              </a:ext>
            </a:extLst>
          </p:cNvPr>
          <p:cNvSpPr txBox="1"/>
          <p:nvPr userDrawn="1"/>
        </p:nvSpPr>
        <p:spPr>
          <a:xfrm>
            <a:off x="2679203" y="3822323"/>
            <a:ext cx="2084660" cy="1015663"/>
          </a:xfrm>
          <a:prstGeom prst="rect">
            <a:avLst/>
          </a:prstGeom>
          <a:noFill/>
        </p:spPr>
        <p:txBody>
          <a:bodyPr wrap="square" rtlCol="0">
            <a:spAutoFit/>
          </a:bodyPr>
          <a:lstStyle/>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Development of business plan</a:t>
            </a: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Customer Service</a:t>
            </a: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Implementation of strategic programs</a:t>
            </a:r>
          </a:p>
        </p:txBody>
      </p:sp>
      <p:sp>
        <p:nvSpPr>
          <p:cNvPr id="26" name="Rechteck 40">
            <a:extLst>
              <a:ext uri="{FF2B5EF4-FFF2-40B4-BE49-F238E27FC236}">
                <a16:creationId xmlns:a16="http://schemas.microsoft.com/office/drawing/2014/main" id="{C765FE5A-09B6-5094-2254-FDC0F6D4728E}"/>
              </a:ext>
            </a:extLst>
          </p:cNvPr>
          <p:cNvSpPr/>
          <p:nvPr userDrawn="1"/>
        </p:nvSpPr>
        <p:spPr>
          <a:xfrm>
            <a:off x="383037" y="3294419"/>
            <a:ext cx="2109355" cy="261610"/>
          </a:xfrm>
          <a:prstGeom prst="rect">
            <a:avLst/>
          </a:prstGeom>
        </p:spPr>
        <p:txBody>
          <a:bodyPr wrap="square">
            <a:spAutoFit/>
          </a:bodyPr>
          <a:lstStyle/>
          <a:p>
            <a:pPr lvl="0" algn="ctr"/>
            <a:r>
              <a:rPr lang="en-US" sz="1100">
                <a:solidFill>
                  <a:srgbClr val="FFFFFF"/>
                </a:solidFill>
                <a:latin typeface="Fira Sans Light" panose="020B0403050000020004" pitchFamily="34" charset="0"/>
              </a:rPr>
              <a:t>Chief Technical Officer</a:t>
            </a:r>
          </a:p>
        </p:txBody>
      </p:sp>
      <p:sp>
        <p:nvSpPr>
          <p:cNvPr id="27" name="Rechteck 41">
            <a:extLst>
              <a:ext uri="{FF2B5EF4-FFF2-40B4-BE49-F238E27FC236}">
                <a16:creationId xmlns:a16="http://schemas.microsoft.com/office/drawing/2014/main" id="{B161F030-0F56-54FB-20AB-882209DFC408}"/>
              </a:ext>
            </a:extLst>
          </p:cNvPr>
          <p:cNvSpPr/>
          <p:nvPr userDrawn="1"/>
        </p:nvSpPr>
        <p:spPr>
          <a:xfrm>
            <a:off x="2658200" y="3309060"/>
            <a:ext cx="2102046" cy="261610"/>
          </a:xfrm>
          <a:prstGeom prst="rect">
            <a:avLst/>
          </a:prstGeom>
        </p:spPr>
        <p:txBody>
          <a:bodyPr wrap="square">
            <a:spAutoFit/>
          </a:bodyPr>
          <a:lstStyle/>
          <a:p>
            <a:pPr lvl="0" algn="ctr"/>
            <a:r>
              <a:rPr lang="de-DE" sz="1100">
                <a:solidFill>
                  <a:srgbClr val="FFFFFF"/>
                </a:solidFill>
                <a:latin typeface="Fira Sans Light" panose="020B0403050000020004" pitchFamily="34" charset="0"/>
              </a:rPr>
              <a:t>Business Development Officer</a:t>
            </a:r>
          </a:p>
        </p:txBody>
      </p:sp>
      <p:sp>
        <p:nvSpPr>
          <p:cNvPr id="28" name="Rechteck 43">
            <a:extLst>
              <a:ext uri="{FF2B5EF4-FFF2-40B4-BE49-F238E27FC236}">
                <a16:creationId xmlns:a16="http://schemas.microsoft.com/office/drawing/2014/main" id="{1C9F1F7F-1CD0-D018-8017-215967C29857}"/>
              </a:ext>
            </a:extLst>
          </p:cNvPr>
          <p:cNvSpPr/>
          <p:nvPr userDrawn="1"/>
        </p:nvSpPr>
        <p:spPr>
          <a:xfrm>
            <a:off x="4945175" y="3309060"/>
            <a:ext cx="2102046" cy="261610"/>
          </a:xfrm>
          <a:prstGeom prst="rect">
            <a:avLst/>
          </a:prstGeom>
        </p:spPr>
        <p:txBody>
          <a:bodyPr wrap="square">
            <a:spAutoFit/>
          </a:bodyPr>
          <a:lstStyle/>
          <a:p>
            <a:pPr lvl="0" algn="ctr"/>
            <a:r>
              <a:rPr lang="de-DE" sz="1100">
                <a:solidFill>
                  <a:srgbClr val="FFFFFF"/>
                </a:solidFill>
                <a:latin typeface="Fira Sans Light" panose="020B0403050000020004" pitchFamily="34" charset="0"/>
              </a:rPr>
              <a:t>Chief Commercial Officer</a:t>
            </a:r>
          </a:p>
        </p:txBody>
      </p:sp>
      <p:cxnSp>
        <p:nvCxnSpPr>
          <p:cNvPr id="29" name="Gerader Verbinder 44">
            <a:extLst>
              <a:ext uri="{FF2B5EF4-FFF2-40B4-BE49-F238E27FC236}">
                <a16:creationId xmlns:a16="http://schemas.microsoft.com/office/drawing/2014/main" id="{5399F343-E3CE-0CA0-FD00-18200C837C3B}"/>
              </a:ext>
            </a:extLst>
          </p:cNvPr>
          <p:cNvCxnSpPr>
            <a:cxnSpLocks/>
          </p:cNvCxnSpPr>
          <p:nvPr userDrawn="1"/>
        </p:nvCxnSpPr>
        <p:spPr>
          <a:xfrm>
            <a:off x="5805213" y="2657778"/>
            <a:ext cx="47234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Gerader Verbinder 36">
            <a:extLst>
              <a:ext uri="{FF2B5EF4-FFF2-40B4-BE49-F238E27FC236}">
                <a16:creationId xmlns:a16="http://schemas.microsoft.com/office/drawing/2014/main" id="{AA96D52A-07CA-2386-F2EA-8ADE95B9F083}"/>
              </a:ext>
            </a:extLst>
          </p:cNvPr>
          <p:cNvCxnSpPr>
            <a:cxnSpLocks/>
          </p:cNvCxnSpPr>
          <p:nvPr userDrawn="1"/>
        </p:nvCxnSpPr>
        <p:spPr>
          <a:xfrm>
            <a:off x="1450486" y="2657778"/>
            <a:ext cx="43555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echteck 28">
            <a:extLst>
              <a:ext uri="{FF2B5EF4-FFF2-40B4-BE49-F238E27FC236}">
                <a16:creationId xmlns:a16="http://schemas.microsoft.com/office/drawing/2014/main" id="{4B0695F2-94AA-648C-5814-492E1C18BD52}"/>
              </a:ext>
            </a:extLst>
          </p:cNvPr>
          <p:cNvSpPr/>
          <p:nvPr userDrawn="1"/>
        </p:nvSpPr>
        <p:spPr>
          <a:xfrm>
            <a:off x="9477604" y="2881296"/>
            <a:ext cx="2109355" cy="706582"/>
          </a:xfrm>
          <a:prstGeom prst="rect">
            <a:avLst/>
          </a:prstGeom>
          <a:solidFill>
            <a:srgbClr val="002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a:p>
            <a:pPr lvl="0" algn="ctr"/>
            <a:r>
              <a:rPr lang="en-US" sz="1400" b="1">
                <a:solidFill>
                  <a:srgbClr val="FFFFFF"/>
                </a:solidFill>
                <a:latin typeface="Fira Sans ExtraBold" panose="020B0903050000020004" pitchFamily="34" charset="0"/>
              </a:rPr>
              <a:t>Raphael Fontanes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p:txBody>
      </p:sp>
      <p:cxnSp>
        <p:nvCxnSpPr>
          <p:cNvPr id="32" name="Gerader Verbinder 38">
            <a:extLst>
              <a:ext uri="{FF2B5EF4-FFF2-40B4-BE49-F238E27FC236}">
                <a16:creationId xmlns:a16="http://schemas.microsoft.com/office/drawing/2014/main" id="{FC8224F2-FA87-4D57-CAC5-25F2E4A4595B}"/>
              </a:ext>
            </a:extLst>
          </p:cNvPr>
          <p:cNvCxnSpPr/>
          <p:nvPr userDrawn="1"/>
        </p:nvCxnSpPr>
        <p:spPr>
          <a:xfrm flipH="1" flipV="1">
            <a:off x="10528626" y="2653837"/>
            <a:ext cx="3656" cy="22351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Rechteck 43">
            <a:extLst>
              <a:ext uri="{FF2B5EF4-FFF2-40B4-BE49-F238E27FC236}">
                <a16:creationId xmlns:a16="http://schemas.microsoft.com/office/drawing/2014/main" id="{EDA88D22-1D8F-2D87-52D8-AEBA2A7D2D77}"/>
              </a:ext>
            </a:extLst>
          </p:cNvPr>
          <p:cNvSpPr/>
          <p:nvPr userDrawn="1"/>
        </p:nvSpPr>
        <p:spPr>
          <a:xfrm>
            <a:off x="7195358" y="3309060"/>
            <a:ext cx="2102046" cy="261610"/>
          </a:xfrm>
          <a:prstGeom prst="rect">
            <a:avLst/>
          </a:prstGeom>
        </p:spPr>
        <p:txBody>
          <a:bodyPr wrap="square">
            <a:spAutoFit/>
          </a:bodyPr>
          <a:lstStyle/>
          <a:p>
            <a:pPr lvl="0" algn="ctr"/>
            <a:r>
              <a:rPr lang="de-DE" sz="1100">
                <a:solidFill>
                  <a:srgbClr val="FFFFFF"/>
                </a:solidFill>
                <a:latin typeface="Fira Sans Light" panose="020B0403050000020004" pitchFamily="34" charset="0"/>
              </a:rPr>
              <a:t>General Secretary</a:t>
            </a:r>
          </a:p>
        </p:txBody>
      </p:sp>
      <p:sp>
        <p:nvSpPr>
          <p:cNvPr id="34" name="Rechteck 49">
            <a:extLst>
              <a:ext uri="{FF2B5EF4-FFF2-40B4-BE49-F238E27FC236}">
                <a16:creationId xmlns:a16="http://schemas.microsoft.com/office/drawing/2014/main" id="{F6CD30FD-1E20-7935-0E6C-7F523442079B}"/>
              </a:ext>
            </a:extLst>
          </p:cNvPr>
          <p:cNvSpPr/>
          <p:nvPr userDrawn="1"/>
        </p:nvSpPr>
        <p:spPr>
          <a:xfrm>
            <a:off x="7229452" y="3807761"/>
            <a:ext cx="2109355" cy="1380709"/>
          </a:xfrm>
          <a:prstGeom prst="rect">
            <a:avLst/>
          </a:prstGeom>
          <a:noFill/>
          <a:ln w="19050">
            <a:solidFill>
              <a:srgbClr val="002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Calibri"/>
                <a:ea typeface="+mn-ea"/>
                <a:cs typeface="+mn-cs"/>
              </a:rPr>
              <a:t>XXX</a:t>
            </a:r>
          </a:p>
        </p:txBody>
      </p:sp>
      <p:sp>
        <p:nvSpPr>
          <p:cNvPr id="35" name="Textfeld 59">
            <a:extLst>
              <a:ext uri="{FF2B5EF4-FFF2-40B4-BE49-F238E27FC236}">
                <a16:creationId xmlns:a16="http://schemas.microsoft.com/office/drawing/2014/main" id="{A1EA908D-7DDD-45FB-1B34-2385C4D8BDE7}"/>
              </a:ext>
            </a:extLst>
          </p:cNvPr>
          <p:cNvSpPr txBox="1"/>
          <p:nvPr userDrawn="1"/>
        </p:nvSpPr>
        <p:spPr>
          <a:xfrm>
            <a:off x="7236763" y="3822323"/>
            <a:ext cx="1933975" cy="646331"/>
          </a:xfrm>
          <a:prstGeom prst="rect">
            <a:avLst/>
          </a:prstGeom>
          <a:noFill/>
        </p:spPr>
        <p:txBody>
          <a:bodyPr wrap="square" rtlCol="0">
            <a:spAutoFit/>
          </a:bodyPr>
          <a:lstStyle/>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Human Resources</a:t>
            </a: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Legal &amp; Risk</a:t>
            </a: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Finance</a:t>
            </a:r>
          </a:p>
        </p:txBody>
      </p:sp>
      <p:sp>
        <p:nvSpPr>
          <p:cNvPr id="36" name="Rechteck 49">
            <a:extLst>
              <a:ext uri="{FF2B5EF4-FFF2-40B4-BE49-F238E27FC236}">
                <a16:creationId xmlns:a16="http://schemas.microsoft.com/office/drawing/2014/main" id="{185B546A-D1B2-5FB0-B1EF-FF18F46EACBB}"/>
              </a:ext>
            </a:extLst>
          </p:cNvPr>
          <p:cNvSpPr/>
          <p:nvPr userDrawn="1"/>
        </p:nvSpPr>
        <p:spPr>
          <a:xfrm>
            <a:off x="9472701" y="3807761"/>
            <a:ext cx="2109355" cy="1380709"/>
          </a:xfrm>
          <a:prstGeom prst="rect">
            <a:avLst/>
          </a:prstGeom>
          <a:noFill/>
          <a:ln w="19050">
            <a:solidFill>
              <a:srgbClr val="002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Calibri"/>
                <a:ea typeface="+mn-ea"/>
                <a:cs typeface="+mn-cs"/>
              </a:rPr>
              <a:t>XXX</a:t>
            </a:r>
          </a:p>
        </p:txBody>
      </p:sp>
      <p:sp>
        <p:nvSpPr>
          <p:cNvPr id="37" name="Textfeld 59">
            <a:extLst>
              <a:ext uri="{FF2B5EF4-FFF2-40B4-BE49-F238E27FC236}">
                <a16:creationId xmlns:a16="http://schemas.microsoft.com/office/drawing/2014/main" id="{31FFA979-BF3B-A25F-0188-C456CA3339AF}"/>
              </a:ext>
            </a:extLst>
          </p:cNvPr>
          <p:cNvSpPr txBox="1"/>
          <p:nvPr userDrawn="1"/>
        </p:nvSpPr>
        <p:spPr>
          <a:xfrm>
            <a:off x="9480012" y="3822323"/>
            <a:ext cx="1933975" cy="1200329"/>
          </a:xfrm>
          <a:prstGeom prst="rect">
            <a:avLst/>
          </a:prstGeom>
          <a:noFill/>
        </p:spPr>
        <p:txBody>
          <a:bodyPr wrap="square" rtlCol="0">
            <a:spAutoFit/>
          </a:bodyPr>
          <a:lstStyle/>
          <a:p>
            <a:pPr marL="285750" lvl="0" indent="-285750">
              <a:buClr>
                <a:srgbClr val="00239C"/>
              </a:buClr>
              <a:buFont typeface="Wingdings" panose="05000000000000000000" pitchFamily="2" charset="2"/>
              <a:buChar char="§"/>
            </a:pPr>
            <a:r>
              <a:rPr lang="en-US" sz="1200">
                <a:solidFill>
                  <a:srgbClr val="000000"/>
                </a:solidFill>
                <a:latin typeface="Fira Sans Light" panose="020B0403050000020004" pitchFamily="34" charset="0"/>
              </a:rPr>
              <a:t>Quality and Innovation</a:t>
            </a:r>
          </a:p>
          <a:p>
            <a:pPr marL="285750" lvl="0" indent="-285750">
              <a:buClr>
                <a:srgbClr val="00239C"/>
              </a:buClr>
              <a:buFont typeface="Wingdings" panose="05000000000000000000" pitchFamily="2" charset="2"/>
              <a:buChar char="§"/>
            </a:pPr>
            <a:r>
              <a:rPr lang="en-US" sz="1200">
                <a:solidFill>
                  <a:srgbClr val="000000"/>
                </a:solidFill>
                <a:latin typeface="Fira Sans Light" panose="020B0403050000020004" pitchFamily="34" charset="0"/>
              </a:rPr>
              <a:t>Toll services</a:t>
            </a:r>
          </a:p>
          <a:p>
            <a:pPr marL="285750" lvl="0" indent="-285750">
              <a:buClr>
                <a:srgbClr val="00239C"/>
              </a:buClr>
              <a:buFont typeface="Wingdings" panose="05000000000000000000" pitchFamily="2" charset="2"/>
              <a:buChar char="§"/>
            </a:pPr>
            <a:r>
              <a:rPr lang="en-US" sz="1200">
                <a:solidFill>
                  <a:srgbClr val="000000"/>
                </a:solidFill>
                <a:latin typeface="Fira Sans Light" panose="020B0403050000020004" pitchFamily="34" charset="0"/>
              </a:rPr>
              <a:t>Digital services</a:t>
            </a:r>
          </a:p>
          <a:p>
            <a:pPr marL="285750" lvl="0" indent="-285750">
              <a:buClr>
                <a:srgbClr val="00239C"/>
              </a:buClr>
              <a:buFont typeface="Wingdings" panose="05000000000000000000" pitchFamily="2" charset="2"/>
              <a:buChar char="§"/>
            </a:pPr>
            <a:r>
              <a:rPr lang="en-US" sz="1200">
                <a:solidFill>
                  <a:srgbClr val="000000"/>
                </a:solidFill>
                <a:latin typeface="Fira Sans Light" panose="020B0403050000020004" pitchFamily="34" charset="0"/>
              </a:rPr>
              <a:t>Financial &amp; Insurance services</a:t>
            </a:r>
          </a:p>
        </p:txBody>
      </p:sp>
      <p:cxnSp>
        <p:nvCxnSpPr>
          <p:cNvPr id="38" name="Gerader Verbinder 58">
            <a:extLst>
              <a:ext uri="{FF2B5EF4-FFF2-40B4-BE49-F238E27FC236}">
                <a16:creationId xmlns:a16="http://schemas.microsoft.com/office/drawing/2014/main" id="{A4859FB2-1E8B-59B7-9256-28883BF4434B}"/>
              </a:ext>
            </a:extLst>
          </p:cNvPr>
          <p:cNvCxnSpPr>
            <a:cxnSpLocks/>
          </p:cNvCxnSpPr>
          <p:nvPr userDrawn="1"/>
        </p:nvCxnSpPr>
        <p:spPr>
          <a:xfrm flipH="1" flipV="1">
            <a:off x="10549763" y="3590294"/>
            <a:ext cx="3656" cy="22351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hteck 43">
            <a:extLst>
              <a:ext uri="{FF2B5EF4-FFF2-40B4-BE49-F238E27FC236}">
                <a16:creationId xmlns:a16="http://schemas.microsoft.com/office/drawing/2014/main" id="{6E0FDEAA-F90F-A7CB-19FF-5A8DEDBECA43}"/>
              </a:ext>
            </a:extLst>
          </p:cNvPr>
          <p:cNvSpPr/>
          <p:nvPr userDrawn="1"/>
        </p:nvSpPr>
        <p:spPr>
          <a:xfrm>
            <a:off x="9472701" y="3290770"/>
            <a:ext cx="2102046" cy="261610"/>
          </a:xfrm>
          <a:prstGeom prst="rect">
            <a:avLst/>
          </a:prstGeom>
        </p:spPr>
        <p:txBody>
          <a:bodyPr wrap="square">
            <a:spAutoFit/>
          </a:bodyPr>
          <a:lstStyle/>
          <a:p>
            <a:pPr lvl="0" algn="ctr"/>
            <a:r>
              <a:rPr lang="en-US" sz="1100">
                <a:solidFill>
                  <a:srgbClr val="FFFFFF"/>
                </a:solidFill>
                <a:latin typeface="Fira Sans Light" panose="020B0403050000020004" pitchFamily="34" charset="0"/>
              </a:rPr>
              <a:t>Chief Product Officer</a:t>
            </a:r>
          </a:p>
        </p:txBody>
      </p:sp>
      <p:sp>
        <p:nvSpPr>
          <p:cNvPr id="40" name="Rechteck 41">
            <a:extLst>
              <a:ext uri="{FF2B5EF4-FFF2-40B4-BE49-F238E27FC236}">
                <a16:creationId xmlns:a16="http://schemas.microsoft.com/office/drawing/2014/main" id="{3A6E35B1-3779-AFEF-65DA-72D2A952B6F4}"/>
              </a:ext>
            </a:extLst>
          </p:cNvPr>
          <p:cNvSpPr/>
          <p:nvPr userDrawn="1"/>
        </p:nvSpPr>
        <p:spPr>
          <a:xfrm>
            <a:off x="4400492" y="1904422"/>
            <a:ext cx="2794866" cy="261610"/>
          </a:xfrm>
          <a:prstGeom prst="rect">
            <a:avLst/>
          </a:prstGeom>
        </p:spPr>
        <p:txBody>
          <a:bodyPr wrap="square">
            <a:spAutoFit/>
          </a:bodyPr>
          <a:lstStyle/>
          <a:p>
            <a:pPr lvl="0" algn="ctr"/>
            <a:r>
              <a:rPr lang="en-US" sz="1100">
                <a:solidFill>
                  <a:srgbClr val="FFFFFF"/>
                </a:solidFill>
                <a:latin typeface="Fira Sans Light" panose="020B0403050000020004" pitchFamily="34" charset="0"/>
              </a:rPr>
              <a:t>Chairman &amp; CEO</a:t>
            </a:r>
          </a:p>
        </p:txBody>
      </p:sp>
    </p:spTree>
    <p:extLst>
      <p:ext uri="{BB962C8B-B14F-4D97-AF65-F5344CB8AC3E}">
        <p14:creationId xmlns:p14="http://schemas.microsoft.com/office/powerpoint/2010/main" val="420477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a:off x="192350" y="0"/>
            <a:ext cx="6243995"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4422E23-3170-75E6-5E75-4573CDE2C522}"/>
              </a:ext>
            </a:extLst>
          </p:cNvPr>
          <p:cNvSpPr/>
          <p:nvPr userDrawn="1"/>
        </p:nvSpPr>
        <p:spPr>
          <a:xfrm>
            <a:off x="0" y="-14514"/>
            <a:ext cx="6243995"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E73FF205-D5E2-AFBC-6837-EEE2A3F63440}"/>
              </a:ext>
            </a:extLst>
          </p:cNvPr>
          <p:cNvSpPr/>
          <p:nvPr userDrawn="1"/>
        </p:nvSpPr>
        <p:spPr>
          <a:xfrm>
            <a:off x="0" y="-14514"/>
            <a:ext cx="6312023" cy="6887028"/>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BCDFD86D-4DB4-C50A-CB53-B4456F38F8C9}"/>
              </a:ext>
            </a:extLst>
          </p:cNvPr>
          <p:cNvSpPr>
            <a:spLocks noGrp="1"/>
          </p:cNvSpPr>
          <p:nvPr>
            <p:ph type="body" sz="quarter" idx="10" hasCustomPrompt="1"/>
          </p:nvPr>
        </p:nvSpPr>
        <p:spPr>
          <a:xfrm>
            <a:off x="458787" y="4697119"/>
            <a:ext cx="4077702" cy="1970381"/>
          </a:xfrm>
          <a:prstGeom prst="rect">
            <a:avLst/>
          </a:prstGeom>
        </p:spPr>
        <p:txBody>
          <a:bodyPr/>
          <a:lstStyle>
            <a:lvl1pPr marL="0" indent="0">
              <a:buNone/>
              <a:defRPr sz="4400">
                <a:solidFill>
                  <a:schemeClr val="bg1"/>
                </a:solidFill>
                <a:latin typeface="Fira Sans ExtraBold" panose="020B0903050000020004" pitchFamily="34" charset="0"/>
              </a:defRPr>
            </a:lvl1pPr>
          </a:lstStyle>
          <a:p>
            <a:pPr lvl="0"/>
            <a:r>
              <a:rPr lang="de-DE"/>
              <a:t>Headline         New Chapter</a:t>
            </a:r>
            <a:endParaRPr lang="en-GB"/>
          </a:p>
        </p:txBody>
      </p:sp>
      <p:sp>
        <p:nvSpPr>
          <p:cNvPr id="19" name="Picture Placeholder 18">
            <a:extLst>
              <a:ext uri="{FF2B5EF4-FFF2-40B4-BE49-F238E27FC236}">
                <a16:creationId xmlns:a16="http://schemas.microsoft.com/office/drawing/2014/main" id="{1D73F73F-C36E-6E57-788C-0922F6749B96}"/>
              </a:ext>
            </a:extLst>
          </p:cNvPr>
          <p:cNvSpPr>
            <a:spLocks noGrp="1"/>
          </p:cNvSpPr>
          <p:nvPr>
            <p:ph type="pic" sz="quarter" idx="11" hasCustomPrompt="1"/>
          </p:nvPr>
        </p:nvSpPr>
        <p:spPr>
          <a:xfrm>
            <a:off x="3834089" y="663706"/>
            <a:ext cx="695403" cy="697497"/>
          </a:xfrm>
          <a:custGeom>
            <a:avLst/>
            <a:gdLst>
              <a:gd name="connsiteX0" fmla="*/ 346644 w 695403"/>
              <a:gd name="connsiteY0" fmla="*/ 0 h 697497"/>
              <a:gd name="connsiteX1" fmla="*/ 346664 w 695403"/>
              <a:gd name="connsiteY1" fmla="*/ 0 h 697497"/>
              <a:gd name="connsiteX2" fmla="*/ 416939 w 695403"/>
              <a:gd name="connsiteY2" fmla="*/ 7084 h 697497"/>
              <a:gd name="connsiteX3" fmla="*/ 695403 w 695403"/>
              <a:gd name="connsiteY3" fmla="*/ 348748 h 697497"/>
              <a:gd name="connsiteX4" fmla="*/ 346654 w 695403"/>
              <a:gd name="connsiteY4" fmla="*/ 697497 h 697497"/>
              <a:gd name="connsiteX5" fmla="*/ 4990 w 695403"/>
              <a:gd name="connsiteY5" fmla="*/ 419033 h 697497"/>
              <a:gd name="connsiteX6" fmla="*/ 0 w 695403"/>
              <a:gd name="connsiteY6" fmla="*/ 369530 h 697497"/>
              <a:gd name="connsiteX7" fmla="*/ 0 w 695403"/>
              <a:gd name="connsiteY7" fmla="*/ 327966 h 697497"/>
              <a:gd name="connsiteX8" fmla="*/ 4990 w 695403"/>
              <a:gd name="connsiteY8" fmla="*/ 278463 h 697497"/>
              <a:gd name="connsiteX9" fmla="*/ 276369 w 695403"/>
              <a:gd name="connsiteY9" fmla="*/ 7084 h 69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03" h="697497">
                <a:moveTo>
                  <a:pt x="346644" y="0"/>
                </a:moveTo>
                <a:lnTo>
                  <a:pt x="346664" y="0"/>
                </a:lnTo>
                <a:lnTo>
                  <a:pt x="416939" y="7084"/>
                </a:lnTo>
                <a:cubicBezTo>
                  <a:pt x="575859" y="39604"/>
                  <a:pt x="695403" y="180215"/>
                  <a:pt x="695403" y="348748"/>
                </a:cubicBezTo>
                <a:cubicBezTo>
                  <a:pt x="695403" y="541357"/>
                  <a:pt x="539263" y="697497"/>
                  <a:pt x="346654" y="697497"/>
                </a:cubicBezTo>
                <a:cubicBezTo>
                  <a:pt x="178121" y="697497"/>
                  <a:pt x="37510" y="577952"/>
                  <a:pt x="4990" y="419033"/>
                </a:cubicBezTo>
                <a:lnTo>
                  <a:pt x="0" y="369530"/>
                </a:lnTo>
                <a:lnTo>
                  <a:pt x="0" y="327966"/>
                </a:lnTo>
                <a:lnTo>
                  <a:pt x="4990" y="278463"/>
                </a:lnTo>
                <a:cubicBezTo>
                  <a:pt x="32864" y="142246"/>
                  <a:pt x="140153" y="34958"/>
                  <a:pt x="276369" y="7084"/>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1</a:t>
            </a:r>
            <a:endParaRPr lang="en-GB"/>
          </a:p>
        </p:txBody>
      </p:sp>
      <p:sp>
        <p:nvSpPr>
          <p:cNvPr id="20" name="Picture Placeholder 19">
            <a:extLst>
              <a:ext uri="{FF2B5EF4-FFF2-40B4-BE49-F238E27FC236}">
                <a16:creationId xmlns:a16="http://schemas.microsoft.com/office/drawing/2014/main" id="{411E91C1-CFF4-C4C7-D75D-A959554AD892}"/>
              </a:ext>
            </a:extLst>
          </p:cNvPr>
          <p:cNvSpPr>
            <a:spLocks noGrp="1"/>
          </p:cNvSpPr>
          <p:nvPr>
            <p:ph type="pic" sz="quarter" idx="12" hasCustomPrompt="1"/>
          </p:nvPr>
        </p:nvSpPr>
        <p:spPr>
          <a:xfrm>
            <a:off x="3782967" y="1542595"/>
            <a:ext cx="697497" cy="695427"/>
          </a:xfrm>
          <a:custGeom>
            <a:avLst/>
            <a:gdLst>
              <a:gd name="connsiteX0" fmla="*/ 328204 w 697497"/>
              <a:gd name="connsiteY0" fmla="*/ 0 h 695427"/>
              <a:gd name="connsiteX1" fmla="*/ 369292 w 697497"/>
              <a:gd name="connsiteY1" fmla="*/ 0 h 695427"/>
              <a:gd name="connsiteX2" fmla="*/ 419033 w 697497"/>
              <a:gd name="connsiteY2" fmla="*/ 5014 h 695427"/>
              <a:gd name="connsiteX3" fmla="*/ 697497 w 697497"/>
              <a:gd name="connsiteY3" fmla="*/ 346678 h 695427"/>
              <a:gd name="connsiteX4" fmla="*/ 348748 w 697497"/>
              <a:gd name="connsiteY4" fmla="*/ 695427 h 695427"/>
              <a:gd name="connsiteX5" fmla="*/ 7084 w 697497"/>
              <a:gd name="connsiteY5" fmla="*/ 416963 h 695427"/>
              <a:gd name="connsiteX6" fmla="*/ 0 w 697497"/>
              <a:gd name="connsiteY6" fmla="*/ 346688 h 695427"/>
              <a:gd name="connsiteX7" fmla="*/ 0 w 697497"/>
              <a:gd name="connsiteY7" fmla="*/ 346668 h 695427"/>
              <a:gd name="connsiteX8" fmla="*/ 7084 w 697497"/>
              <a:gd name="connsiteY8" fmla="*/ 276393 h 695427"/>
              <a:gd name="connsiteX9" fmla="*/ 278463 w 697497"/>
              <a:gd name="connsiteY9" fmla="*/ 5014 h 6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5427">
                <a:moveTo>
                  <a:pt x="328204" y="0"/>
                </a:moveTo>
                <a:lnTo>
                  <a:pt x="369292" y="0"/>
                </a:lnTo>
                <a:lnTo>
                  <a:pt x="419033" y="5014"/>
                </a:lnTo>
                <a:cubicBezTo>
                  <a:pt x="577953" y="37534"/>
                  <a:pt x="697497" y="178145"/>
                  <a:pt x="697497" y="346678"/>
                </a:cubicBezTo>
                <a:cubicBezTo>
                  <a:pt x="697497" y="539287"/>
                  <a:pt x="541357" y="695427"/>
                  <a:pt x="348748" y="695427"/>
                </a:cubicBezTo>
                <a:cubicBezTo>
                  <a:pt x="180215" y="695427"/>
                  <a:pt x="39604" y="575882"/>
                  <a:pt x="7084" y="416963"/>
                </a:cubicBezTo>
                <a:lnTo>
                  <a:pt x="0" y="346688"/>
                </a:lnTo>
                <a:lnTo>
                  <a:pt x="0" y="346668"/>
                </a:lnTo>
                <a:lnTo>
                  <a:pt x="7084" y="276393"/>
                </a:lnTo>
                <a:cubicBezTo>
                  <a:pt x="34958" y="140176"/>
                  <a:pt x="142247" y="32888"/>
                  <a:pt x="278463" y="5014"/>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2</a:t>
            </a:r>
            <a:endParaRPr lang="en-GB"/>
          </a:p>
        </p:txBody>
      </p:sp>
      <p:sp>
        <p:nvSpPr>
          <p:cNvPr id="21" name="Picture Placeholder 20">
            <a:extLst>
              <a:ext uri="{FF2B5EF4-FFF2-40B4-BE49-F238E27FC236}">
                <a16:creationId xmlns:a16="http://schemas.microsoft.com/office/drawing/2014/main" id="{876C36C5-D03C-B755-1B7A-A63B72F120CD}"/>
              </a:ext>
            </a:extLst>
          </p:cNvPr>
          <p:cNvSpPr>
            <a:spLocks noGrp="1"/>
          </p:cNvSpPr>
          <p:nvPr>
            <p:ph type="pic" sz="quarter" idx="13" hasCustomPrompt="1"/>
          </p:nvPr>
        </p:nvSpPr>
        <p:spPr>
          <a:xfrm>
            <a:off x="3945241" y="2425624"/>
            <a:ext cx="696862" cy="693357"/>
          </a:xfrm>
          <a:custGeom>
            <a:avLst/>
            <a:gdLst>
              <a:gd name="connsiteX0" fmla="*/ 348113 w 696862"/>
              <a:gd name="connsiteY0" fmla="*/ 0 h 693357"/>
              <a:gd name="connsiteX1" fmla="*/ 696862 w 696862"/>
              <a:gd name="connsiteY1" fmla="*/ 348749 h 693357"/>
              <a:gd name="connsiteX2" fmla="*/ 418398 w 696862"/>
              <a:gd name="connsiteY2" fmla="*/ 690413 h 693357"/>
              <a:gd name="connsiteX3" fmla="*/ 389191 w 696862"/>
              <a:gd name="connsiteY3" fmla="*/ 693357 h 693357"/>
              <a:gd name="connsiteX4" fmla="*/ 307035 w 696862"/>
              <a:gd name="connsiteY4" fmla="*/ 693357 h 693357"/>
              <a:gd name="connsiteX5" fmla="*/ 277828 w 696862"/>
              <a:gd name="connsiteY5" fmla="*/ 690413 h 693357"/>
              <a:gd name="connsiteX6" fmla="*/ 6449 w 696862"/>
              <a:gd name="connsiteY6" fmla="*/ 419034 h 693357"/>
              <a:gd name="connsiteX7" fmla="*/ 0 w 696862"/>
              <a:gd name="connsiteY7" fmla="*/ 355058 h 693357"/>
              <a:gd name="connsiteX8" fmla="*/ 0 w 696862"/>
              <a:gd name="connsiteY8" fmla="*/ 342440 h 693357"/>
              <a:gd name="connsiteX9" fmla="*/ 6449 w 696862"/>
              <a:gd name="connsiteY9" fmla="*/ 278464 h 693357"/>
              <a:gd name="connsiteX10" fmla="*/ 348113 w 696862"/>
              <a:gd name="connsiteY10" fmla="*/ 0 h 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862" h="693357">
                <a:moveTo>
                  <a:pt x="348113" y="0"/>
                </a:moveTo>
                <a:cubicBezTo>
                  <a:pt x="540722" y="0"/>
                  <a:pt x="696862" y="156140"/>
                  <a:pt x="696862" y="348749"/>
                </a:cubicBezTo>
                <a:cubicBezTo>
                  <a:pt x="696862" y="517282"/>
                  <a:pt x="577318" y="657893"/>
                  <a:pt x="418398" y="690413"/>
                </a:cubicBezTo>
                <a:lnTo>
                  <a:pt x="389191" y="693357"/>
                </a:lnTo>
                <a:lnTo>
                  <a:pt x="307035" y="693357"/>
                </a:lnTo>
                <a:lnTo>
                  <a:pt x="277828" y="690413"/>
                </a:lnTo>
                <a:cubicBezTo>
                  <a:pt x="141612" y="662539"/>
                  <a:pt x="34323" y="555251"/>
                  <a:pt x="6449" y="419034"/>
                </a:cubicBezTo>
                <a:lnTo>
                  <a:pt x="0" y="355058"/>
                </a:lnTo>
                <a:lnTo>
                  <a:pt x="0" y="342440"/>
                </a:lnTo>
                <a:lnTo>
                  <a:pt x="6449" y="278464"/>
                </a:lnTo>
                <a:cubicBezTo>
                  <a:pt x="38969" y="119545"/>
                  <a:pt x="179580" y="0"/>
                  <a:pt x="348113" y="0"/>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3</a:t>
            </a:r>
            <a:endParaRPr lang="en-GB"/>
          </a:p>
        </p:txBody>
      </p:sp>
      <p:sp>
        <p:nvSpPr>
          <p:cNvPr id="22" name="Picture Placeholder 21">
            <a:extLst>
              <a:ext uri="{FF2B5EF4-FFF2-40B4-BE49-F238E27FC236}">
                <a16:creationId xmlns:a16="http://schemas.microsoft.com/office/drawing/2014/main" id="{0D7DE040-DE04-E4E3-1616-0C146C683028}"/>
              </a:ext>
            </a:extLst>
          </p:cNvPr>
          <p:cNvSpPr>
            <a:spLocks noGrp="1"/>
          </p:cNvSpPr>
          <p:nvPr>
            <p:ph type="pic" sz="quarter" idx="14" hasCustomPrompt="1"/>
          </p:nvPr>
        </p:nvSpPr>
        <p:spPr>
          <a:xfrm>
            <a:off x="4420812" y="3308153"/>
            <a:ext cx="697497" cy="693857"/>
          </a:xfrm>
          <a:custGeom>
            <a:avLst/>
            <a:gdLst>
              <a:gd name="connsiteX0" fmla="*/ 348749 w 697497"/>
              <a:gd name="connsiteY0" fmla="*/ 0 h 693857"/>
              <a:gd name="connsiteX1" fmla="*/ 690413 w 697497"/>
              <a:gd name="connsiteY1" fmla="*/ 278464 h 693857"/>
              <a:gd name="connsiteX2" fmla="*/ 697497 w 697497"/>
              <a:gd name="connsiteY2" fmla="*/ 348739 h 693857"/>
              <a:gd name="connsiteX3" fmla="*/ 697497 w 697497"/>
              <a:gd name="connsiteY3" fmla="*/ 348759 h 693857"/>
              <a:gd name="connsiteX4" fmla="*/ 690413 w 697497"/>
              <a:gd name="connsiteY4" fmla="*/ 419034 h 693857"/>
              <a:gd name="connsiteX5" fmla="*/ 419034 w 697497"/>
              <a:gd name="connsiteY5" fmla="*/ 690413 h 693857"/>
              <a:gd name="connsiteX6" fmla="*/ 384867 w 697497"/>
              <a:gd name="connsiteY6" fmla="*/ 693857 h 693857"/>
              <a:gd name="connsiteX7" fmla="*/ 312631 w 697497"/>
              <a:gd name="connsiteY7" fmla="*/ 693857 h 693857"/>
              <a:gd name="connsiteX8" fmla="*/ 278464 w 697497"/>
              <a:gd name="connsiteY8" fmla="*/ 690413 h 693857"/>
              <a:gd name="connsiteX9" fmla="*/ 0 w 697497"/>
              <a:gd name="connsiteY9" fmla="*/ 348749 h 693857"/>
              <a:gd name="connsiteX10" fmla="*/ 348749 w 697497"/>
              <a:gd name="connsiteY10" fmla="*/ 0 h 69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497" h="693857">
                <a:moveTo>
                  <a:pt x="348749" y="0"/>
                </a:moveTo>
                <a:cubicBezTo>
                  <a:pt x="517282" y="0"/>
                  <a:pt x="657893" y="119545"/>
                  <a:pt x="690413" y="278464"/>
                </a:cubicBezTo>
                <a:lnTo>
                  <a:pt x="697497" y="348739"/>
                </a:lnTo>
                <a:lnTo>
                  <a:pt x="697497" y="348759"/>
                </a:lnTo>
                <a:lnTo>
                  <a:pt x="690413" y="419034"/>
                </a:lnTo>
                <a:cubicBezTo>
                  <a:pt x="662539" y="555251"/>
                  <a:pt x="555251" y="662539"/>
                  <a:pt x="419034" y="690413"/>
                </a:cubicBezTo>
                <a:lnTo>
                  <a:pt x="384867" y="693857"/>
                </a:lnTo>
                <a:lnTo>
                  <a:pt x="312631" y="693857"/>
                </a:lnTo>
                <a:lnTo>
                  <a:pt x="278464" y="690413"/>
                </a:lnTo>
                <a:cubicBezTo>
                  <a:pt x="119545" y="657893"/>
                  <a:pt x="0" y="517282"/>
                  <a:pt x="0" y="348749"/>
                </a:cubicBezTo>
                <a:cubicBezTo>
                  <a:pt x="0" y="156140"/>
                  <a:pt x="156140" y="0"/>
                  <a:pt x="348749" y="0"/>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4</a:t>
            </a:r>
            <a:endParaRPr lang="en-GB"/>
          </a:p>
        </p:txBody>
      </p:sp>
      <p:sp>
        <p:nvSpPr>
          <p:cNvPr id="23" name="Picture Placeholder 22">
            <a:extLst>
              <a:ext uri="{FF2B5EF4-FFF2-40B4-BE49-F238E27FC236}">
                <a16:creationId xmlns:a16="http://schemas.microsoft.com/office/drawing/2014/main" id="{9696A6C4-25DA-07F8-C742-3BC443E172CE}"/>
              </a:ext>
            </a:extLst>
          </p:cNvPr>
          <p:cNvSpPr>
            <a:spLocks noGrp="1"/>
          </p:cNvSpPr>
          <p:nvPr>
            <p:ph type="pic" sz="quarter" idx="15" hasCustomPrompt="1"/>
          </p:nvPr>
        </p:nvSpPr>
        <p:spPr>
          <a:xfrm>
            <a:off x="5134774" y="4187542"/>
            <a:ext cx="697497" cy="697497"/>
          </a:xfrm>
          <a:custGeom>
            <a:avLst/>
            <a:gdLst>
              <a:gd name="connsiteX0" fmla="*/ 348748 w 697497"/>
              <a:gd name="connsiteY0" fmla="*/ 0 h 697497"/>
              <a:gd name="connsiteX1" fmla="*/ 697497 w 697497"/>
              <a:gd name="connsiteY1" fmla="*/ 348749 h 697497"/>
              <a:gd name="connsiteX2" fmla="*/ 419033 w 697497"/>
              <a:gd name="connsiteY2" fmla="*/ 690413 h 697497"/>
              <a:gd name="connsiteX3" fmla="*/ 348758 w 697497"/>
              <a:gd name="connsiteY3" fmla="*/ 697497 h 697497"/>
              <a:gd name="connsiteX4" fmla="*/ 348738 w 697497"/>
              <a:gd name="connsiteY4" fmla="*/ 697497 h 697497"/>
              <a:gd name="connsiteX5" fmla="*/ 278463 w 697497"/>
              <a:gd name="connsiteY5" fmla="*/ 690413 h 697497"/>
              <a:gd name="connsiteX6" fmla="*/ 7085 w 697497"/>
              <a:gd name="connsiteY6" fmla="*/ 419034 h 697497"/>
              <a:gd name="connsiteX7" fmla="*/ 0 w 697497"/>
              <a:gd name="connsiteY7" fmla="*/ 348759 h 697497"/>
              <a:gd name="connsiteX8" fmla="*/ 0 w 697497"/>
              <a:gd name="connsiteY8" fmla="*/ 348739 h 697497"/>
              <a:gd name="connsiteX9" fmla="*/ 7085 w 697497"/>
              <a:gd name="connsiteY9" fmla="*/ 278464 h 697497"/>
              <a:gd name="connsiteX10" fmla="*/ 348748 w 697497"/>
              <a:gd name="connsiteY10" fmla="*/ 0 h 69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497" h="697497">
                <a:moveTo>
                  <a:pt x="348748" y="0"/>
                </a:moveTo>
                <a:cubicBezTo>
                  <a:pt x="541357" y="0"/>
                  <a:pt x="697497" y="156140"/>
                  <a:pt x="697497" y="348749"/>
                </a:cubicBezTo>
                <a:cubicBezTo>
                  <a:pt x="697497" y="517282"/>
                  <a:pt x="577953" y="657893"/>
                  <a:pt x="419033" y="690413"/>
                </a:cubicBezTo>
                <a:lnTo>
                  <a:pt x="348758" y="697497"/>
                </a:lnTo>
                <a:lnTo>
                  <a:pt x="348738" y="697497"/>
                </a:lnTo>
                <a:lnTo>
                  <a:pt x="278463" y="690413"/>
                </a:lnTo>
                <a:cubicBezTo>
                  <a:pt x="142247" y="662539"/>
                  <a:pt x="34958" y="555251"/>
                  <a:pt x="7085" y="419034"/>
                </a:cubicBezTo>
                <a:lnTo>
                  <a:pt x="0" y="348759"/>
                </a:lnTo>
                <a:lnTo>
                  <a:pt x="0" y="348739"/>
                </a:lnTo>
                <a:lnTo>
                  <a:pt x="7085" y="278464"/>
                </a:lnTo>
                <a:cubicBezTo>
                  <a:pt x="39604" y="119545"/>
                  <a:pt x="180215" y="0"/>
                  <a:pt x="348748" y="0"/>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5</a:t>
            </a:r>
            <a:endParaRPr lang="en-GB"/>
          </a:p>
        </p:txBody>
      </p:sp>
      <p:sp>
        <p:nvSpPr>
          <p:cNvPr id="24" name="Picture Placeholder 23">
            <a:extLst>
              <a:ext uri="{FF2B5EF4-FFF2-40B4-BE49-F238E27FC236}">
                <a16:creationId xmlns:a16="http://schemas.microsoft.com/office/drawing/2014/main" id="{6540F7F4-511F-BD34-BBA1-9B0183722F30}"/>
              </a:ext>
            </a:extLst>
          </p:cNvPr>
          <p:cNvSpPr>
            <a:spLocks noGrp="1"/>
          </p:cNvSpPr>
          <p:nvPr>
            <p:ph type="pic" sz="quarter" idx="16" hasCustomPrompt="1"/>
          </p:nvPr>
        </p:nvSpPr>
        <p:spPr>
          <a:xfrm>
            <a:off x="5966922" y="5070571"/>
            <a:ext cx="693849" cy="693355"/>
          </a:xfrm>
          <a:custGeom>
            <a:avLst/>
            <a:gdLst>
              <a:gd name="connsiteX0" fmla="*/ 307652 w 693849"/>
              <a:gd name="connsiteY0" fmla="*/ 0 h 693355"/>
              <a:gd name="connsiteX1" fmla="*/ 389847 w 693849"/>
              <a:gd name="connsiteY1" fmla="*/ 0 h 693355"/>
              <a:gd name="connsiteX2" fmla="*/ 419034 w 693849"/>
              <a:gd name="connsiteY2" fmla="*/ 2943 h 693355"/>
              <a:gd name="connsiteX3" fmla="*/ 690413 w 693849"/>
              <a:gd name="connsiteY3" fmla="*/ 274321 h 693355"/>
              <a:gd name="connsiteX4" fmla="*/ 693849 w 693849"/>
              <a:gd name="connsiteY4" fmla="*/ 308409 h 693355"/>
              <a:gd name="connsiteX5" fmla="*/ 693849 w 693849"/>
              <a:gd name="connsiteY5" fmla="*/ 380804 h 693355"/>
              <a:gd name="connsiteX6" fmla="*/ 690413 w 693849"/>
              <a:gd name="connsiteY6" fmla="*/ 414891 h 693355"/>
              <a:gd name="connsiteX7" fmla="*/ 348749 w 693849"/>
              <a:gd name="connsiteY7" fmla="*/ 693355 h 693355"/>
              <a:gd name="connsiteX8" fmla="*/ 0 w 693849"/>
              <a:gd name="connsiteY8" fmla="*/ 344606 h 693355"/>
              <a:gd name="connsiteX9" fmla="*/ 278464 w 693849"/>
              <a:gd name="connsiteY9" fmla="*/ 2943 h 6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849" h="693355">
                <a:moveTo>
                  <a:pt x="307652" y="0"/>
                </a:moveTo>
                <a:lnTo>
                  <a:pt x="389847" y="0"/>
                </a:lnTo>
                <a:lnTo>
                  <a:pt x="419034" y="2943"/>
                </a:lnTo>
                <a:cubicBezTo>
                  <a:pt x="555251" y="30816"/>
                  <a:pt x="662539" y="138105"/>
                  <a:pt x="690413" y="274321"/>
                </a:cubicBezTo>
                <a:lnTo>
                  <a:pt x="693849" y="308409"/>
                </a:lnTo>
                <a:lnTo>
                  <a:pt x="693849" y="380804"/>
                </a:lnTo>
                <a:lnTo>
                  <a:pt x="690413" y="414891"/>
                </a:lnTo>
                <a:cubicBezTo>
                  <a:pt x="657893" y="573811"/>
                  <a:pt x="517282" y="693355"/>
                  <a:pt x="348749" y="693355"/>
                </a:cubicBezTo>
                <a:cubicBezTo>
                  <a:pt x="156140" y="693355"/>
                  <a:pt x="0" y="537215"/>
                  <a:pt x="0" y="344606"/>
                </a:cubicBezTo>
                <a:cubicBezTo>
                  <a:pt x="0" y="176073"/>
                  <a:pt x="119545" y="35462"/>
                  <a:pt x="278464" y="2943"/>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6</a:t>
            </a:r>
            <a:endParaRPr lang="en-GB"/>
          </a:p>
        </p:txBody>
      </p:sp>
      <p:sp>
        <p:nvSpPr>
          <p:cNvPr id="26" name="Text Placeholder 25">
            <a:extLst>
              <a:ext uri="{FF2B5EF4-FFF2-40B4-BE49-F238E27FC236}">
                <a16:creationId xmlns:a16="http://schemas.microsoft.com/office/drawing/2014/main" id="{13AA0F7E-4288-0939-631B-A578E9E6EB43}"/>
              </a:ext>
            </a:extLst>
          </p:cNvPr>
          <p:cNvSpPr>
            <a:spLocks noGrp="1"/>
          </p:cNvSpPr>
          <p:nvPr>
            <p:ph type="body" sz="quarter" idx="17" hasCustomPrompt="1"/>
          </p:nvPr>
        </p:nvSpPr>
        <p:spPr>
          <a:xfrm>
            <a:off x="4725922" y="663706"/>
            <a:ext cx="5920279"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1</a:t>
            </a:r>
            <a:endParaRPr lang="en-GB"/>
          </a:p>
        </p:txBody>
      </p:sp>
      <p:sp>
        <p:nvSpPr>
          <p:cNvPr id="27" name="Text Placeholder 25">
            <a:extLst>
              <a:ext uri="{FF2B5EF4-FFF2-40B4-BE49-F238E27FC236}">
                <a16:creationId xmlns:a16="http://schemas.microsoft.com/office/drawing/2014/main" id="{1514B2B6-D7C5-85EB-328B-AAF527CDF912}"/>
              </a:ext>
            </a:extLst>
          </p:cNvPr>
          <p:cNvSpPr>
            <a:spLocks noGrp="1"/>
          </p:cNvSpPr>
          <p:nvPr>
            <p:ph type="body" sz="quarter" idx="18" hasCustomPrompt="1"/>
          </p:nvPr>
        </p:nvSpPr>
        <p:spPr>
          <a:xfrm>
            <a:off x="4672816" y="1542593"/>
            <a:ext cx="5973386"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2</a:t>
            </a:r>
            <a:endParaRPr lang="en-GB"/>
          </a:p>
        </p:txBody>
      </p:sp>
      <p:sp>
        <p:nvSpPr>
          <p:cNvPr id="28" name="Text Placeholder 25">
            <a:extLst>
              <a:ext uri="{FF2B5EF4-FFF2-40B4-BE49-F238E27FC236}">
                <a16:creationId xmlns:a16="http://schemas.microsoft.com/office/drawing/2014/main" id="{D3B26B29-9FE0-17E8-5B26-F66AC23DBDF2}"/>
              </a:ext>
            </a:extLst>
          </p:cNvPr>
          <p:cNvSpPr>
            <a:spLocks noGrp="1"/>
          </p:cNvSpPr>
          <p:nvPr>
            <p:ph type="body" sz="quarter" idx="19" hasCustomPrompt="1"/>
          </p:nvPr>
        </p:nvSpPr>
        <p:spPr>
          <a:xfrm>
            <a:off x="4835091" y="2421480"/>
            <a:ext cx="5811110"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3</a:t>
            </a:r>
            <a:endParaRPr lang="en-GB"/>
          </a:p>
        </p:txBody>
      </p:sp>
      <p:sp>
        <p:nvSpPr>
          <p:cNvPr id="29" name="Text Placeholder 25">
            <a:extLst>
              <a:ext uri="{FF2B5EF4-FFF2-40B4-BE49-F238E27FC236}">
                <a16:creationId xmlns:a16="http://schemas.microsoft.com/office/drawing/2014/main" id="{F1519110-456D-A09C-FB34-C7A7E763724E}"/>
              </a:ext>
            </a:extLst>
          </p:cNvPr>
          <p:cNvSpPr>
            <a:spLocks noGrp="1"/>
          </p:cNvSpPr>
          <p:nvPr>
            <p:ph type="body" sz="quarter" idx="20" hasCustomPrompt="1"/>
          </p:nvPr>
        </p:nvSpPr>
        <p:spPr>
          <a:xfrm>
            <a:off x="5310663" y="3300367"/>
            <a:ext cx="5335538"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4</a:t>
            </a:r>
            <a:endParaRPr lang="en-GB"/>
          </a:p>
        </p:txBody>
      </p:sp>
      <p:sp>
        <p:nvSpPr>
          <p:cNvPr id="30" name="Text Placeholder 25">
            <a:extLst>
              <a:ext uri="{FF2B5EF4-FFF2-40B4-BE49-F238E27FC236}">
                <a16:creationId xmlns:a16="http://schemas.microsoft.com/office/drawing/2014/main" id="{85EE4BBB-013F-93BA-E375-38DB90862908}"/>
              </a:ext>
            </a:extLst>
          </p:cNvPr>
          <p:cNvSpPr>
            <a:spLocks noGrp="1"/>
          </p:cNvSpPr>
          <p:nvPr>
            <p:ph type="body" sz="quarter" idx="21" hasCustomPrompt="1"/>
          </p:nvPr>
        </p:nvSpPr>
        <p:spPr>
          <a:xfrm>
            <a:off x="6024621" y="4187542"/>
            <a:ext cx="4621580"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5</a:t>
            </a:r>
            <a:endParaRPr lang="en-GB"/>
          </a:p>
        </p:txBody>
      </p:sp>
      <p:sp>
        <p:nvSpPr>
          <p:cNvPr id="31" name="Text Placeholder 25">
            <a:extLst>
              <a:ext uri="{FF2B5EF4-FFF2-40B4-BE49-F238E27FC236}">
                <a16:creationId xmlns:a16="http://schemas.microsoft.com/office/drawing/2014/main" id="{085692EE-05CA-1DA7-FC39-4000B6B961C9}"/>
              </a:ext>
            </a:extLst>
          </p:cNvPr>
          <p:cNvSpPr>
            <a:spLocks noGrp="1"/>
          </p:cNvSpPr>
          <p:nvPr>
            <p:ph type="body" sz="quarter" idx="22" hasCustomPrompt="1"/>
          </p:nvPr>
        </p:nvSpPr>
        <p:spPr>
          <a:xfrm>
            <a:off x="6853121" y="5066429"/>
            <a:ext cx="3793080"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6</a:t>
            </a:r>
            <a:endParaRPr lang="en-GB"/>
          </a:p>
        </p:txBody>
      </p:sp>
      <p:sp>
        <p:nvSpPr>
          <p:cNvPr id="25" name="Picture Placeholder 24">
            <a:extLst>
              <a:ext uri="{FF2B5EF4-FFF2-40B4-BE49-F238E27FC236}">
                <a16:creationId xmlns:a16="http://schemas.microsoft.com/office/drawing/2014/main" id="{7334A3AC-EF43-C6B9-4061-F551983E8322}"/>
              </a:ext>
            </a:extLst>
          </p:cNvPr>
          <p:cNvSpPr>
            <a:spLocks noGrp="1"/>
          </p:cNvSpPr>
          <p:nvPr>
            <p:ph type="pic" sz="quarter" idx="23" hasCustomPrompt="1"/>
          </p:nvPr>
        </p:nvSpPr>
        <p:spPr>
          <a:xfrm>
            <a:off x="6610226" y="5953600"/>
            <a:ext cx="695911" cy="693355"/>
          </a:xfrm>
          <a:custGeom>
            <a:avLst/>
            <a:gdLst>
              <a:gd name="connsiteX0" fmla="*/ 347162 w 695911"/>
              <a:gd name="connsiteY0" fmla="*/ 0 h 693355"/>
              <a:gd name="connsiteX1" fmla="*/ 695911 w 695911"/>
              <a:gd name="connsiteY1" fmla="*/ 348749 h 693355"/>
              <a:gd name="connsiteX2" fmla="*/ 417447 w 695911"/>
              <a:gd name="connsiteY2" fmla="*/ 690413 h 693355"/>
              <a:gd name="connsiteX3" fmla="*/ 388260 w 695911"/>
              <a:gd name="connsiteY3" fmla="*/ 693355 h 693355"/>
              <a:gd name="connsiteX4" fmla="*/ 306064 w 695911"/>
              <a:gd name="connsiteY4" fmla="*/ 693355 h 693355"/>
              <a:gd name="connsiteX5" fmla="*/ 276877 w 695911"/>
              <a:gd name="connsiteY5" fmla="*/ 690413 h 693355"/>
              <a:gd name="connsiteX6" fmla="*/ 5499 w 695911"/>
              <a:gd name="connsiteY6" fmla="*/ 419034 h 693355"/>
              <a:gd name="connsiteX7" fmla="*/ 0 w 695911"/>
              <a:gd name="connsiteY7" fmla="*/ 364492 h 693355"/>
              <a:gd name="connsiteX8" fmla="*/ 0 w 695911"/>
              <a:gd name="connsiteY8" fmla="*/ 333006 h 693355"/>
              <a:gd name="connsiteX9" fmla="*/ 5499 w 695911"/>
              <a:gd name="connsiteY9" fmla="*/ 278464 h 693355"/>
              <a:gd name="connsiteX10" fmla="*/ 347162 w 695911"/>
              <a:gd name="connsiteY10" fmla="*/ 0 h 6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5911" h="693355">
                <a:moveTo>
                  <a:pt x="347162" y="0"/>
                </a:moveTo>
                <a:cubicBezTo>
                  <a:pt x="539771" y="0"/>
                  <a:pt x="695911" y="156140"/>
                  <a:pt x="695911" y="348749"/>
                </a:cubicBezTo>
                <a:cubicBezTo>
                  <a:pt x="695911" y="517282"/>
                  <a:pt x="576367" y="657893"/>
                  <a:pt x="417447" y="690413"/>
                </a:cubicBezTo>
                <a:lnTo>
                  <a:pt x="388260" y="693355"/>
                </a:lnTo>
                <a:lnTo>
                  <a:pt x="306064" y="693355"/>
                </a:lnTo>
                <a:lnTo>
                  <a:pt x="276877" y="690413"/>
                </a:lnTo>
                <a:cubicBezTo>
                  <a:pt x="140661" y="662539"/>
                  <a:pt x="33372" y="555251"/>
                  <a:pt x="5499" y="419034"/>
                </a:cubicBezTo>
                <a:lnTo>
                  <a:pt x="0" y="364492"/>
                </a:lnTo>
                <a:lnTo>
                  <a:pt x="0" y="333006"/>
                </a:lnTo>
                <a:lnTo>
                  <a:pt x="5499" y="278464"/>
                </a:lnTo>
                <a:cubicBezTo>
                  <a:pt x="38018" y="119545"/>
                  <a:pt x="178629" y="0"/>
                  <a:pt x="347162" y="0"/>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7</a:t>
            </a:r>
            <a:endParaRPr lang="en-GB"/>
          </a:p>
        </p:txBody>
      </p:sp>
      <p:sp>
        <p:nvSpPr>
          <p:cNvPr id="34" name="Text Placeholder 25">
            <a:extLst>
              <a:ext uri="{FF2B5EF4-FFF2-40B4-BE49-F238E27FC236}">
                <a16:creationId xmlns:a16="http://schemas.microsoft.com/office/drawing/2014/main" id="{4419D100-D9F0-16E8-D426-5346C89DDBC1}"/>
              </a:ext>
            </a:extLst>
          </p:cNvPr>
          <p:cNvSpPr>
            <a:spLocks noGrp="1"/>
          </p:cNvSpPr>
          <p:nvPr>
            <p:ph type="body" sz="quarter" idx="24" hasCustomPrompt="1"/>
          </p:nvPr>
        </p:nvSpPr>
        <p:spPr>
          <a:xfrm>
            <a:off x="7500073" y="5945316"/>
            <a:ext cx="3146128"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7</a:t>
            </a:r>
            <a:endParaRPr lang="en-GB"/>
          </a:p>
        </p:txBody>
      </p:sp>
      <p:pic>
        <p:nvPicPr>
          <p:cNvPr id="35" name="Immagine 8">
            <a:extLst>
              <a:ext uri="{FF2B5EF4-FFF2-40B4-BE49-F238E27FC236}">
                <a16:creationId xmlns:a16="http://schemas.microsoft.com/office/drawing/2014/main" id="{39FF6077-CC3E-F1E6-29E2-97656EDD87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Tree>
    <p:extLst>
      <p:ext uri="{BB962C8B-B14F-4D97-AF65-F5344CB8AC3E}">
        <p14:creationId xmlns:p14="http://schemas.microsoft.com/office/powerpoint/2010/main" val="259203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a:off x="192350" y="0"/>
            <a:ext cx="6243995"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1D73F73F-C36E-6E57-788C-0922F6749B96}"/>
              </a:ext>
            </a:extLst>
          </p:cNvPr>
          <p:cNvSpPr>
            <a:spLocks noGrp="1"/>
          </p:cNvSpPr>
          <p:nvPr>
            <p:ph type="pic" sz="quarter" idx="11" hasCustomPrompt="1"/>
          </p:nvPr>
        </p:nvSpPr>
        <p:spPr>
          <a:xfrm>
            <a:off x="3834089" y="663706"/>
            <a:ext cx="695403" cy="697497"/>
          </a:xfrm>
          <a:custGeom>
            <a:avLst/>
            <a:gdLst>
              <a:gd name="connsiteX0" fmla="*/ 346644 w 695403"/>
              <a:gd name="connsiteY0" fmla="*/ 0 h 697497"/>
              <a:gd name="connsiteX1" fmla="*/ 346664 w 695403"/>
              <a:gd name="connsiteY1" fmla="*/ 0 h 697497"/>
              <a:gd name="connsiteX2" fmla="*/ 416939 w 695403"/>
              <a:gd name="connsiteY2" fmla="*/ 7084 h 697497"/>
              <a:gd name="connsiteX3" fmla="*/ 695403 w 695403"/>
              <a:gd name="connsiteY3" fmla="*/ 348748 h 697497"/>
              <a:gd name="connsiteX4" fmla="*/ 346654 w 695403"/>
              <a:gd name="connsiteY4" fmla="*/ 697497 h 697497"/>
              <a:gd name="connsiteX5" fmla="*/ 4990 w 695403"/>
              <a:gd name="connsiteY5" fmla="*/ 419033 h 697497"/>
              <a:gd name="connsiteX6" fmla="*/ 0 w 695403"/>
              <a:gd name="connsiteY6" fmla="*/ 369530 h 697497"/>
              <a:gd name="connsiteX7" fmla="*/ 0 w 695403"/>
              <a:gd name="connsiteY7" fmla="*/ 327966 h 697497"/>
              <a:gd name="connsiteX8" fmla="*/ 4990 w 695403"/>
              <a:gd name="connsiteY8" fmla="*/ 278463 h 697497"/>
              <a:gd name="connsiteX9" fmla="*/ 276369 w 695403"/>
              <a:gd name="connsiteY9" fmla="*/ 7084 h 69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403" h="697497">
                <a:moveTo>
                  <a:pt x="346644" y="0"/>
                </a:moveTo>
                <a:lnTo>
                  <a:pt x="346664" y="0"/>
                </a:lnTo>
                <a:lnTo>
                  <a:pt x="416939" y="7084"/>
                </a:lnTo>
                <a:cubicBezTo>
                  <a:pt x="575859" y="39604"/>
                  <a:pt x="695403" y="180215"/>
                  <a:pt x="695403" y="348748"/>
                </a:cubicBezTo>
                <a:cubicBezTo>
                  <a:pt x="695403" y="541357"/>
                  <a:pt x="539263" y="697497"/>
                  <a:pt x="346654" y="697497"/>
                </a:cubicBezTo>
                <a:cubicBezTo>
                  <a:pt x="178121" y="697497"/>
                  <a:pt x="37510" y="577952"/>
                  <a:pt x="4990" y="419033"/>
                </a:cubicBezTo>
                <a:lnTo>
                  <a:pt x="0" y="369530"/>
                </a:lnTo>
                <a:lnTo>
                  <a:pt x="0" y="327966"/>
                </a:lnTo>
                <a:lnTo>
                  <a:pt x="4990" y="278463"/>
                </a:lnTo>
                <a:cubicBezTo>
                  <a:pt x="32864" y="142246"/>
                  <a:pt x="140153" y="34958"/>
                  <a:pt x="276369" y="7084"/>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1</a:t>
            </a:r>
            <a:endParaRPr lang="en-GB"/>
          </a:p>
        </p:txBody>
      </p:sp>
      <p:sp>
        <p:nvSpPr>
          <p:cNvPr id="20" name="Picture Placeholder 19">
            <a:extLst>
              <a:ext uri="{FF2B5EF4-FFF2-40B4-BE49-F238E27FC236}">
                <a16:creationId xmlns:a16="http://schemas.microsoft.com/office/drawing/2014/main" id="{411E91C1-CFF4-C4C7-D75D-A959554AD892}"/>
              </a:ext>
            </a:extLst>
          </p:cNvPr>
          <p:cNvSpPr>
            <a:spLocks noGrp="1"/>
          </p:cNvSpPr>
          <p:nvPr>
            <p:ph type="pic" sz="quarter" idx="12" hasCustomPrompt="1"/>
          </p:nvPr>
        </p:nvSpPr>
        <p:spPr>
          <a:xfrm>
            <a:off x="3782967" y="1542595"/>
            <a:ext cx="697497" cy="695427"/>
          </a:xfrm>
          <a:custGeom>
            <a:avLst/>
            <a:gdLst>
              <a:gd name="connsiteX0" fmla="*/ 328204 w 697497"/>
              <a:gd name="connsiteY0" fmla="*/ 0 h 695427"/>
              <a:gd name="connsiteX1" fmla="*/ 369292 w 697497"/>
              <a:gd name="connsiteY1" fmla="*/ 0 h 695427"/>
              <a:gd name="connsiteX2" fmla="*/ 419033 w 697497"/>
              <a:gd name="connsiteY2" fmla="*/ 5014 h 695427"/>
              <a:gd name="connsiteX3" fmla="*/ 697497 w 697497"/>
              <a:gd name="connsiteY3" fmla="*/ 346678 h 695427"/>
              <a:gd name="connsiteX4" fmla="*/ 348748 w 697497"/>
              <a:gd name="connsiteY4" fmla="*/ 695427 h 695427"/>
              <a:gd name="connsiteX5" fmla="*/ 7084 w 697497"/>
              <a:gd name="connsiteY5" fmla="*/ 416963 h 695427"/>
              <a:gd name="connsiteX6" fmla="*/ 0 w 697497"/>
              <a:gd name="connsiteY6" fmla="*/ 346688 h 695427"/>
              <a:gd name="connsiteX7" fmla="*/ 0 w 697497"/>
              <a:gd name="connsiteY7" fmla="*/ 346668 h 695427"/>
              <a:gd name="connsiteX8" fmla="*/ 7084 w 697497"/>
              <a:gd name="connsiteY8" fmla="*/ 276393 h 695427"/>
              <a:gd name="connsiteX9" fmla="*/ 278463 w 697497"/>
              <a:gd name="connsiteY9" fmla="*/ 5014 h 69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5427">
                <a:moveTo>
                  <a:pt x="328204" y="0"/>
                </a:moveTo>
                <a:lnTo>
                  <a:pt x="369292" y="0"/>
                </a:lnTo>
                <a:lnTo>
                  <a:pt x="419033" y="5014"/>
                </a:lnTo>
                <a:cubicBezTo>
                  <a:pt x="577953" y="37534"/>
                  <a:pt x="697497" y="178145"/>
                  <a:pt x="697497" y="346678"/>
                </a:cubicBezTo>
                <a:cubicBezTo>
                  <a:pt x="697497" y="539287"/>
                  <a:pt x="541357" y="695427"/>
                  <a:pt x="348748" y="695427"/>
                </a:cubicBezTo>
                <a:cubicBezTo>
                  <a:pt x="180215" y="695427"/>
                  <a:pt x="39604" y="575882"/>
                  <a:pt x="7084" y="416963"/>
                </a:cubicBezTo>
                <a:lnTo>
                  <a:pt x="0" y="346688"/>
                </a:lnTo>
                <a:lnTo>
                  <a:pt x="0" y="346668"/>
                </a:lnTo>
                <a:lnTo>
                  <a:pt x="7084" y="276393"/>
                </a:lnTo>
                <a:cubicBezTo>
                  <a:pt x="34958" y="140176"/>
                  <a:pt x="142247" y="32888"/>
                  <a:pt x="278463" y="5014"/>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2</a:t>
            </a:r>
            <a:endParaRPr lang="en-GB"/>
          </a:p>
        </p:txBody>
      </p:sp>
      <p:sp>
        <p:nvSpPr>
          <p:cNvPr id="21" name="Picture Placeholder 20">
            <a:extLst>
              <a:ext uri="{FF2B5EF4-FFF2-40B4-BE49-F238E27FC236}">
                <a16:creationId xmlns:a16="http://schemas.microsoft.com/office/drawing/2014/main" id="{876C36C5-D03C-B755-1B7A-A63B72F120CD}"/>
              </a:ext>
            </a:extLst>
          </p:cNvPr>
          <p:cNvSpPr>
            <a:spLocks noGrp="1"/>
          </p:cNvSpPr>
          <p:nvPr>
            <p:ph type="pic" sz="quarter" idx="13" hasCustomPrompt="1"/>
          </p:nvPr>
        </p:nvSpPr>
        <p:spPr>
          <a:xfrm>
            <a:off x="3945241" y="2425624"/>
            <a:ext cx="696862" cy="693357"/>
          </a:xfrm>
          <a:custGeom>
            <a:avLst/>
            <a:gdLst>
              <a:gd name="connsiteX0" fmla="*/ 348113 w 696862"/>
              <a:gd name="connsiteY0" fmla="*/ 0 h 693357"/>
              <a:gd name="connsiteX1" fmla="*/ 696862 w 696862"/>
              <a:gd name="connsiteY1" fmla="*/ 348749 h 693357"/>
              <a:gd name="connsiteX2" fmla="*/ 418398 w 696862"/>
              <a:gd name="connsiteY2" fmla="*/ 690413 h 693357"/>
              <a:gd name="connsiteX3" fmla="*/ 389191 w 696862"/>
              <a:gd name="connsiteY3" fmla="*/ 693357 h 693357"/>
              <a:gd name="connsiteX4" fmla="*/ 307035 w 696862"/>
              <a:gd name="connsiteY4" fmla="*/ 693357 h 693357"/>
              <a:gd name="connsiteX5" fmla="*/ 277828 w 696862"/>
              <a:gd name="connsiteY5" fmla="*/ 690413 h 693357"/>
              <a:gd name="connsiteX6" fmla="*/ 6449 w 696862"/>
              <a:gd name="connsiteY6" fmla="*/ 419034 h 693357"/>
              <a:gd name="connsiteX7" fmla="*/ 0 w 696862"/>
              <a:gd name="connsiteY7" fmla="*/ 355058 h 693357"/>
              <a:gd name="connsiteX8" fmla="*/ 0 w 696862"/>
              <a:gd name="connsiteY8" fmla="*/ 342440 h 693357"/>
              <a:gd name="connsiteX9" fmla="*/ 6449 w 696862"/>
              <a:gd name="connsiteY9" fmla="*/ 278464 h 693357"/>
              <a:gd name="connsiteX10" fmla="*/ 348113 w 696862"/>
              <a:gd name="connsiteY10" fmla="*/ 0 h 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862" h="693357">
                <a:moveTo>
                  <a:pt x="348113" y="0"/>
                </a:moveTo>
                <a:cubicBezTo>
                  <a:pt x="540722" y="0"/>
                  <a:pt x="696862" y="156140"/>
                  <a:pt x="696862" y="348749"/>
                </a:cubicBezTo>
                <a:cubicBezTo>
                  <a:pt x="696862" y="517282"/>
                  <a:pt x="577318" y="657893"/>
                  <a:pt x="418398" y="690413"/>
                </a:cubicBezTo>
                <a:lnTo>
                  <a:pt x="389191" y="693357"/>
                </a:lnTo>
                <a:lnTo>
                  <a:pt x="307035" y="693357"/>
                </a:lnTo>
                <a:lnTo>
                  <a:pt x="277828" y="690413"/>
                </a:lnTo>
                <a:cubicBezTo>
                  <a:pt x="141612" y="662539"/>
                  <a:pt x="34323" y="555251"/>
                  <a:pt x="6449" y="419034"/>
                </a:cubicBezTo>
                <a:lnTo>
                  <a:pt x="0" y="355058"/>
                </a:lnTo>
                <a:lnTo>
                  <a:pt x="0" y="342440"/>
                </a:lnTo>
                <a:lnTo>
                  <a:pt x="6449" y="278464"/>
                </a:lnTo>
                <a:cubicBezTo>
                  <a:pt x="38969" y="119545"/>
                  <a:pt x="179580" y="0"/>
                  <a:pt x="348113" y="0"/>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3</a:t>
            </a:r>
            <a:endParaRPr lang="en-GB"/>
          </a:p>
        </p:txBody>
      </p:sp>
      <p:sp>
        <p:nvSpPr>
          <p:cNvPr id="22" name="Picture Placeholder 21">
            <a:extLst>
              <a:ext uri="{FF2B5EF4-FFF2-40B4-BE49-F238E27FC236}">
                <a16:creationId xmlns:a16="http://schemas.microsoft.com/office/drawing/2014/main" id="{0D7DE040-DE04-E4E3-1616-0C146C683028}"/>
              </a:ext>
            </a:extLst>
          </p:cNvPr>
          <p:cNvSpPr>
            <a:spLocks noGrp="1"/>
          </p:cNvSpPr>
          <p:nvPr>
            <p:ph type="pic" sz="quarter" idx="14" hasCustomPrompt="1"/>
          </p:nvPr>
        </p:nvSpPr>
        <p:spPr>
          <a:xfrm>
            <a:off x="4420812" y="3308153"/>
            <a:ext cx="697497" cy="693857"/>
          </a:xfrm>
          <a:custGeom>
            <a:avLst/>
            <a:gdLst>
              <a:gd name="connsiteX0" fmla="*/ 348749 w 697497"/>
              <a:gd name="connsiteY0" fmla="*/ 0 h 693857"/>
              <a:gd name="connsiteX1" fmla="*/ 690413 w 697497"/>
              <a:gd name="connsiteY1" fmla="*/ 278464 h 693857"/>
              <a:gd name="connsiteX2" fmla="*/ 697497 w 697497"/>
              <a:gd name="connsiteY2" fmla="*/ 348739 h 693857"/>
              <a:gd name="connsiteX3" fmla="*/ 697497 w 697497"/>
              <a:gd name="connsiteY3" fmla="*/ 348759 h 693857"/>
              <a:gd name="connsiteX4" fmla="*/ 690413 w 697497"/>
              <a:gd name="connsiteY4" fmla="*/ 419034 h 693857"/>
              <a:gd name="connsiteX5" fmla="*/ 419034 w 697497"/>
              <a:gd name="connsiteY5" fmla="*/ 690413 h 693857"/>
              <a:gd name="connsiteX6" fmla="*/ 384867 w 697497"/>
              <a:gd name="connsiteY6" fmla="*/ 693857 h 693857"/>
              <a:gd name="connsiteX7" fmla="*/ 312631 w 697497"/>
              <a:gd name="connsiteY7" fmla="*/ 693857 h 693857"/>
              <a:gd name="connsiteX8" fmla="*/ 278464 w 697497"/>
              <a:gd name="connsiteY8" fmla="*/ 690413 h 693857"/>
              <a:gd name="connsiteX9" fmla="*/ 0 w 697497"/>
              <a:gd name="connsiteY9" fmla="*/ 348749 h 693857"/>
              <a:gd name="connsiteX10" fmla="*/ 348749 w 697497"/>
              <a:gd name="connsiteY10" fmla="*/ 0 h 69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497" h="693857">
                <a:moveTo>
                  <a:pt x="348749" y="0"/>
                </a:moveTo>
                <a:cubicBezTo>
                  <a:pt x="517282" y="0"/>
                  <a:pt x="657893" y="119545"/>
                  <a:pt x="690413" y="278464"/>
                </a:cubicBezTo>
                <a:lnTo>
                  <a:pt x="697497" y="348739"/>
                </a:lnTo>
                <a:lnTo>
                  <a:pt x="697497" y="348759"/>
                </a:lnTo>
                <a:lnTo>
                  <a:pt x="690413" y="419034"/>
                </a:lnTo>
                <a:cubicBezTo>
                  <a:pt x="662539" y="555251"/>
                  <a:pt x="555251" y="662539"/>
                  <a:pt x="419034" y="690413"/>
                </a:cubicBezTo>
                <a:lnTo>
                  <a:pt x="384867" y="693857"/>
                </a:lnTo>
                <a:lnTo>
                  <a:pt x="312631" y="693857"/>
                </a:lnTo>
                <a:lnTo>
                  <a:pt x="278464" y="690413"/>
                </a:lnTo>
                <a:cubicBezTo>
                  <a:pt x="119545" y="657893"/>
                  <a:pt x="0" y="517282"/>
                  <a:pt x="0" y="348749"/>
                </a:cubicBezTo>
                <a:cubicBezTo>
                  <a:pt x="0" y="156140"/>
                  <a:pt x="156140" y="0"/>
                  <a:pt x="348749" y="0"/>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4</a:t>
            </a:r>
            <a:endParaRPr lang="en-GB"/>
          </a:p>
        </p:txBody>
      </p:sp>
      <p:sp>
        <p:nvSpPr>
          <p:cNvPr id="23" name="Picture Placeholder 22">
            <a:extLst>
              <a:ext uri="{FF2B5EF4-FFF2-40B4-BE49-F238E27FC236}">
                <a16:creationId xmlns:a16="http://schemas.microsoft.com/office/drawing/2014/main" id="{9696A6C4-25DA-07F8-C742-3BC443E172CE}"/>
              </a:ext>
            </a:extLst>
          </p:cNvPr>
          <p:cNvSpPr>
            <a:spLocks noGrp="1"/>
          </p:cNvSpPr>
          <p:nvPr>
            <p:ph type="pic" sz="quarter" idx="15" hasCustomPrompt="1"/>
          </p:nvPr>
        </p:nvSpPr>
        <p:spPr>
          <a:xfrm>
            <a:off x="5134774" y="4187542"/>
            <a:ext cx="697497" cy="697497"/>
          </a:xfrm>
          <a:custGeom>
            <a:avLst/>
            <a:gdLst>
              <a:gd name="connsiteX0" fmla="*/ 348748 w 697497"/>
              <a:gd name="connsiteY0" fmla="*/ 0 h 697497"/>
              <a:gd name="connsiteX1" fmla="*/ 697497 w 697497"/>
              <a:gd name="connsiteY1" fmla="*/ 348749 h 697497"/>
              <a:gd name="connsiteX2" fmla="*/ 419033 w 697497"/>
              <a:gd name="connsiteY2" fmla="*/ 690413 h 697497"/>
              <a:gd name="connsiteX3" fmla="*/ 348758 w 697497"/>
              <a:gd name="connsiteY3" fmla="*/ 697497 h 697497"/>
              <a:gd name="connsiteX4" fmla="*/ 348738 w 697497"/>
              <a:gd name="connsiteY4" fmla="*/ 697497 h 697497"/>
              <a:gd name="connsiteX5" fmla="*/ 278463 w 697497"/>
              <a:gd name="connsiteY5" fmla="*/ 690413 h 697497"/>
              <a:gd name="connsiteX6" fmla="*/ 7085 w 697497"/>
              <a:gd name="connsiteY6" fmla="*/ 419034 h 697497"/>
              <a:gd name="connsiteX7" fmla="*/ 0 w 697497"/>
              <a:gd name="connsiteY7" fmla="*/ 348759 h 697497"/>
              <a:gd name="connsiteX8" fmla="*/ 0 w 697497"/>
              <a:gd name="connsiteY8" fmla="*/ 348739 h 697497"/>
              <a:gd name="connsiteX9" fmla="*/ 7085 w 697497"/>
              <a:gd name="connsiteY9" fmla="*/ 278464 h 697497"/>
              <a:gd name="connsiteX10" fmla="*/ 348748 w 697497"/>
              <a:gd name="connsiteY10" fmla="*/ 0 h 69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497" h="697497">
                <a:moveTo>
                  <a:pt x="348748" y="0"/>
                </a:moveTo>
                <a:cubicBezTo>
                  <a:pt x="541357" y="0"/>
                  <a:pt x="697497" y="156140"/>
                  <a:pt x="697497" y="348749"/>
                </a:cubicBezTo>
                <a:cubicBezTo>
                  <a:pt x="697497" y="517282"/>
                  <a:pt x="577953" y="657893"/>
                  <a:pt x="419033" y="690413"/>
                </a:cubicBezTo>
                <a:lnTo>
                  <a:pt x="348758" y="697497"/>
                </a:lnTo>
                <a:lnTo>
                  <a:pt x="348738" y="697497"/>
                </a:lnTo>
                <a:lnTo>
                  <a:pt x="278463" y="690413"/>
                </a:lnTo>
                <a:cubicBezTo>
                  <a:pt x="142247" y="662539"/>
                  <a:pt x="34958" y="555251"/>
                  <a:pt x="7085" y="419034"/>
                </a:cubicBezTo>
                <a:lnTo>
                  <a:pt x="0" y="348759"/>
                </a:lnTo>
                <a:lnTo>
                  <a:pt x="0" y="348739"/>
                </a:lnTo>
                <a:lnTo>
                  <a:pt x="7085" y="278464"/>
                </a:lnTo>
                <a:cubicBezTo>
                  <a:pt x="39604" y="119545"/>
                  <a:pt x="180215" y="0"/>
                  <a:pt x="348748" y="0"/>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5</a:t>
            </a:r>
            <a:endParaRPr lang="en-GB"/>
          </a:p>
        </p:txBody>
      </p:sp>
      <p:sp>
        <p:nvSpPr>
          <p:cNvPr id="24" name="Picture Placeholder 23">
            <a:extLst>
              <a:ext uri="{FF2B5EF4-FFF2-40B4-BE49-F238E27FC236}">
                <a16:creationId xmlns:a16="http://schemas.microsoft.com/office/drawing/2014/main" id="{6540F7F4-511F-BD34-BBA1-9B0183722F30}"/>
              </a:ext>
            </a:extLst>
          </p:cNvPr>
          <p:cNvSpPr>
            <a:spLocks noGrp="1"/>
          </p:cNvSpPr>
          <p:nvPr>
            <p:ph type="pic" sz="quarter" idx="16" hasCustomPrompt="1"/>
          </p:nvPr>
        </p:nvSpPr>
        <p:spPr>
          <a:xfrm>
            <a:off x="5966922" y="5070571"/>
            <a:ext cx="693849" cy="693355"/>
          </a:xfrm>
          <a:custGeom>
            <a:avLst/>
            <a:gdLst>
              <a:gd name="connsiteX0" fmla="*/ 307652 w 693849"/>
              <a:gd name="connsiteY0" fmla="*/ 0 h 693355"/>
              <a:gd name="connsiteX1" fmla="*/ 389847 w 693849"/>
              <a:gd name="connsiteY1" fmla="*/ 0 h 693355"/>
              <a:gd name="connsiteX2" fmla="*/ 419034 w 693849"/>
              <a:gd name="connsiteY2" fmla="*/ 2943 h 693355"/>
              <a:gd name="connsiteX3" fmla="*/ 690413 w 693849"/>
              <a:gd name="connsiteY3" fmla="*/ 274321 h 693355"/>
              <a:gd name="connsiteX4" fmla="*/ 693849 w 693849"/>
              <a:gd name="connsiteY4" fmla="*/ 308409 h 693355"/>
              <a:gd name="connsiteX5" fmla="*/ 693849 w 693849"/>
              <a:gd name="connsiteY5" fmla="*/ 380804 h 693355"/>
              <a:gd name="connsiteX6" fmla="*/ 690413 w 693849"/>
              <a:gd name="connsiteY6" fmla="*/ 414891 h 693355"/>
              <a:gd name="connsiteX7" fmla="*/ 348749 w 693849"/>
              <a:gd name="connsiteY7" fmla="*/ 693355 h 693355"/>
              <a:gd name="connsiteX8" fmla="*/ 0 w 693849"/>
              <a:gd name="connsiteY8" fmla="*/ 344606 h 693355"/>
              <a:gd name="connsiteX9" fmla="*/ 278464 w 693849"/>
              <a:gd name="connsiteY9" fmla="*/ 2943 h 6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3849" h="693355">
                <a:moveTo>
                  <a:pt x="307652" y="0"/>
                </a:moveTo>
                <a:lnTo>
                  <a:pt x="389847" y="0"/>
                </a:lnTo>
                <a:lnTo>
                  <a:pt x="419034" y="2943"/>
                </a:lnTo>
                <a:cubicBezTo>
                  <a:pt x="555251" y="30816"/>
                  <a:pt x="662539" y="138105"/>
                  <a:pt x="690413" y="274321"/>
                </a:cubicBezTo>
                <a:lnTo>
                  <a:pt x="693849" y="308409"/>
                </a:lnTo>
                <a:lnTo>
                  <a:pt x="693849" y="380804"/>
                </a:lnTo>
                <a:lnTo>
                  <a:pt x="690413" y="414891"/>
                </a:lnTo>
                <a:cubicBezTo>
                  <a:pt x="657893" y="573811"/>
                  <a:pt x="517282" y="693355"/>
                  <a:pt x="348749" y="693355"/>
                </a:cubicBezTo>
                <a:cubicBezTo>
                  <a:pt x="156140" y="693355"/>
                  <a:pt x="0" y="537215"/>
                  <a:pt x="0" y="344606"/>
                </a:cubicBezTo>
                <a:cubicBezTo>
                  <a:pt x="0" y="176073"/>
                  <a:pt x="119545" y="35462"/>
                  <a:pt x="278464" y="2943"/>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6</a:t>
            </a:r>
            <a:endParaRPr lang="en-GB"/>
          </a:p>
        </p:txBody>
      </p:sp>
      <p:sp>
        <p:nvSpPr>
          <p:cNvPr id="26" name="Text Placeholder 25">
            <a:extLst>
              <a:ext uri="{FF2B5EF4-FFF2-40B4-BE49-F238E27FC236}">
                <a16:creationId xmlns:a16="http://schemas.microsoft.com/office/drawing/2014/main" id="{13AA0F7E-4288-0939-631B-A578E9E6EB43}"/>
              </a:ext>
            </a:extLst>
          </p:cNvPr>
          <p:cNvSpPr>
            <a:spLocks noGrp="1"/>
          </p:cNvSpPr>
          <p:nvPr>
            <p:ph type="body" sz="quarter" idx="17" hasCustomPrompt="1"/>
          </p:nvPr>
        </p:nvSpPr>
        <p:spPr>
          <a:xfrm>
            <a:off x="4725922" y="663706"/>
            <a:ext cx="5920279"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1</a:t>
            </a:r>
            <a:endParaRPr lang="en-GB"/>
          </a:p>
        </p:txBody>
      </p:sp>
      <p:sp>
        <p:nvSpPr>
          <p:cNvPr id="27" name="Text Placeholder 25">
            <a:extLst>
              <a:ext uri="{FF2B5EF4-FFF2-40B4-BE49-F238E27FC236}">
                <a16:creationId xmlns:a16="http://schemas.microsoft.com/office/drawing/2014/main" id="{1514B2B6-D7C5-85EB-328B-AAF527CDF912}"/>
              </a:ext>
            </a:extLst>
          </p:cNvPr>
          <p:cNvSpPr>
            <a:spLocks noGrp="1"/>
          </p:cNvSpPr>
          <p:nvPr>
            <p:ph type="body" sz="quarter" idx="18" hasCustomPrompt="1"/>
          </p:nvPr>
        </p:nvSpPr>
        <p:spPr>
          <a:xfrm>
            <a:off x="4672816" y="1542593"/>
            <a:ext cx="5973386"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2</a:t>
            </a:r>
            <a:endParaRPr lang="en-GB"/>
          </a:p>
        </p:txBody>
      </p:sp>
      <p:sp>
        <p:nvSpPr>
          <p:cNvPr id="28" name="Text Placeholder 25">
            <a:extLst>
              <a:ext uri="{FF2B5EF4-FFF2-40B4-BE49-F238E27FC236}">
                <a16:creationId xmlns:a16="http://schemas.microsoft.com/office/drawing/2014/main" id="{D3B26B29-9FE0-17E8-5B26-F66AC23DBDF2}"/>
              </a:ext>
            </a:extLst>
          </p:cNvPr>
          <p:cNvSpPr>
            <a:spLocks noGrp="1"/>
          </p:cNvSpPr>
          <p:nvPr>
            <p:ph type="body" sz="quarter" idx="19" hasCustomPrompt="1"/>
          </p:nvPr>
        </p:nvSpPr>
        <p:spPr>
          <a:xfrm>
            <a:off x="4835091" y="2421480"/>
            <a:ext cx="5811110"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3</a:t>
            </a:r>
            <a:endParaRPr lang="en-GB"/>
          </a:p>
        </p:txBody>
      </p:sp>
      <p:sp>
        <p:nvSpPr>
          <p:cNvPr id="29" name="Text Placeholder 25">
            <a:extLst>
              <a:ext uri="{FF2B5EF4-FFF2-40B4-BE49-F238E27FC236}">
                <a16:creationId xmlns:a16="http://schemas.microsoft.com/office/drawing/2014/main" id="{F1519110-456D-A09C-FB34-C7A7E763724E}"/>
              </a:ext>
            </a:extLst>
          </p:cNvPr>
          <p:cNvSpPr>
            <a:spLocks noGrp="1"/>
          </p:cNvSpPr>
          <p:nvPr>
            <p:ph type="body" sz="quarter" idx="20" hasCustomPrompt="1"/>
          </p:nvPr>
        </p:nvSpPr>
        <p:spPr>
          <a:xfrm>
            <a:off x="5310663" y="3300367"/>
            <a:ext cx="5335538"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4</a:t>
            </a:r>
            <a:endParaRPr lang="en-GB"/>
          </a:p>
        </p:txBody>
      </p:sp>
      <p:sp>
        <p:nvSpPr>
          <p:cNvPr id="30" name="Text Placeholder 25">
            <a:extLst>
              <a:ext uri="{FF2B5EF4-FFF2-40B4-BE49-F238E27FC236}">
                <a16:creationId xmlns:a16="http://schemas.microsoft.com/office/drawing/2014/main" id="{85EE4BBB-013F-93BA-E375-38DB90862908}"/>
              </a:ext>
            </a:extLst>
          </p:cNvPr>
          <p:cNvSpPr>
            <a:spLocks noGrp="1"/>
          </p:cNvSpPr>
          <p:nvPr>
            <p:ph type="body" sz="quarter" idx="21" hasCustomPrompt="1"/>
          </p:nvPr>
        </p:nvSpPr>
        <p:spPr>
          <a:xfrm>
            <a:off x="6024621" y="4187542"/>
            <a:ext cx="4621580"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5</a:t>
            </a:r>
            <a:endParaRPr lang="en-GB"/>
          </a:p>
        </p:txBody>
      </p:sp>
      <p:sp>
        <p:nvSpPr>
          <p:cNvPr id="31" name="Text Placeholder 25">
            <a:extLst>
              <a:ext uri="{FF2B5EF4-FFF2-40B4-BE49-F238E27FC236}">
                <a16:creationId xmlns:a16="http://schemas.microsoft.com/office/drawing/2014/main" id="{085692EE-05CA-1DA7-FC39-4000B6B961C9}"/>
              </a:ext>
            </a:extLst>
          </p:cNvPr>
          <p:cNvSpPr>
            <a:spLocks noGrp="1"/>
          </p:cNvSpPr>
          <p:nvPr>
            <p:ph type="body" sz="quarter" idx="22" hasCustomPrompt="1"/>
          </p:nvPr>
        </p:nvSpPr>
        <p:spPr>
          <a:xfrm>
            <a:off x="6853121" y="5066429"/>
            <a:ext cx="3793080"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6</a:t>
            </a:r>
            <a:endParaRPr lang="en-GB"/>
          </a:p>
        </p:txBody>
      </p:sp>
      <p:sp>
        <p:nvSpPr>
          <p:cNvPr id="25" name="Picture Placeholder 24">
            <a:extLst>
              <a:ext uri="{FF2B5EF4-FFF2-40B4-BE49-F238E27FC236}">
                <a16:creationId xmlns:a16="http://schemas.microsoft.com/office/drawing/2014/main" id="{7334A3AC-EF43-C6B9-4061-F551983E8322}"/>
              </a:ext>
            </a:extLst>
          </p:cNvPr>
          <p:cNvSpPr>
            <a:spLocks noGrp="1"/>
          </p:cNvSpPr>
          <p:nvPr>
            <p:ph type="pic" sz="quarter" idx="23" hasCustomPrompt="1"/>
          </p:nvPr>
        </p:nvSpPr>
        <p:spPr>
          <a:xfrm>
            <a:off x="6610226" y="5953600"/>
            <a:ext cx="695911" cy="693355"/>
          </a:xfrm>
          <a:custGeom>
            <a:avLst/>
            <a:gdLst>
              <a:gd name="connsiteX0" fmla="*/ 347162 w 695911"/>
              <a:gd name="connsiteY0" fmla="*/ 0 h 693355"/>
              <a:gd name="connsiteX1" fmla="*/ 695911 w 695911"/>
              <a:gd name="connsiteY1" fmla="*/ 348749 h 693355"/>
              <a:gd name="connsiteX2" fmla="*/ 417447 w 695911"/>
              <a:gd name="connsiteY2" fmla="*/ 690413 h 693355"/>
              <a:gd name="connsiteX3" fmla="*/ 388260 w 695911"/>
              <a:gd name="connsiteY3" fmla="*/ 693355 h 693355"/>
              <a:gd name="connsiteX4" fmla="*/ 306064 w 695911"/>
              <a:gd name="connsiteY4" fmla="*/ 693355 h 693355"/>
              <a:gd name="connsiteX5" fmla="*/ 276877 w 695911"/>
              <a:gd name="connsiteY5" fmla="*/ 690413 h 693355"/>
              <a:gd name="connsiteX6" fmla="*/ 5499 w 695911"/>
              <a:gd name="connsiteY6" fmla="*/ 419034 h 693355"/>
              <a:gd name="connsiteX7" fmla="*/ 0 w 695911"/>
              <a:gd name="connsiteY7" fmla="*/ 364492 h 693355"/>
              <a:gd name="connsiteX8" fmla="*/ 0 w 695911"/>
              <a:gd name="connsiteY8" fmla="*/ 333006 h 693355"/>
              <a:gd name="connsiteX9" fmla="*/ 5499 w 695911"/>
              <a:gd name="connsiteY9" fmla="*/ 278464 h 693355"/>
              <a:gd name="connsiteX10" fmla="*/ 347162 w 695911"/>
              <a:gd name="connsiteY10" fmla="*/ 0 h 6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5911" h="693355">
                <a:moveTo>
                  <a:pt x="347162" y="0"/>
                </a:moveTo>
                <a:cubicBezTo>
                  <a:pt x="539771" y="0"/>
                  <a:pt x="695911" y="156140"/>
                  <a:pt x="695911" y="348749"/>
                </a:cubicBezTo>
                <a:cubicBezTo>
                  <a:pt x="695911" y="517282"/>
                  <a:pt x="576367" y="657893"/>
                  <a:pt x="417447" y="690413"/>
                </a:cubicBezTo>
                <a:lnTo>
                  <a:pt x="388260" y="693355"/>
                </a:lnTo>
                <a:lnTo>
                  <a:pt x="306064" y="693355"/>
                </a:lnTo>
                <a:lnTo>
                  <a:pt x="276877" y="690413"/>
                </a:lnTo>
                <a:cubicBezTo>
                  <a:pt x="140661" y="662539"/>
                  <a:pt x="33372" y="555251"/>
                  <a:pt x="5499" y="419034"/>
                </a:cubicBezTo>
                <a:lnTo>
                  <a:pt x="0" y="364492"/>
                </a:lnTo>
                <a:lnTo>
                  <a:pt x="0" y="333006"/>
                </a:lnTo>
                <a:lnTo>
                  <a:pt x="5499" y="278464"/>
                </a:lnTo>
                <a:cubicBezTo>
                  <a:pt x="38018" y="119545"/>
                  <a:pt x="178629" y="0"/>
                  <a:pt x="347162" y="0"/>
                </a:cubicBezTo>
                <a:close/>
              </a:path>
            </a:pathLst>
          </a:custGeom>
          <a:solidFill>
            <a:srgbClr val="00239C"/>
          </a:solidFill>
        </p:spPr>
        <p:txBody>
          <a:bodyPr wrap="square" anchor="ctr">
            <a:noAutofit/>
          </a:bodyPr>
          <a:lstStyle>
            <a:lvl1pPr marL="0" indent="0">
              <a:buNone/>
              <a:defRPr sz="1200">
                <a:solidFill>
                  <a:schemeClr val="bg1"/>
                </a:solidFill>
                <a:latin typeface="Fira Sans" panose="020B0503050000020004" pitchFamily="34" charset="0"/>
              </a:defRPr>
            </a:lvl1pPr>
          </a:lstStyle>
          <a:p>
            <a:r>
              <a:rPr lang="de-DE"/>
              <a:t>Icon 7</a:t>
            </a:r>
            <a:endParaRPr lang="en-GB"/>
          </a:p>
        </p:txBody>
      </p:sp>
      <p:sp>
        <p:nvSpPr>
          <p:cNvPr id="34" name="Text Placeholder 25">
            <a:extLst>
              <a:ext uri="{FF2B5EF4-FFF2-40B4-BE49-F238E27FC236}">
                <a16:creationId xmlns:a16="http://schemas.microsoft.com/office/drawing/2014/main" id="{4419D100-D9F0-16E8-D426-5346C89DDBC1}"/>
              </a:ext>
            </a:extLst>
          </p:cNvPr>
          <p:cNvSpPr>
            <a:spLocks noGrp="1"/>
          </p:cNvSpPr>
          <p:nvPr>
            <p:ph type="body" sz="quarter" idx="24" hasCustomPrompt="1"/>
          </p:nvPr>
        </p:nvSpPr>
        <p:spPr>
          <a:xfrm>
            <a:off x="7500073" y="5945316"/>
            <a:ext cx="3146128" cy="697497"/>
          </a:xfrm>
          <a:prstGeom prst="rect">
            <a:avLst/>
          </a:prstGeom>
        </p:spPr>
        <p:txBody>
          <a:bodyPr anchor="ctr"/>
          <a:lstStyle>
            <a:lvl1pPr marL="0" indent="0">
              <a:buNone/>
              <a:defRPr sz="1800">
                <a:latin typeface="Fira Sans Medium" panose="020B0603050000020004" pitchFamily="34" charset="0"/>
              </a:defRPr>
            </a:lvl1pPr>
          </a:lstStyle>
          <a:p>
            <a:pPr lvl="0"/>
            <a:r>
              <a:rPr lang="en-US"/>
              <a:t>Topic 7</a:t>
            </a:r>
            <a:endParaRPr lang="en-GB"/>
          </a:p>
        </p:txBody>
      </p:sp>
      <p:pic>
        <p:nvPicPr>
          <p:cNvPr id="35" name="Immagine 8">
            <a:extLst>
              <a:ext uri="{FF2B5EF4-FFF2-40B4-BE49-F238E27FC236}">
                <a16:creationId xmlns:a16="http://schemas.microsoft.com/office/drawing/2014/main" id="{39FF6077-CC3E-F1E6-29E2-97656EDD8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8" name="Picture Placeholder 7">
            <a:extLst>
              <a:ext uri="{FF2B5EF4-FFF2-40B4-BE49-F238E27FC236}">
                <a16:creationId xmlns:a16="http://schemas.microsoft.com/office/drawing/2014/main" id="{433CAEBB-04EC-1AB0-5FBD-A9426CFEF1BF}"/>
              </a:ext>
            </a:extLst>
          </p:cNvPr>
          <p:cNvSpPr>
            <a:spLocks noGrp="1"/>
          </p:cNvSpPr>
          <p:nvPr>
            <p:ph type="pic" sz="quarter" idx="25" hasCustomPrompt="1"/>
          </p:nvPr>
        </p:nvSpPr>
        <p:spPr>
          <a:xfrm>
            <a:off x="0" y="3855"/>
            <a:ext cx="6242257" cy="6868659"/>
          </a:xfrm>
          <a:custGeom>
            <a:avLst/>
            <a:gdLst>
              <a:gd name="connsiteX0" fmla="*/ 3407894 w 6242257"/>
              <a:gd name="connsiteY0" fmla="*/ 0 h 6868659"/>
              <a:gd name="connsiteX1" fmla="*/ 6149021 w 6242257"/>
              <a:gd name="connsiteY1" fmla="*/ 6661909 h 6868659"/>
              <a:gd name="connsiteX2" fmla="*/ 6242257 w 6242257"/>
              <a:gd name="connsiteY2" fmla="*/ 6868659 h 6868659"/>
              <a:gd name="connsiteX3" fmla="*/ 0 w 6242257"/>
              <a:gd name="connsiteY3" fmla="*/ 6868659 h 6868659"/>
              <a:gd name="connsiteX4" fmla="*/ 0 w 6242257"/>
              <a:gd name="connsiteY4" fmla="*/ 14514 h 6868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257" h="6868659">
                <a:moveTo>
                  <a:pt x="3407894" y="0"/>
                </a:moveTo>
                <a:cubicBezTo>
                  <a:pt x="2157443" y="3639382"/>
                  <a:pt x="5104151" y="4527257"/>
                  <a:pt x="6149021" y="6661909"/>
                </a:cubicBezTo>
                <a:lnTo>
                  <a:pt x="6242257" y="6868659"/>
                </a:lnTo>
                <a:lnTo>
                  <a:pt x="0" y="6868659"/>
                </a:lnTo>
                <a:lnTo>
                  <a:pt x="0" y="14514"/>
                </a:lnTo>
                <a:close/>
              </a:path>
            </a:pathLst>
          </a:custGeom>
          <a:pattFill prst="pct75">
            <a:fgClr>
              <a:srgbClr val="00088F"/>
            </a:fgClr>
            <a:bgClr>
              <a:schemeClr val="bg1"/>
            </a:bgClr>
          </a:pattFill>
        </p:spPr>
        <p:txBody>
          <a:bodyPr wrap="square" anchor="ctr">
            <a:noAutofit/>
          </a:bodyPr>
          <a:lstStyle>
            <a:lvl1pPr>
              <a:defRPr sz="2000">
                <a:solidFill>
                  <a:schemeClr val="bg1"/>
                </a:solidFill>
                <a:latin typeface="Fira Sans" panose="020B0503050000020004" pitchFamily="34" charset="0"/>
              </a:defRPr>
            </a:lvl1pPr>
          </a:lstStyle>
          <a:p>
            <a:r>
              <a:rPr lang="de-DE"/>
              <a:t>Click </a:t>
            </a:r>
            <a:r>
              <a:rPr lang="de-DE" err="1"/>
              <a:t>to</a:t>
            </a:r>
            <a:r>
              <a:rPr lang="de-DE"/>
              <a:t> </a:t>
            </a:r>
            <a:r>
              <a:rPr lang="de-DE" err="1"/>
              <a:t>add</a:t>
            </a:r>
            <a:r>
              <a:rPr lang="de-DE"/>
              <a:t> </a:t>
            </a:r>
            <a:r>
              <a:rPr lang="de-DE" err="1"/>
              <a:t>picture</a:t>
            </a:r>
            <a:r>
              <a:rPr lang="de-DE"/>
              <a:t> -&gt;</a:t>
            </a:r>
            <a:endParaRPr lang="en-GB"/>
          </a:p>
        </p:txBody>
      </p:sp>
      <p:sp>
        <p:nvSpPr>
          <p:cNvPr id="6" name="Text Placeholder 5">
            <a:extLst>
              <a:ext uri="{FF2B5EF4-FFF2-40B4-BE49-F238E27FC236}">
                <a16:creationId xmlns:a16="http://schemas.microsoft.com/office/drawing/2014/main" id="{BCDFD86D-4DB4-C50A-CB53-B4456F38F8C9}"/>
              </a:ext>
            </a:extLst>
          </p:cNvPr>
          <p:cNvSpPr>
            <a:spLocks noGrp="1"/>
          </p:cNvSpPr>
          <p:nvPr>
            <p:ph type="body" sz="quarter" idx="10" hasCustomPrompt="1"/>
          </p:nvPr>
        </p:nvSpPr>
        <p:spPr>
          <a:xfrm>
            <a:off x="458787" y="4697119"/>
            <a:ext cx="4077702" cy="1970381"/>
          </a:xfrm>
          <a:prstGeom prst="rect">
            <a:avLst/>
          </a:prstGeom>
        </p:spPr>
        <p:txBody>
          <a:bodyPr/>
          <a:lstStyle>
            <a:lvl1pPr marL="0" indent="0">
              <a:buNone/>
              <a:defRPr sz="4400">
                <a:solidFill>
                  <a:schemeClr val="bg1"/>
                </a:solidFill>
                <a:latin typeface="Fira Sans ExtraBold" panose="020B0903050000020004" pitchFamily="34" charset="0"/>
              </a:defRPr>
            </a:lvl1pPr>
          </a:lstStyle>
          <a:p>
            <a:pPr lvl="0"/>
            <a:r>
              <a:rPr lang="de-DE"/>
              <a:t>Headline         New Chapter</a:t>
            </a:r>
            <a:endParaRPr lang="en-GB"/>
          </a:p>
        </p:txBody>
      </p:sp>
    </p:spTree>
    <p:extLst>
      <p:ext uri="{BB962C8B-B14F-4D97-AF65-F5344CB8AC3E}">
        <p14:creationId xmlns:p14="http://schemas.microsoft.com/office/powerpoint/2010/main" val="218913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Chapter_Big version B">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flipV="1">
            <a:off x="192350" y="0"/>
            <a:ext cx="6243995"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86FE7DF-451F-ED30-7C90-F3BEA9935F37}"/>
              </a:ext>
            </a:extLst>
          </p:cNvPr>
          <p:cNvSpPr>
            <a:spLocks noGrp="1"/>
          </p:cNvSpPr>
          <p:nvPr>
            <p:ph type="pic" sz="quarter" idx="11" hasCustomPrompt="1"/>
          </p:nvPr>
        </p:nvSpPr>
        <p:spPr>
          <a:xfrm>
            <a:off x="6297589" y="663706"/>
            <a:ext cx="697497" cy="697497"/>
          </a:xfrm>
          <a:custGeom>
            <a:avLst/>
            <a:gdLst>
              <a:gd name="connsiteX0" fmla="*/ 348749 w 697497"/>
              <a:gd name="connsiteY0" fmla="*/ 0 h 697497"/>
              <a:gd name="connsiteX1" fmla="*/ 690413 w 697497"/>
              <a:gd name="connsiteY1" fmla="*/ 278464 h 697497"/>
              <a:gd name="connsiteX2" fmla="*/ 697497 w 697497"/>
              <a:gd name="connsiteY2" fmla="*/ 348739 h 697497"/>
              <a:gd name="connsiteX3" fmla="*/ 697497 w 697497"/>
              <a:gd name="connsiteY3" fmla="*/ 348759 h 697497"/>
              <a:gd name="connsiteX4" fmla="*/ 690413 w 697497"/>
              <a:gd name="connsiteY4" fmla="*/ 419034 h 697497"/>
              <a:gd name="connsiteX5" fmla="*/ 419034 w 697497"/>
              <a:gd name="connsiteY5" fmla="*/ 690413 h 697497"/>
              <a:gd name="connsiteX6" fmla="*/ 348759 w 697497"/>
              <a:gd name="connsiteY6" fmla="*/ 697497 h 697497"/>
              <a:gd name="connsiteX7" fmla="*/ 348739 w 697497"/>
              <a:gd name="connsiteY7" fmla="*/ 697497 h 697497"/>
              <a:gd name="connsiteX8" fmla="*/ 278464 w 697497"/>
              <a:gd name="connsiteY8" fmla="*/ 690413 h 697497"/>
              <a:gd name="connsiteX9" fmla="*/ 0 w 697497"/>
              <a:gd name="connsiteY9" fmla="*/ 348749 h 697497"/>
              <a:gd name="connsiteX10" fmla="*/ 348749 w 697497"/>
              <a:gd name="connsiteY10" fmla="*/ 0 h 69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497" h="697497">
                <a:moveTo>
                  <a:pt x="348749" y="0"/>
                </a:moveTo>
                <a:cubicBezTo>
                  <a:pt x="517282" y="0"/>
                  <a:pt x="657893" y="119545"/>
                  <a:pt x="690413" y="278464"/>
                </a:cubicBezTo>
                <a:lnTo>
                  <a:pt x="697497" y="348739"/>
                </a:lnTo>
                <a:lnTo>
                  <a:pt x="697497" y="348759"/>
                </a:lnTo>
                <a:lnTo>
                  <a:pt x="690413" y="419034"/>
                </a:lnTo>
                <a:cubicBezTo>
                  <a:pt x="662539" y="555251"/>
                  <a:pt x="555251" y="662539"/>
                  <a:pt x="419034" y="690413"/>
                </a:cubicBezTo>
                <a:lnTo>
                  <a:pt x="348759" y="697497"/>
                </a:lnTo>
                <a:lnTo>
                  <a:pt x="348739" y="697497"/>
                </a:lnTo>
                <a:lnTo>
                  <a:pt x="278464" y="690413"/>
                </a:lnTo>
                <a:cubicBezTo>
                  <a:pt x="119545" y="657893"/>
                  <a:pt x="0" y="517282"/>
                  <a:pt x="0" y="348749"/>
                </a:cubicBezTo>
                <a:cubicBezTo>
                  <a:pt x="0" y="156140"/>
                  <a:pt x="156140" y="0"/>
                  <a:pt x="348749" y="0"/>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1</a:t>
            </a:r>
            <a:endParaRPr lang="en-GB"/>
          </a:p>
        </p:txBody>
      </p:sp>
      <p:sp>
        <p:nvSpPr>
          <p:cNvPr id="10" name="Picture Placeholder 9">
            <a:extLst>
              <a:ext uri="{FF2B5EF4-FFF2-40B4-BE49-F238E27FC236}">
                <a16:creationId xmlns:a16="http://schemas.microsoft.com/office/drawing/2014/main" id="{DE7E6302-BDA9-32CC-728D-734C919002C7}"/>
              </a:ext>
            </a:extLst>
          </p:cNvPr>
          <p:cNvSpPr>
            <a:spLocks noGrp="1"/>
          </p:cNvSpPr>
          <p:nvPr>
            <p:ph type="pic" sz="quarter" idx="12" hasCustomPrompt="1"/>
          </p:nvPr>
        </p:nvSpPr>
        <p:spPr>
          <a:xfrm>
            <a:off x="5526167" y="1542595"/>
            <a:ext cx="697497" cy="697496"/>
          </a:xfrm>
          <a:custGeom>
            <a:avLst/>
            <a:gdLst>
              <a:gd name="connsiteX0" fmla="*/ 348728 w 697497"/>
              <a:gd name="connsiteY0" fmla="*/ 0 h 697496"/>
              <a:gd name="connsiteX1" fmla="*/ 348768 w 697497"/>
              <a:gd name="connsiteY1" fmla="*/ 0 h 697496"/>
              <a:gd name="connsiteX2" fmla="*/ 419033 w 697497"/>
              <a:gd name="connsiteY2" fmla="*/ 7083 h 697496"/>
              <a:gd name="connsiteX3" fmla="*/ 697497 w 697497"/>
              <a:gd name="connsiteY3" fmla="*/ 348747 h 697496"/>
              <a:gd name="connsiteX4" fmla="*/ 348748 w 697497"/>
              <a:gd name="connsiteY4" fmla="*/ 697496 h 697496"/>
              <a:gd name="connsiteX5" fmla="*/ 7085 w 697497"/>
              <a:gd name="connsiteY5" fmla="*/ 419032 h 697496"/>
              <a:gd name="connsiteX6" fmla="*/ 0 w 697497"/>
              <a:gd name="connsiteY6" fmla="*/ 348757 h 697496"/>
              <a:gd name="connsiteX7" fmla="*/ 0 w 697497"/>
              <a:gd name="connsiteY7" fmla="*/ 348737 h 697496"/>
              <a:gd name="connsiteX8" fmla="*/ 7085 w 697497"/>
              <a:gd name="connsiteY8" fmla="*/ 278462 h 697496"/>
              <a:gd name="connsiteX9" fmla="*/ 278463 w 697497"/>
              <a:gd name="connsiteY9" fmla="*/ 7083 h 69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7496">
                <a:moveTo>
                  <a:pt x="348728" y="0"/>
                </a:moveTo>
                <a:lnTo>
                  <a:pt x="348768" y="0"/>
                </a:lnTo>
                <a:lnTo>
                  <a:pt x="419033" y="7083"/>
                </a:lnTo>
                <a:cubicBezTo>
                  <a:pt x="577953" y="39603"/>
                  <a:pt x="697497" y="180214"/>
                  <a:pt x="697497" y="348747"/>
                </a:cubicBezTo>
                <a:cubicBezTo>
                  <a:pt x="697497" y="541356"/>
                  <a:pt x="541357" y="697496"/>
                  <a:pt x="348748" y="697496"/>
                </a:cubicBezTo>
                <a:cubicBezTo>
                  <a:pt x="180215" y="697496"/>
                  <a:pt x="39604" y="577951"/>
                  <a:pt x="7085" y="419032"/>
                </a:cubicBezTo>
                <a:lnTo>
                  <a:pt x="0" y="348757"/>
                </a:lnTo>
                <a:lnTo>
                  <a:pt x="0" y="348737"/>
                </a:lnTo>
                <a:lnTo>
                  <a:pt x="7085" y="278462"/>
                </a:lnTo>
                <a:cubicBezTo>
                  <a:pt x="34958" y="142246"/>
                  <a:pt x="142247" y="34957"/>
                  <a:pt x="278463" y="7083"/>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2</a:t>
            </a:r>
            <a:endParaRPr lang="en-GB"/>
          </a:p>
        </p:txBody>
      </p:sp>
      <p:sp>
        <p:nvSpPr>
          <p:cNvPr id="16" name="Picture Placeholder 15">
            <a:extLst>
              <a:ext uri="{FF2B5EF4-FFF2-40B4-BE49-F238E27FC236}">
                <a16:creationId xmlns:a16="http://schemas.microsoft.com/office/drawing/2014/main" id="{8D683017-979C-0BC2-DEE3-DD835100B4B3}"/>
              </a:ext>
            </a:extLst>
          </p:cNvPr>
          <p:cNvSpPr>
            <a:spLocks noGrp="1"/>
          </p:cNvSpPr>
          <p:nvPr>
            <p:ph type="pic" sz="quarter" idx="13" hasCustomPrompt="1"/>
          </p:nvPr>
        </p:nvSpPr>
        <p:spPr>
          <a:xfrm>
            <a:off x="4754866" y="2425626"/>
            <a:ext cx="697497" cy="693355"/>
          </a:xfrm>
          <a:custGeom>
            <a:avLst/>
            <a:gdLst>
              <a:gd name="connsiteX0" fmla="*/ 348748 w 697497"/>
              <a:gd name="connsiteY0" fmla="*/ 0 h 693355"/>
              <a:gd name="connsiteX1" fmla="*/ 697497 w 697497"/>
              <a:gd name="connsiteY1" fmla="*/ 348749 h 693355"/>
              <a:gd name="connsiteX2" fmla="*/ 419033 w 697497"/>
              <a:gd name="connsiteY2" fmla="*/ 690413 h 693355"/>
              <a:gd name="connsiteX3" fmla="*/ 389846 w 697497"/>
              <a:gd name="connsiteY3" fmla="*/ 693355 h 693355"/>
              <a:gd name="connsiteX4" fmla="*/ 307651 w 697497"/>
              <a:gd name="connsiteY4" fmla="*/ 693355 h 693355"/>
              <a:gd name="connsiteX5" fmla="*/ 278463 w 697497"/>
              <a:gd name="connsiteY5" fmla="*/ 690413 h 693355"/>
              <a:gd name="connsiteX6" fmla="*/ 7085 w 697497"/>
              <a:gd name="connsiteY6" fmla="*/ 419034 h 693355"/>
              <a:gd name="connsiteX7" fmla="*/ 0 w 697497"/>
              <a:gd name="connsiteY7" fmla="*/ 348759 h 693355"/>
              <a:gd name="connsiteX8" fmla="*/ 0 w 697497"/>
              <a:gd name="connsiteY8" fmla="*/ 348739 h 693355"/>
              <a:gd name="connsiteX9" fmla="*/ 7085 w 697497"/>
              <a:gd name="connsiteY9" fmla="*/ 278464 h 693355"/>
              <a:gd name="connsiteX10" fmla="*/ 348748 w 697497"/>
              <a:gd name="connsiteY10" fmla="*/ 0 h 6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497" h="693355">
                <a:moveTo>
                  <a:pt x="348748" y="0"/>
                </a:moveTo>
                <a:cubicBezTo>
                  <a:pt x="541357" y="0"/>
                  <a:pt x="697497" y="156140"/>
                  <a:pt x="697497" y="348749"/>
                </a:cubicBezTo>
                <a:cubicBezTo>
                  <a:pt x="697497" y="517282"/>
                  <a:pt x="577953" y="657893"/>
                  <a:pt x="419033" y="690413"/>
                </a:cubicBezTo>
                <a:lnTo>
                  <a:pt x="389846" y="693355"/>
                </a:lnTo>
                <a:lnTo>
                  <a:pt x="307651" y="693355"/>
                </a:lnTo>
                <a:lnTo>
                  <a:pt x="278463" y="690413"/>
                </a:lnTo>
                <a:cubicBezTo>
                  <a:pt x="142247" y="662539"/>
                  <a:pt x="34958" y="555251"/>
                  <a:pt x="7085" y="419034"/>
                </a:cubicBezTo>
                <a:lnTo>
                  <a:pt x="0" y="348759"/>
                </a:lnTo>
                <a:lnTo>
                  <a:pt x="0" y="348739"/>
                </a:lnTo>
                <a:lnTo>
                  <a:pt x="7085" y="278464"/>
                </a:lnTo>
                <a:cubicBezTo>
                  <a:pt x="39604" y="119545"/>
                  <a:pt x="180215" y="0"/>
                  <a:pt x="348748" y="0"/>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3</a:t>
            </a:r>
            <a:endParaRPr lang="en-GB"/>
          </a:p>
        </p:txBody>
      </p:sp>
      <p:sp>
        <p:nvSpPr>
          <p:cNvPr id="20" name="Picture Placeholder 19">
            <a:extLst>
              <a:ext uri="{FF2B5EF4-FFF2-40B4-BE49-F238E27FC236}">
                <a16:creationId xmlns:a16="http://schemas.microsoft.com/office/drawing/2014/main" id="{3FB8D403-5AC5-F3A2-4501-54F7156E9A51}"/>
              </a:ext>
            </a:extLst>
          </p:cNvPr>
          <p:cNvSpPr>
            <a:spLocks noGrp="1"/>
          </p:cNvSpPr>
          <p:nvPr>
            <p:ph type="pic" sz="quarter" idx="14" hasCustomPrompt="1"/>
          </p:nvPr>
        </p:nvSpPr>
        <p:spPr>
          <a:xfrm>
            <a:off x="4115272" y="3308655"/>
            <a:ext cx="697497" cy="693355"/>
          </a:xfrm>
          <a:custGeom>
            <a:avLst/>
            <a:gdLst>
              <a:gd name="connsiteX0" fmla="*/ 348749 w 697497"/>
              <a:gd name="connsiteY0" fmla="*/ 0 h 693355"/>
              <a:gd name="connsiteX1" fmla="*/ 690413 w 697497"/>
              <a:gd name="connsiteY1" fmla="*/ 278464 h 693355"/>
              <a:gd name="connsiteX2" fmla="*/ 697497 w 697497"/>
              <a:gd name="connsiteY2" fmla="*/ 348739 h 693355"/>
              <a:gd name="connsiteX3" fmla="*/ 697497 w 697497"/>
              <a:gd name="connsiteY3" fmla="*/ 348759 h 693355"/>
              <a:gd name="connsiteX4" fmla="*/ 690413 w 697497"/>
              <a:gd name="connsiteY4" fmla="*/ 419034 h 693355"/>
              <a:gd name="connsiteX5" fmla="*/ 419034 w 697497"/>
              <a:gd name="connsiteY5" fmla="*/ 690413 h 693355"/>
              <a:gd name="connsiteX6" fmla="*/ 389847 w 697497"/>
              <a:gd name="connsiteY6" fmla="*/ 693355 h 693355"/>
              <a:gd name="connsiteX7" fmla="*/ 307652 w 697497"/>
              <a:gd name="connsiteY7" fmla="*/ 693355 h 693355"/>
              <a:gd name="connsiteX8" fmla="*/ 278464 w 697497"/>
              <a:gd name="connsiteY8" fmla="*/ 690413 h 693355"/>
              <a:gd name="connsiteX9" fmla="*/ 0 w 697497"/>
              <a:gd name="connsiteY9" fmla="*/ 348749 h 693355"/>
              <a:gd name="connsiteX10" fmla="*/ 348749 w 697497"/>
              <a:gd name="connsiteY10" fmla="*/ 0 h 6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497" h="693355">
                <a:moveTo>
                  <a:pt x="348749" y="0"/>
                </a:moveTo>
                <a:cubicBezTo>
                  <a:pt x="517282" y="0"/>
                  <a:pt x="657893" y="119545"/>
                  <a:pt x="690413" y="278464"/>
                </a:cubicBezTo>
                <a:lnTo>
                  <a:pt x="697497" y="348739"/>
                </a:lnTo>
                <a:lnTo>
                  <a:pt x="697497" y="348759"/>
                </a:lnTo>
                <a:lnTo>
                  <a:pt x="690413" y="419034"/>
                </a:lnTo>
                <a:cubicBezTo>
                  <a:pt x="662539" y="555251"/>
                  <a:pt x="555251" y="662539"/>
                  <a:pt x="419034" y="690413"/>
                </a:cubicBezTo>
                <a:lnTo>
                  <a:pt x="389847" y="693355"/>
                </a:lnTo>
                <a:lnTo>
                  <a:pt x="307652" y="693355"/>
                </a:lnTo>
                <a:lnTo>
                  <a:pt x="278464" y="690413"/>
                </a:lnTo>
                <a:cubicBezTo>
                  <a:pt x="119545" y="657893"/>
                  <a:pt x="0" y="517282"/>
                  <a:pt x="0" y="348749"/>
                </a:cubicBezTo>
                <a:cubicBezTo>
                  <a:pt x="0" y="156140"/>
                  <a:pt x="156140" y="0"/>
                  <a:pt x="348749" y="0"/>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4</a:t>
            </a:r>
            <a:endParaRPr lang="en-GB"/>
          </a:p>
        </p:txBody>
      </p:sp>
      <p:sp>
        <p:nvSpPr>
          <p:cNvPr id="22" name="Picture Placeholder 21">
            <a:extLst>
              <a:ext uri="{FF2B5EF4-FFF2-40B4-BE49-F238E27FC236}">
                <a16:creationId xmlns:a16="http://schemas.microsoft.com/office/drawing/2014/main" id="{7AFC96FD-120E-AB38-28A0-B4D7C91345E7}"/>
              </a:ext>
            </a:extLst>
          </p:cNvPr>
          <p:cNvSpPr>
            <a:spLocks noGrp="1"/>
          </p:cNvSpPr>
          <p:nvPr>
            <p:ph type="pic" sz="quarter" idx="15" hasCustomPrompt="1"/>
          </p:nvPr>
        </p:nvSpPr>
        <p:spPr>
          <a:xfrm>
            <a:off x="3851783" y="4187542"/>
            <a:ext cx="697497" cy="697497"/>
          </a:xfrm>
          <a:custGeom>
            <a:avLst/>
            <a:gdLst>
              <a:gd name="connsiteX0" fmla="*/ 348738 w 697497"/>
              <a:gd name="connsiteY0" fmla="*/ 0 h 697497"/>
              <a:gd name="connsiteX1" fmla="*/ 348758 w 697497"/>
              <a:gd name="connsiteY1" fmla="*/ 0 h 697497"/>
              <a:gd name="connsiteX2" fmla="*/ 419033 w 697497"/>
              <a:gd name="connsiteY2" fmla="*/ 7085 h 697497"/>
              <a:gd name="connsiteX3" fmla="*/ 697497 w 697497"/>
              <a:gd name="connsiteY3" fmla="*/ 348748 h 697497"/>
              <a:gd name="connsiteX4" fmla="*/ 348748 w 697497"/>
              <a:gd name="connsiteY4" fmla="*/ 697497 h 697497"/>
              <a:gd name="connsiteX5" fmla="*/ 7084 w 697497"/>
              <a:gd name="connsiteY5" fmla="*/ 419033 h 697497"/>
              <a:gd name="connsiteX6" fmla="*/ 0 w 697497"/>
              <a:gd name="connsiteY6" fmla="*/ 348758 h 697497"/>
              <a:gd name="connsiteX7" fmla="*/ 0 w 697497"/>
              <a:gd name="connsiteY7" fmla="*/ 348738 h 697497"/>
              <a:gd name="connsiteX8" fmla="*/ 7084 w 697497"/>
              <a:gd name="connsiteY8" fmla="*/ 278463 h 697497"/>
              <a:gd name="connsiteX9" fmla="*/ 278463 w 697497"/>
              <a:gd name="connsiteY9" fmla="*/ 7085 h 69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7497">
                <a:moveTo>
                  <a:pt x="348738" y="0"/>
                </a:moveTo>
                <a:lnTo>
                  <a:pt x="348758" y="0"/>
                </a:lnTo>
                <a:lnTo>
                  <a:pt x="419033" y="7085"/>
                </a:lnTo>
                <a:cubicBezTo>
                  <a:pt x="577953" y="39604"/>
                  <a:pt x="697497" y="180215"/>
                  <a:pt x="697497" y="348748"/>
                </a:cubicBezTo>
                <a:cubicBezTo>
                  <a:pt x="697497" y="541357"/>
                  <a:pt x="541357" y="697497"/>
                  <a:pt x="348748" y="697497"/>
                </a:cubicBezTo>
                <a:cubicBezTo>
                  <a:pt x="180215" y="697497"/>
                  <a:pt x="39604" y="577953"/>
                  <a:pt x="7084" y="419033"/>
                </a:cubicBezTo>
                <a:lnTo>
                  <a:pt x="0" y="348758"/>
                </a:lnTo>
                <a:lnTo>
                  <a:pt x="0" y="348738"/>
                </a:lnTo>
                <a:lnTo>
                  <a:pt x="7084" y="278463"/>
                </a:lnTo>
                <a:cubicBezTo>
                  <a:pt x="34958" y="142247"/>
                  <a:pt x="142247" y="34958"/>
                  <a:pt x="278463" y="7085"/>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5</a:t>
            </a:r>
            <a:endParaRPr lang="en-GB"/>
          </a:p>
        </p:txBody>
      </p:sp>
      <p:sp>
        <p:nvSpPr>
          <p:cNvPr id="25" name="Picture Placeholder 24">
            <a:extLst>
              <a:ext uri="{FF2B5EF4-FFF2-40B4-BE49-F238E27FC236}">
                <a16:creationId xmlns:a16="http://schemas.microsoft.com/office/drawing/2014/main" id="{ACF09DE6-EE12-9F41-8BD6-64D22A08B865}"/>
              </a:ext>
            </a:extLst>
          </p:cNvPr>
          <p:cNvSpPr>
            <a:spLocks noGrp="1"/>
          </p:cNvSpPr>
          <p:nvPr>
            <p:ph type="pic" sz="quarter" idx="16" hasCustomPrompt="1"/>
          </p:nvPr>
        </p:nvSpPr>
        <p:spPr>
          <a:xfrm>
            <a:off x="3823839" y="5070571"/>
            <a:ext cx="697497" cy="693355"/>
          </a:xfrm>
          <a:custGeom>
            <a:avLst/>
            <a:gdLst>
              <a:gd name="connsiteX0" fmla="*/ 307651 w 697497"/>
              <a:gd name="connsiteY0" fmla="*/ 0 h 693355"/>
              <a:gd name="connsiteX1" fmla="*/ 389847 w 697497"/>
              <a:gd name="connsiteY1" fmla="*/ 0 h 693355"/>
              <a:gd name="connsiteX2" fmla="*/ 419034 w 697497"/>
              <a:gd name="connsiteY2" fmla="*/ 2943 h 693355"/>
              <a:gd name="connsiteX3" fmla="*/ 690413 w 697497"/>
              <a:gd name="connsiteY3" fmla="*/ 274321 h 693355"/>
              <a:gd name="connsiteX4" fmla="*/ 697497 w 697497"/>
              <a:gd name="connsiteY4" fmla="*/ 344596 h 693355"/>
              <a:gd name="connsiteX5" fmla="*/ 697497 w 697497"/>
              <a:gd name="connsiteY5" fmla="*/ 344616 h 693355"/>
              <a:gd name="connsiteX6" fmla="*/ 690413 w 697497"/>
              <a:gd name="connsiteY6" fmla="*/ 414891 h 693355"/>
              <a:gd name="connsiteX7" fmla="*/ 348749 w 697497"/>
              <a:gd name="connsiteY7" fmla="*/ 693355 h 693355"/>
              <a:gd name="connsiteX8" fmla="*/ 0 w 697497"/>
              <a:gd name="connsiteY8" fmla="*/ 344606 h 693355"/>
              <a:gd name="connsiteX9" fmla="*/ 278464 w 697497"/>
              <a:gd name="connsiteY9" fmla="*/ 2943 h 6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3355">
                <a:moveTo>
                  <a:pt x="307651" y="0"/>
                </a:moveTo>
                <a:lnTo>
                  <a:pt x="389847" y="0"/>
                </a:lnTo>
                <a:lnTo>
                  <a:pt x="419034" y="2943"/>
                </a:lnTo>
                <a:cubicBezTo>
                  <a:pt x="555251" y="30816"/>
                  <a:pt x="662539" y="138105"/>
                  <a:pt x="690413" y="274321"/>
                </a:cubicBezTo>
                <a:lnTo>
                  <a:pt x="697497" y="344596"/>
                </a:lnTo>
                <a:lnTo>
                  <a:pt x="697497" y="344616"/>
                </a:lnTo>
                <a:lnTo>
                  <a:pt x="690413" y="414891"/>
                </a:lnTo>
                <a:cubicBezTo>
                  <a:pt x="657893" y="573811"/>
                  <a:pt x="517282" y="693355"/>
                  <a:pt x="348749" y="693355"/>
                </a:cubicBezTo>
                <a:cubicBezTo>
                  <a:pt x="156140" y="693355"/>
                  <a:pt x="0" y="537215"/>
                  <a:pt x="0" y="344606"/>
                </a:cubicBezTo>
                <a:cubicBezTo>
                  <a:pt x="0" y="176073"/>
                  <a:pt x="119545" y="35462"/>
                  <a:pt x="278464" y="2943"/>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6</a:t>
            </a:r>
            <a:endParaRPr lang="en-GB"/>
          </a:p>
        </p:txBody>
      </p:sp>
      <p:sp>
        <p:nvSpPr>
          <p:cNvPr id="26" name="Text Placeholder 25">
            <a:extLst>
              <a:ext uri="{FF2B5EF4-FFF2-40B4-BE49-F238E27FC236}">
                <a16:creationId xmlns:a16="http://schemas.microsoft.com/office/drawing/2014/main" id="{13AA0F7E-4288-0939-631B-A578E9E6EB43}"/>
              </a:ext>
            </a:extLst>
          </p:cNvPr>
          <p:cNvSpPr>
            <a:spLocks noGrp="1"/>
          </p:cNvSpPr>
          <p:nvPr>
            <p:ph type="body" sz="quarter" idx="17" hasCustomPrompt="1"/>
          </p:nvPr>
        </p:nvSpPr>
        <p:spPr>
          <a:xfrm>
            <a:off x="7189422" y="663706"/>
            <a:ext cx="3456779"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1</a:t>
            </a:r>
            <a:endParaRPr lang="en-GB"/>
          </a:p>
        </p:txBody>
      </p:sp>
      <p:sp>
        <p:nvSpPr>
          <p:cNvPr id="27" name="Text Placeholder 25">
            <a:extLst>
              <a:ext uri="{FF2B5EF4-FFF2-40B4-BE49-F238E27FC236}">
                <a16:creationId xmlns:a16="http://schemas.microsoft.com/office/drawing/2014/main" id="{1514B2B6-D7C5-85EB-328B-AAF527CDF912}"/>
              </a:ext>
            </a:extLst>
          </p:cNvPr>
          <p:cNvSpPr>
            <a:spLocks noGrp="1"/>
          </p:cNvSpPr>
          <p:nvPr>
            <p:ph type="body" sz="quarter" idx="18" hasCustomPrompt="1"/>
          </p:nvPr>
        </p:nvSpPr>
        <p:spPr>
          <a:xfrm>
            <a:off x="6416016" y="1542593"/>
            <a:ext cx="4230186"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2</a:t>
            </a:r>
            <a:endParaRPr lang="en-GB"/>
          </a:p>
        </p:txBody>
      </p:sp>
      <p:sp>
        <p:nvSpPr>
          <p:cNvPr id="28" name="Text Placeholder 25">
            <a:extLst>
              <a:ext uri="{FF2B5EF4-FFF2-40B4-BE49-F238E27FC236}">
                <a16:creationId xmlns:a16="http://schemas.microsoft.com/office/drawing/2014/main" id="{D3B26B29-9FE0-17E8-5B26-F66AC23DBDF2}"/>
              </a:ext>
            </a:extLst>
          </p:cNvPr>
          <p:cNvSpPr>
            <a:spLocks noGrp="1"/>
          </p:cNvSpPr>
          <p:nvPr>
            <p:ph type="body" sz="quarter" idx="19" hasCustomPrompt="1"/>
          </p:nvPr>
        </p:nvSpPr>
        <p:spPr>
          <a:xfrm>
            <a:off x="5644716" y="2421480"/>
            <a:ext cx="5001485"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3</a:t>
            </a:r>
            <a:endParaRPr lang="en-GB"/>
          </a:p>
        </p:txBody>
      </p:sp>
      <p:sp>
        <p:nvSpPr>
          <p:cNvPr id="29" name="Text Placeholder 25">
            <a:extLst>
              <a:ext uri="{FF2B5EF4-FFF2-40B4-BE49-F238E27FC236}">
                <a16:creationId xmlns:a16="http://schemas.microsoft.com/office/drawing/2014/main" id="{F1519110-456D-A09C-FB34-C7A7E763724E}"/>
              </a:ext>
            </a:extLst>
          </p:cNvPr>
          <p:cNvSpPr>
            <a:spLocks noGrp="1"/>
          </p:cNvSpPr>
          <p:nvPr>
            <p:ph type="body" sz="quarter" idx="20" hasCustomPrompt="1"/>
          </p:nvPr>
        </p:nvSpPr>
        <p:spPr>
          <a:xfrm>
            <a:off x="5005123" y="3300367"/>
            <a:ext cx="5641078"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4</a:t>
            </a:r>
            <a:endParaRPr lang="en-GB"/>
          </a:p>
        </p:txBody>
      </p:sp>
      <p:sp>
        <p:nvSpPr>
          <p:cNvPr id="30" name="Text Placeholder 25">
            <a:extLst>
              <a:ext uri="{FF2B5EF4-FFF2-40B4-BE49-F238E27FC236}">
                <a16:creationId xmlns:a16="http://schemas.microsoft.com/office/drawing/2014/main" id="{85EE4BBB-013F-93BA-E375-38DB90862908}"/>
              </a:ext>
            </a:extLst>
          </p:cNvPr>
          <p:cNvSpPr>
            <a:spLocks noGrp="1"/>
          </p:cNvSpPr>
          <p:nvPr>
            <p:ph type="body" sz="quarter" idx="21" hasCustomPrompt="1"/>
          </p:nvPr>
        </p:nvSpPr>
        <p:spPr>
          <a:xfrm>
            <a:off x="4741629" y="4187542"/>
            <a:ext cx="5904571"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5</a:t>
            </a:r>
            <a:endParaRPr lang="en-GB"/>
          </a:p>
        </p:txBody>
      </p:sp>
      <p:sp>
        <p:nvSpPr>
          <p:cNvPr id="31" name="Text Placeholder 25">
            <a:extLst>
              <a:ext uri="{FF2B5EF4-FFF2-40B4-BE49-F238E27FC236}">
                <a16:creationId xmlns:a16="http://schemas.microsoft.com/office/drawing/2014/main" id="{085692EE-05CA-1DA7-FC39-4000B6B961C9}"/>
              </a:ext>
            </a:extLst>
          </p:cNvPr>
          <p:cNvSpPr>
            <a:spLocks noGrp="1"/>
          </p:cNvSpPr>
          <p:nvPr>
            <p:ph type="body" sz="quarter" idx="22" hasCustomPrompt="1"/>
          </p:nvPr>
        </p:nvSpPr>
        <p:spPr>
          <a:xfrm>
            <a:off x="4713686" y="5066429"/>
            <a:ext cx="5904570"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6</a:t>
            </a:r>
            <a:endParaRPr lang="en-GB"/>
          </a:p>
        </p:txBody>
      </p:sp>
      <p:sp>
        <p:nvSpPr>
          <p:cNvPr id="33" name="Picture Placeholder 32">
            <a:extLst>
              <a:ext uri="{FF2B5EF4-FFF2-40B4-BE49-F238E27FC236}">
                <a16:creationId xmlns:a16="http://schemas.microsoft.com/office/drawing/2014/main" id="{FE1EA576-548C-C1F0-2C9E-3C54CC05B818}"/>
              </a:ext>
            </a:extLst>
          </p:cNvPr>
          <p:cNvSpPr>
            <a:spLocks noGrp="1"/>
          </p:cNvSpPr>
          <p:nvPr>
            <p:ph type="pic" sz="quarter" idx="23" hasCustomPrompt="1"/>
          </p:nvPr>
        </p:nvSpPr>
        <p:spPr>
          <a:xfrm>
            <a:off x="3922922" y="5949458"/>
            <a:ext cx="697497" cy="693356"/>
          </a:xfrm>
          <a:custGeom>
            <a:avLst/>
            <a:gdLst>
              <a:gd name="connsiteX0" fmla="*/ 307661 w 697497"/>
              <a:gd name="connsiteY0" fmla="*/ 0 h 693356"/>
              <a:gd name="connsiteX1" fmla="*/ 389837 w 697497"/>
              <a:gd name="connsiteY1" fmla="*/ 0 h 693356"/>
              <a:gd name="connsiteX2" fmla="*/ 419034 w 697497"/>
              <a:gd name="connsiteY2" fmla="*/ 2944 h 693356"/>
              <a:gd name="connsiteX3" fmla="*/ 690413 w 697497"/>
              <a:gd name="connsiteY3" fmla="*/ 274322 h 693356"/>
              <a:gd name="connsiteX4" fmla="*/ 697497 w 697497"/>
              <a:gd name="connsiteY4" fmla="*/ 344597 h 693356"/>
              <a:gd name="connsiteX5" fmla="*/ 697497 w 697497"/>
              <a:gd name="connsiteY5" fmla="*/ 344617 h 693356"/>
              <a:gd name="connsiteX6" fmla="*/ 690413 w 697497"/>
              <a:gd name="connsiteY6" fmla="*/ 414892 h 693356"/>
              <a:gd name="connsiteX7" fmla="*/ 348749 w 697497"/>
              <a:gd name="connsiteY7" fmla="*/ 693356 h 693356"/>
              <a:gd name="connsiteX8" fmla="*/ 0 w 697497"/>
              <a:gd name="connsiteY8" fmla="*/ 344607 h 693356"/>
              <a:gd name="connsiteX9" fmla="*/ 278464 w 697497"/>
              <a:gd name="connsiteY9" fmla="*/ 2944 h 69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3356">
                <a:moveTo>
                  <a:pt x="307661" y="0"/>
                </a:moveTo>
                <a:lnTo>
                  <a:pt x="389837" y="0"/>
                </a:lnTo>
                <a:lnTo>
                  <a:pt x="419034" y="2944"/>
                </a:lnTo>
                <a:cubicBezTo>
                  <a:pt x="555251" y="30817"/>
                  <a:pt x="662539" y="138106"/>
                  <a:pt x="690413" y="274322"/>
                </a:cubicBezTo>
                <a:lnTo>
                  <a:pt x="697497" y="344597"/>
                </a:lnTo>
                <a:lnTo>
                  <a:pt x="697497" y="344617"/>
                </a:lnTo>
                <a:lnTo>
                  <a:pt x="690413" y="414892"/>
                </a:lnTo>
                <a:cubicBezTo>
                  <a:pt x="657893" y="573812"/>
                  <a:pt x="517282" y="693356"/>
                  <a:pt x="348749" y="693356"/>
                </a:cubicBezTo>
                <a:cubicBezTo>
                  <a:pt x="156140" y="693356"/>
                  <a:pt x="0" y="537216"/>
                  <a:pt x="0" y="344607"/>
                </a:cubicBezTo>
                <a:cubicBezTo>
                  <a:pt x="0" y="176074"/>
                  <a:pt x="119545" y="35463"/>
                  <a:pt x="278464" y="2944"/>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7</a:t>
            </a:r>
            <a:endParaRPr lang="en-GB"/>
          </a:p>
        </p:txBody>
      </p:sp>
      <p:sp>
        <p:nvSpPr>
          <p:cNvPr id="34" name="Text Placeholder 25">
            <a:extLst>
              <a:ext uri="{FF2B5EF4-FFF2-40B4-BE49-F238E27FC236}">
                <a16:creationId xmlns:a16="http://schemas.microsoft.com/office/drawing/2014/main" id="{4419D100-D9F0-16E8-D426-5346C89DDBC1}"/>
              </a:ext>
            </a:extLst>
          </p:cNvPr>
          <p:cNvSpPr>
            <a:spLocks noGrp="1"/>
          </p:cNvSpPr>
          <p:nvPr>
            <p:ph type="body" sz="quarter" idx="24" hasCustomPrompt="1"/>
          </p:nvPr>
        </p:nvSpPr>
        <p:spPr>
          <a:xfrm>
            <a:off x="4812769" y="5945316"/>
            <a:ext cx="5805488"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7</a:t>
            </a:r>
            <a:endParaRPr lang="en-GB"/>
          </a:p>
        </p:txBody>
      </p:sp>
      <p:pic>
        <p:nvPicPr>
          <p:cNvPr id="35" name="Immagine 8">
            <a:extLst>
              <a:ext uri="{FF2B5EF4-FFF2-40B4-BE49-F238E27FC236}">
                <a16:creationId xmlns:a16="http://schemas.microsoft.com/office/drawing/2014/main" id="{39FF6077-CC3E-F1E6-29E2-97656EDD8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13" name="Picture Placeholder 12">
            <a:extLst>
              <a:ext uri="{FF2B5EF4-FFF2-40B4-BE49-F238E27FC236}">
                <a16:creationId xmlns:a16="http://schemas.microsoft.com/office/drawing/2014/main" id="{B0AC0A26-76FC-CF30-77E4-DDE5B1A9D885}"/>
              </a:ext>
            </a:extLst>
          </p:cNvPr>
          <p:cNvSpPr>
            <a:spLocks noGrp="1"/>
          </p:cNvSpPr>
          <p:nvPr>
            <p:ph type="pic" sz="quarter" idx="25" hasCustomPrompt="1"/>
          </p:nvPr>
        </p:nvSpPr>
        <p:spPr>
          <a:xfrm>
            <a:off x="0" y="0"/>
            <a:ext cx="6223664" cy="6872514"/>
          </a:xfrm>
          <a:custGeom>
            <a:avLst/>
            <a:gdLst>
              <a:gd name="connsiteX0" fmla="*/ 0 w 6223664"/>
              <a:gd name="connsiteY0" fmla="*/ 0 h 6849014"/>
              <a:gd name="connsiteX1" fmla="*/ 6223664 w 6223664"/>
              <a:gd name="connsiteY1" fmla="*/ 0 h 6849014"/>
              <a:gd name="connsiteX2" fmla="*/ 6223664 w 6223664"/>
              <a:gd name="connsiteY2" fmla="*/ 21584 h 6849014"/>
              <a:gd name="connsiteX3" fmla="*/ 6149021 w 6223664"/>
              <a:gd name="connsiteY3" fmla="*/ 187106 h 6849014"/>
              <a:gd name="connsiteX4" fmla="*/ 3407894 w 6223664"/>
              <a:gd name="connsiteY4" fmla="*/ 6849014 h 6849014"/>
              <a:gd name="connsiteX5" fmla="*/ 0 w 6223664"/>
              <a:gd name="connsiteY5" fmla="*/ 6834500 h 684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3664" h="6849014">
                <a:moveTo>
                  <a:pt x="0" y="0"/>
                </a:moveTo>
                <a:lnTo>
                  <a:pt x="6223664" y="0"/>
                </a:lnTo>
                <a:lnTo>
                  <a:pt x="6223664" y="21584"/>
                </a:lnTo>
                <a:lnTo>
                  <a:pt x="6149021" y="187106"/>
                </a:lnTo>
                <a:cubicBezTo>
                  <a:pt x="5104151" y="2321757"/>
                  <a:pt x="2157443" y="3209633"/>
                  <a:pt x="3407894" y="6849014"/>
                </a:cubicBezTo>
                <a:lnTo>
                  <a:pt x="0" y="6834500"/>
                </a:lnTo>
                <a:close/>
              </a:path>
            </a:pathLst>
          </a:custGeom>
          <a:pattFill prst="pct75">
            <a:fgClr>
              <a:schemeClr val="accent1"/>
            </a:fgClr>
            <a:bgClr>
              <a:schemeClr val="bg1"/>
            </a:bgClr>
          </a:pattFill>
        </p:spPr>
        <p:txBody>
          <a:bodyPr wrap="square" anchor="ctr">
            <a:noAutofit/>
          </a:bodyPr>
          <a:lstStyle>
            <a:lvl1pPr>
              <a:defRPr sz="2000">
                <a:solidFill>
                  <a:schemeClr val="bg1"/>
                </a:solidFill>
                <a:latin typeface="Fira Sans" panose="020B0503050000020004" pitchFamily="34" charset="0"/>
              </a:defRPr>
            </a:lvl1pPr>
          </a:lstStyle>
          <a:p>
            <a:r>
              <a:rPr lang="de-DE"/>
              <a:t>Click </a:t>
            </a:r>
            <a:r>
              <a:rPr lang="de-DE" err="1"/>
              <a:t>to</a:t>
            </a:r>
            <a:r>
              <a:rPr lang="de-DE"/>
              <a:t> </a:t>
            </a:r>
            <a:r>
              <a:rPr lang="de-DE" err="1"/>
              <a:t>add</a:t>
            </a:r>
            <a:r>
              <a:rPr lang="de-DE"/>
              <a:t> </a:t>
            </a:r>
            <a:r>
              <a:rPr lang="de-DE" err="1"/>
              <a:t>picture</a:t>
            </a:r>
            <a:r>
              <a:rPr lang="de-DE"/>
              <a:t> -&gt;</a:t>
            </a:r>
            <a:endParaRPr lang="en-GB"/>
          </a:p>
        </p:txBody>
      </p:sp>
      <p:sp>
        <p:nvSpPr>
          <p:cNvPr id="6" name="Text Placeholder 5">
            <a:extLst>
              <a:ext uri="{FF2B5EF4-FFF2-40B4-BE49-F238E27FC236}">
                <a16:creationId xmlns:a16="http://schemas.microsoft.com/office/drawing/2014/main" id="{BCDFD86D-4DB4-C50A-CB53-B4456F38F8C9}"/>
              </a:ext>
            </a:extLst>
          </p:cNvPr>
          <p:cNvSpPr>
            <a:spLocks noGrp="1"/>
          </p:cNvSpPr>
          <p:nvPr>
            <p:ph type="body" sz="quarter" idx="10" hasCustomPrompt="1"/>
          </p:nvPr>
        </p:nvSpPr>
        <p:spPr>
          <a:xfrm>
            <a:off x="443634" y="157977"/>
            <a:ext cx="4077702" cy="1970381"/>
          </a:xfrm>
          <a:prstGeom prst="rect">
            <a:avLst/>
          </a:prstGeom>
        </p:spPr>
        <p:txBody>
          <a:bodyPr/>
          <a:lstStyle>
            <a:lvl1pPr marL="0" indent="0">
              <a:buNone/>
              <a:defRPr sz="4400">
                <a:solidFill>
                  <a:schemeClr val="bg1"/>
                </a:solidFill>
                <a:latin typeface="Fira Sans ExtraBold" panose="020B0903050000020004" pitchFamily="34" charset="0"/>
              </a:defRPr>
            </a:lvl1pPr>
          </a:lstStyle>
          <a:p>
            <a:pPr lvl="0"/>
            <a:r>
              <a:rPr lang="de-DE"/>
              <a:t>Headline         New Chapter</a:t>
            </a:r>
            <a:endParaRPr lang="en-GB"/>
          </a:p>
        </p:txBody>
      </p:sp>
    </p:spTree>
    <p:extLst>
      <p:ext uri="{BB962C8B-B14F-4D97-AF65-F5344CB8AC3E}">
        <p14:creationId xmlns:p14="http://schemas.microsoft.com/office/powerpoint/2010/main" val="416329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ew Chapter_Medium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a:off x="192350" y="0"/>
            <a:ext cx="6243995"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FF989943-68C3-3D9C-768C-48FB0C5BBC89}"/>
              </a:ext>
            </a:extLst>
          </p:cNvPr>
          <p:cNvSpPr>
            <a:spLocks noGrp="1"/>
          </p:cNvSpPr>
          <p:nvPr>
            <p:ph type="pic" sz="quarter" idx="12" hasCustomPrompt="1"/>
          </p:nvPr>
        </p:nvSpPr>
        <p:spPr>
          <a:xfrm>
            <a:off x="3782967" y="1542595"/>
            <a:ext cx="697497" cy="697495"/>
          </a:xfrm>
          <a:custGeom>
            <a:avLst/>
            <a:gdLst>
              <a:gd name="connsiteX0" fmla="*/ 348718 w 697497"/>
              <a:gd name="connsiteY0" fmla="*/ 0 h 697495"/>
              <a:gd name="connsiteX1" fmla="*/ 348778 w 697497"/>
              <a:gd name="connsiteY1" fmla="*/ 0 h 697495"/>
              <a:gd name="connsiteX2" fmla="*/ 419033 w 697497"/>
              <a:gd name="connsiteY2" fmla="*/ 7082 h 697495"/>
              <a:gd name="connsiteX3" fmla="*/ 697497 w 697497"/>
              <a:gd name="connsiteY3" fmla="*/ 348746 h 697495"/>
              <a:gd name="connsiteX4" fmla="*/ 348748 w 697497"/>
              <a:gd name="connsiteY4" fmla="*/ 697495 h 697495"/>
              <a:gd name="connsiteX5" fmla="*/ 7084 w 697497"/>
              <a:gd name="connsiteY5" fmla="*/ 419031 h 697495"/>
              <a:gd name="connsiteX6" fmla="*/ 0 w 697497"/>
              <a:gd name="connsiteY6" fmla="*/ 348756 h 697495"/>
              <a:gd name="connsiteX7" fmla="*/ 0 w 697497"/>
              <a:gd name="connsiteY7" fmla="*/ 348736 h 697495"/>
              <a:gd name="connsiteX8" fmla="*/ 7084 w 697497"/>
              <a:gd name="connsiteY8" fmla="*/ 278461 h 697495"/>
              <a:gd name="connsiteX9" fmla="*/ 278463 w 697497"/>
              <a:gd name="connsiteY9" fmla="*/ 7082 h 69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7495">
                <a:moveTo>
                  <a:pt x="348718" y="0"/>
                </a:moveTo>
                <a:lnTo>
                  <a:pt x="348778" y="0"/>
                </a:lnTo>
                <a:lnTo>
                  <a:pt x="419033" y="7082"/>
                </a:lnTo>
                <a:cubicBezTo>
                  <a:pt x="577953" y="39602"/>
                  <a:pt x="697497" y="180213"/>
                  <a:pt x="697497" y="348746"/>
                </a:cubicBezTo>
                <a:cubicBezTo>
                  <a:pt x="697497" y="541355"/>
                  <a:pt x="541357" y="697495"/>
                  <a:pt x="348748" y="697495"/>
                </a:cubicBezTo>
                <a:cubicBezTo>
                  <a:pt x="180215" y="697495"/>
                  <a:pt x="39604" y="577950"/>
                  <a:pt x="7084" y="419031"/>
                </a:cubicBezTo>
                <a:lnTo>
                  <a:pt x="0" y="348756"/>
                </a:lnTo>
                <a:lnTo>
                  <a:pt x="0" y="348736"/>
                </a:lnTo>
                <a:lnTo>
                  <a:pt x="7084" y="278461"/>
                </a:lnTo>
                <a:cubicBezTo>
                  <a:pt x="34958" y="142244"/>
                  <a:pt x="142247" y="34956"/>
                  <a:pt x="278463" y="7082"/>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1</a:t>
            </a:r>
            <a:endParaRPr lang="en-GB"/>
          </a:p>
        </p:txBody>
      </p:sp>
      <p:sp>
        <p:nvSpPr>
          <p:cNvPr id="10" name="Picture Placeholder 9">
            <a:extLst>
              <a:ext uri="{FF2B5EF4-FFF2-40B4-BE49-F238E27FC236}">
                <a16:creationId xmlns:a16="http://schemas.microsoft.com/office/drawing/2014/main" id="{603D9EDE-E1BE-E4BF-AC11-C73F9DE15801}"/>
              </a:ext>
            </a:extLst>
          </p:cNvPr>
          <p:cNvSpPr>
            <a:spLocks noGrp="1"/>
          </p:cNvSpPr>
          <p:nvPr>
            <p:ph type="pic" sz="quarter" idx="13" hasCustomPrompt="1"/>
          </p:nvPr>
        </p:nvSpPr>
        <p:spPr>
          <a:xfrm>
            <a:off x="3945241" y="2421484"/>
            <a:ext cx="697497" cy="697494"/>
          </a:xfrm>
          <a:custGeom>
            <a:avLst/>
            <a:gdLst>
              <a:gd name="connsiteX0" fmla="*/ 348710 w 697497"/>
              <a:gd name="connsiteY0" fmla="*/ 0 h 697494"/>
              <a:gd name="connsiteX1" fmla="*/ 348789 w 697497"/>
              <a:gd name="connsiteY1" fmla="*/ 0 h 697494"/>
              <a:gd name="connsiteX2" fmla="*/ 419034 w 697497"/>
              <a:gd name="connsiteY2" fmla="*/ 7081 h 697494"/>
              <a:gd name="connsiteX3" fmla="*/ 690413 w 697497"/>
              <a:gd name="connsiteY3" fmla="*/ 278460 h 697494"/>
              <a:gd name="connsiteX4" fmla="*/ 697497 w 697497"/>
              <a:gd name="connsiteY4" fmla="*/ 348735 h 697494"/>
              <a:gd name="connsiteX5" fmla="*/ 697497 w 697497"/>
              <a:gd name="connsiteY5" fmla="*/ 348755 h 697494"/>
              <a:gd name="connsiteX6" fmla="*/ 690413 w 697497"/>
              <a:gd name="connsiteY6" fmla="*/ 419030 h 697494"/>
              <a:gd name="connsiteX7" fmla="*/ 348749 w 697497"/>
              <a:gd name="connsiteY7" fmla="*/ 697494 h 697494"/>
              <a:gd name="connsiteX8" fmla="*/ 0 w 697497"/>
              <a:gd name="connsiteY8" fmla="*/ 348745 h 697494"/>
              <a:gd name="connsiteX9" fmla="*/ 278464 w 697497"/>
              <a:gd name="connsiteY9" fmla="*/ 7081 h 69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7494">
                <a:moveTo>
                  <a:pt x="348710" y="0"/>
                </a:moveTo>
                <a:lnTo>
                  <a:pt x="348789" y="0"/>
                </a:lnTo>
                <a:lnTo>
                  <a:pt x="419034" y="7081"/>
                </a:lnTo>
                <a:cubicBezTo>
                  <a:pt x="555251" y="34955"/>
                  <a:pt x="662539" y="142244"/>
                  <a:pt x="690413" y="278460"/>
                </a:cubicBezTo>
                <a:lnTo>
                  <a:pt x="697497" y="348735"/>
                </a:lnTo>
                <a:lnTo>
                  <a:pt x="697497" y="348755"/>
                </a:lnTo>
                <a:lnTo>
                  <a:pt x="690413" y="419030"/>
                </a:lnTo>
                <a:cubicBezTo>
                  <a:pt x="657893" y="577949"/>
                  <a:pt x="517282" y="697494"/>
                  <a:pt x="348749" y="697494"/>
                </a:cubicBezTo>
                <a:cubicBezTo>
                  <a:pt x="156140" y="697494"/>
                  <a:pt x="0" y="541354"/>
                  <a:pt x="0" y="348745"/>
                </a:cubicBezTo>
                <a:cubicBezTo>
                  <a:pt x="0" y="180212"/>
                  <a:pt x="119545" y="39601"/>
                  <a:pt x="278464" y="7081"/>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2</a:t>
            </a:r>
            <a:endParaRPr lang="en-GB"/>
          </a:p>
        </p:txBody>
      </p:sp>
      <p:sp>
        <p:nvSpPr>
          <p:cNvPr id="12" name="Picture Placeholder 11">
            <a:extLst>
              <a:ext uri="{FF2B5EF4-FFF2-40B4-BE49-F238E27FC236}">
                <a16:creationId xmlns:a16="http://schemas.microsoft.com/office/drawing/2014/main" id="{07BD798A-3CF5-29C4-27E3-F8BD6F4FF33C}"/>
              </a:ext>
            </a:extLst>
          </p:cNvPr>
          <p:cNvSpPr>
            <a:spLocks noGrp="1"/>
          </p:cNvSpPr>
          <p:nvPr>
            <p:ph type="pic" sz="quarter" idx="14" hasCustomPrompt="1"/>
          </p:nvPr>
        </p:nvSpPr>
        <p:spPr>
          <a:xfrm>
            <a:off x="4420812" y="3304513"/>
            <a:ext cx="697497" cy="693352"/>
          </a:xfrm>
          <a:custGeom>
            <a:avLst/>
            <a:gdLst>
              <a:gd name="connsiteX0" fmla="*/ 307622 w 697497"/>
              <a:gd name="connsiteY0" fmla="*/ 0 h 693352"/>
              <a:gd name="connsiteX1" fmla="*/ 389877 w 697497"/>
              <a:gd name="connsiteY1" fmla="*/ 0 h 693352"/>
              <a:gd name="connsiteX2" fmla="*/ 419034 w 697497"/>
              <a:gd name="connsiteY2" fmla="*/ 2939 h 693352"/>
              <a:gd name="connsiteX3" fmla="*/ 690413 w 697497"/>
              <a:gd name="connsiteY3" fmla="*/ 274318 h 693352"/>
              <a:gd name="connsiteX4" fmla="*/ 697497 w 697497"/>
              <a:gd name="connsiteY4" fmla="*/ 344593 h 693352"/>
              <a:gd name="connsiteX5" fmla="*/ 697497 w 697497"/>
              <a:gd name="connsiteY5" fmla="*/ 344613 h 693352"/>
              <a:gd name="connsiteX6" fmla="*/ 690413 w 697497"/>
              <a:gd name="connsiteY6" fmla="*/ 414888 h 693352"/>
              <a:gd name="connsiteX7" fmla="*/ 348749 w 697497"/>
              <a:gd name="connsiteY7" fmla="*/ 693352 h 693352"/>
              <a:gd name="connsiteX8" fmla="*/ 0 w 697497"/>
              <a:gd name="connsiteY8" fmla="*/ 344603 h 693352"/>
              <a:gd name="connsiteX9" fmla="*/ 278464 w 697497"/>
              <a:gd name="connsiteY9" fmla="*/ 2939 h 69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3352">
                <a:moveTo>
                  <a:pt x="307622" y="0"/>
                </a:moveTo>
                <a:lnTo>
                  <a:pt x="389877" y="0"/>
                </a:lnTo>
                <a:lnTo>
                  <a:pt x="419034" y="2939"/>
                </a:lnTo>
                <a:cubicBezTo>
                  <a:pt x="555251" y="30813"/>
                  <a:pt x="662539" y="138102"/>
                  <a:pt x="690413" y="274318"/>
                </a:cubicBezTo>
                <a:lnTo>
                  <a:pt x="697497" y="344593"/>
                </a:lnTo>
                <a:lnTo>
                  <a:pt x="697497" y="344613"/>
                </a:lnTo>
                <a:lnTo>
                  <a:pt x="690413" y="414888"/>
                </a:lnTo>
                <a:cubicBezTo>
                  <a:pt x="657893" y="573807"/>
                  <a:pt x="517282" y="693352"/>
                  <a:pt x="348749" y="693352"/>
                </a:cubicBezTo>
                <a:cubicBezTo>
                  <a:pt x="156140" y="693352"/>
                  <a:pt x="0" y="537212"/>
                  <a:pt x="0" y="344603"/>
                </a:cubicBezTo>
                <a:cubicBezTo>
                  <a:pt x="0" y="176070"/>
                  <a:pt x="119545" y="35459"/>
                  <a:pt x="278464" y="2939"/>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3</a:t>
            </a:r>
            <a:endParaRPr lang="en-GB"/>
          </a:p>
        </p:txBody>
      </p:sp>
      <p:sp>
        <p:nvSpPr>
          <p:cNvPr id="19" name="Picture Placeholder 18">
            <a:extLst>
              <a:ext uri="{FF2B5EF4-FFF2-40B4-BE49-F238E27FC236}">
                <a16:creationId xmlns:a16="http://schemas.microsoft.com/office/drawing/2014/main" id="{D60425F4-7909-64EC-587E-03D3E419E31C}"/>
              </a:ext>
            </a:extLst>
          </p:cNvPr>
          <p:cNvSpPr>
            <a:spLocks noGrp="1"/>
          </p:cNvSpPr>
          <p:nvPr>
            <p:ph type="pic" sz="quarter" idx="15" hasCustomPrompt="1"/>
          </p:nvPr>
        </p:nvSpPr>
        <p:spPr>
          <a:xfrm>
            <a:off x="5134774" y="4187542"/>
            <a:ext cx="697497" cy="697497"/>
          </a:xfrm>
          <a:custGeom>
            <a:avLst/>
            <a:gdLst>
              <a:gd name="connsiteX0" fmla="*/ 348739 w 697497"/>
              <a:gd name="connsiteY0" fmla="*/ 0 h 697497"/>
              <a:gd name="connsiteX1" fmla="*/ 348759 w 697497"/>
              <a:gd name="connsiteY1" fmla="*/ 0 h 697497"/>
              <a:gd name="connsiteX2" fmla="*/ 419034 w 697497"/>
              <a:gd name="connsiteY2" fmla="*/ 7085 h 697497"/>
              <a:gd name="connsiteX3" fmla="*/ 690413 w 697497"/>
              <a:gd name="connsiteY3" fmla="*/ 278463 h 697497"/>
              <a:gd name="connsiteX4" fmla="*/ 697497 w 697497"/>
              <a:gd name="connsiteY4" fmla="*/ 348738 h 697497"/>
              <a:gd name="connsiteX5" fmla="*/ 697497 w 697497"/>
              <a:gd name="connsiteY5" fmla="*/ 348758 h 697497"/>
              <a:gd name="connsiteX6" fmla="*/ 690413 w 697497"/>
              <a:gd name="connsiteY6" fmla="*/ 419033 h 697497"/>
              <a:gd name="connsiteX7" fmla="*/ 348749 w 697497"/>
              <a:gd name="connsiteY7" fmla="*/ 697497 h 697497"/>
              <a:gd name="connsiteX8" fmla="*/ 0 w 697497"/>
              <a:gd name="connsiteY8" fmla="*/ 348748 h 697497"/>
              <a:gd name="connsiteX9" fmla="*/ 278464 w 697497"/>
              <a:gd name="connsiteY9" fmla="*/ 7085 h 69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7497">
                <a:moveTo>
                  <a:pt x="348739" y="0"/>
                </a:moveTo>
                <a:lnTo>
                  <a:pt x="348759" y="0"/>
                </a:lnTo>
                <a:lnTo>
                  <a:pt x="419034" y="7085"/>
                </a:lnTo>
                <a:cubicBezTo>
                  <a:pt x="555251" y="34958"/>
                  <a:pt x="662539" y="142247"/>
                  <a:pt x="690413" y="278463"/>
                </a:cubicBezTo>
                <a:lnTo>
                  <a:pt x="697497" y="348738"/>
                </a:lnTo>
                <a:lnTo>
                  <a:pt x="697497" y="348758"/>
                </a:lnTo>
                <a:lnTo>
                  <a:pt x="690413" y="419033"/>
                </a:lnTo>
                <a:cubicBezTo>
                  <a:pt x="657893" y="577953"/>
                  <a:pt x="517282" y="697497"/>
                  <a:pt x="348749" y="697497"/>
                </a:cubicBezTo>
                <a:cubicBezTo>
                  <a:pt x="156140" y="697497"/>
                  <a:pt x="0" y="541357"/>
                  <a:pt x="0" y="348748"/>
                </a:cubicBezTo>
                <a:cubicBezTo>
                  <a:pt x="0" y="180215"/>
                  <a:pt x="119545" y="39604"/>
                  <a:pt x="278464" y="7085"/>
                </a:cubicBezTo>
                <a:close/>
              </a:path>
            </a:pathLst>
          </a:custGeom>
          <a:solidFill>
            <a:srgbClr val="00088F"/>
          </a:solidFill>
        </p:spPr>
        <p:txBody>
          <a:bodyPr wrap="square" anchor="ctr">
            <a:noAutofit/>
          </a:bodyPr>
          <a:lstStyle>
            <a:lvl1pPr marL="0" indent="0">
              <a:buNone/>
              <a:defRPr sz="1400">
                <a:solidFill>
                  <a:schemeClr val="bg1"/>
                </a:solidFill>
              </a:defRPr>
            </a:lvl1pPr>
          </a:lstStyle>
          <a:p>
            <a:r>
              <a:rPr lang="de-DE"/>
              <a:t>Icon 4</a:t>
            </a:r>
            <a:endParaRPr lang="en-GB"/>
          </a:p>
        </p:txBody>
      </p:sp>
      <p:sp>
        <p:nvSpPr>
          <p:cNvPr id="20" name="Picture Placeholder 19">
            <a:extLst>
              <a:ext uri="{FF2B5EF4-FFF2-40B4-BE49-F238E27FC236}">
                <a16:creationId xmlns:a16="http://schemas.microsoft.com/office/drawing/2014/main" id="{DA16D682-BBE7-8A6F-59A8-25FA2875ECE5}"/>
              </a:ext>
            </a:extLst>
          </p:cNvPr>
          <p:cNvSpPr>
            <a:spLocks noGrp="1"/>
          </p:cNvSpPr>
          <p:nvPr>
            <p:ph type="pic" sz="quarter" idx="16" hasCustomPrompt="1"/>
          </p:nvPr>
        </p:nvSpPr>
        <p:spPr>
          <a:xfrm>
            <a:off x="5963274" y="5070571"/>
            <a:ext cx="697497" cy="693676"/>
          </a:xfrm>
          <a:custGeom>
            <a:avLst/>
            <a:gdLst>
              <a:gd name="connsiteX0" fmla="*/ 310836 w 697497"/>
              <a:gd name="connsiteY0" fmla="*/ 0 h 693676"/>
              <a:gd name="connsiteX1" fmla="*/ 386663 w 697497"/>
              <a:gd name="connsiteY1" fmla="*/ 0 h 693676"/>
              <a:gd name="connsiteX2" fmla="*/ 419034 w 697497"/>
              <a:gd name="connsiteY2" fmla="*/ 3264 h 693676"/>
              <a:gd name="connsiteX3" fmla="*/ 690413 w 697497"/>
              <a:gd name="connsiteY3" fmla="*/ 274642 h 693676"/>
              <a:gd name="connsiteX4" fmla="*/ 697497 w 697497"/>
              <a:gd name="connsiteY4" fmla="*/ 344917 h 693676"/>
              <a:gd name="connsiteX5" fmla="*/ 697497 w 697497"/>
              <a:gd name="connsiteY5" fmla="*/ 344937 h 693676"/>
              <a:gd name="connsiteX6" fmla="*/ 690413 w 697497"/>
              <a:gd name="connsiteY6" fmla="*/ 415212 h 693676"/>
              <a:gd name="connsiteX7" fmla="*/ 348749 w 697497"/>
              <a:gd name="connsiteY7" fmla="*/ 693676 h 693676"/>
              <a:gd name="connsiteX8" fmla="*/ 0 w 697497"/>
              <a:gd name="connsiteY8" fmla="*/ 344927 h 693676"/>
              <a:gd name="connsiteX9" fmla="*/ 278464 w 697497"/>
              <a:gd name="connsiteY9" fmla="*/ 3264 h 69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3676">
                <a:moveTo>
                  <a:pt x="310836" y="0"/>
                </a:moveTo>
                <a:lnTo>
                  <a:pt x="386663" y="0"/>
                </a:lnTo>
                <a:lnTo>
                  <a:pt x="419034" y="3264"/>
                </a:lnTo>
                <a:cubicBezTo>
                  <a:pt x="555251" y="31137"/>
                  <a:pt x="662539" y="138426"/>
                  <a:pt x="690413" y="274642"/>
                </a:cubicBezTo>
                <a:lnTo>
                  <a:pt x="697497" y="344917"/>
                </a:lnTo>
                <a:lnTo>
                  <a:pt x="697497" y="344937"/>
                </a:lnTo>
                <a:lnTo>
                  <a:pt x="690413" y="415212"/>
                </a:lnTo>
                <a:cubicBezTo>
                  <a:pt x="657893" y="574132"/>
                  <a:pt x="517282" y="693676"/>
                  <a:pt x="348749" y="693676"/>
                </a:cubicBezTo>
                <a:cubicBezTo>
                  <a:pt x="156140" y="693676"/>
                  <a:pt x="0" y="537536"/>
                  <a:pt x="0" y="344927"/>
                </a:cubicBezTo>
                <a:cubicBezTo>
                  <a:pt x="0" y="176394"/>
                  <a:pt x="119545" y="35783"/>
                  <a:pt x="278464" y="3264"/>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5</a:t>
            </a:r>
            <a:endParaRPr lang="en-GB"/>
          </a:p>
        </p:txBody>
      </p:sp>
      <p:sp>
        <p:nvSpPr>
          <p:cNvPr id="27" name="Text Placeholder 25">
            <a:extLst>
              <a:ext uri="{FF2B5EF4-FFF2-40B4-BE49-F238E27FC236}">
                <a16:creationId xmlns:a16="http://schemas.microsoft.com/office/drawing/2014/main" id="{1514B2B6-D7C5-85EB-328B-AAF527CDF912}"/>
              </a:ext>
            </a:extLst>
          </p:cNvPr>
          <p:cNvSpPr>
            <a:spLocks noGrp="1"/>
          </p:cNvSpPr>
          <p:nvPr>
            <p:ph type="body" sz="quarter" idx="18" hasCustomPrompt="1"/>
          </p:nvPr>
        </p:nvSpPr>
        <p:spPr>
          <a:xfrm>
            <a:off x="4672816" y="1542593"/>
            <a:ext cx="5973386"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1</a:t>
            </a:r>
            <a:endParaRPr lang="en-GB"/>
          </a:p>
        </p:txBody>
      </p:sp>
      <p:sp>
        <p:nvSpPr>
          <p:cNvPr id="28" name="Text Placeholder 25">
            <a:extLst>
              <a:ext uri="{FF2B5EF4-FFF2-40B4-BE49-F238E27FC236}">
                <a16:creationId xmlns:a16="http://schemas.microsoft.com/office/drawing/2014/main" id="{D3B26B29-9FE0-17E8-5B26-F66AC23DBDF2}"/>
              </a:ext>
            </a:extLst>
          </p:cNvPr>
          <p:cNvSpPr>
            <a:spLocks noGrp="1"/>
          </p:cNvSpPr>
          <p:nvPr>
            <p:ph type="body" sz="quarter" idx="19" hasCustomPrompt="1"/>
          </p:nvPr>
        </p:nvSpPr>
        <p:spPr>
          <a:xfrm>
            <a:off x="4835091" y="2421480"/>
            <a:ext cx="5811110"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2</a:t>
            </a:r>
            <a:endParaRPr lang="en-GB"/>
          </a:p>
        </p:txBody>
      </p:sp>
      <p:sp>
        <p:nvSpPr>
          <p:cNvPr id="29" name="Text Placeholder 25">
            <a:extLst>
              <a:ext uri="{FF2B5EF4-FFF2-40B4-BE49-F238E27FC236}">
                <a16:creationId xmlns:a16="http://schemas.microsoft.com/office/drawing/2014/main" id="{F1519110-456D-A09C-FB34-C7A7E763724E}"/>
              </a:ext>
            </a:extLst>
          </p:cNvPr>
          <p:cNvSpPr>
            <a:spLocks noGrp="1"/>
          </p:cNvSpPr>
          <p:nvPr>
            <p:ph type="body" sz="quarter" idx="20" hasCustomPrompt="1"/>
          </p:nvPr>
        </p:nvSpPr>
        <p:spPr>
          <a:xfrm>
            <a:off x="5310663" y="3300367"/>
            <a:ext cx="5335538"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3</a:t>
            </a:r>
            <a:endParaRPr lang="en-GB"/>
          </a:p>
        </p:txBody>
      </p:sp>
      <p:sp>
        <p:nvSpPr>
          <p:cNvPr id="30" name="Text Placeholder 25">
            <a:extLst>
              <a:ext uri="{FF2B5EF4-FFF2-40B4-BE49-F238E27FC236}">
                <a16:creationId xmlns:a16="http://schemas.microsoft.com/office/drawing/2014/main" id="{85EE4BBB-013F-93BA-E375-38DB90862908}"/>
              </a:ext>
            </a:extLst>
          </p:cNvPr>
          <p:cNvSpPr>
            <a:spLocks noGrp="1"/>
          </p:cNvSpPr>
          <p:nvPr>
            <p:ph type="body" sz="quarter" idx="21" hasCustomPrompt="1"/>
          </p:nvPr>
        </p:nvSpPr>
        <p:spPr>
          <a:xfrm>
            <a:off x="6024621" y="4187542"/>
            <a:ext cx="4621580"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4</a:t>
            </a:r>
            <a:endParaRPr lang="en-GB"/>
          </a:p>
        </p:txBody>
      </p:sp>
      <p:sp>
        <p:nvSpPr>
          <p:cNvPr id="31" name="Text Placeholder 25">
            <a:extLst>
              <a:ext uri="{FF2B5EF4-FFF2-40B4-BE49-F238E27FC236}">
                <a16:creationId xmlns:a16="http://schemas.microsoft.com/office/drawing/2014/main" id="{085692EE-05CA-1DA7-FC39-4000B6B961C9}"/>
              </a:ext>
            </a:extLst>
          </p:cNvPr>
          <p:cNvSpPr>
            <a:spLocks noGrp="1"/>
          </p:cNvSpPr>
          <p:nvPr>
            <p:ph type="body" sz="quarter" idx="22" hasCustomPrompt="1"/>
          </p:nvPr>
        </p:nvSpPr>
        <p:spPr>
          <a:xfrm>
            <a:off x="6853121" y="5066429"/>
            <a:ext cx="3793080"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5</a:t>
            </a:r>
            <a:endParaRPr lang="en-GB"/>
          </a:p>
        </p:txBody>
      </p:sp>
      <p:pic>
        <p:nvPicPr>
          <p:cNvPr id="35" name="Immagine 8">
            <a:extLst>
              <a:ext uri="{FF2B5EF4-FFF2-40B4-BE49-F238E27FC236}">
                <a16:creationId xmlns:a16="http://schemas.microsoft.com/office/drawing/2014/main" id="{39FF6077-CC3E-F1E6-29E2-97656EDD8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5" name="Picture Placeholder 7">
            <a:extLst>
              <a:ext uri="{FF2B5EF4-FFF2-40B4-BE49-F238E27FC236}">
                <a16:creationId xmlns:a16="http://schemas.microsoft.com/office/drawing/2014/main" id="{7746CD8E-0067-B34D-7977-7952A56FDB30}"/>
              </a:ext>
            </a:extLst>
          </p:cNvPr>
          <p:cNvSpPr>
            <a:spLocks noGrp="1"/>
          </p:cNvSpPr>
          <p:nvPr>
            <p:ph type="pic" sz="quarter" idx="25" hasCustomPrompt="1"/>
          </p:nvPr>
        </p:nvSpPr>
        <p:spPr>
          <a:xfrm>
            <a:off x="-32076" y="1"/>
            <a:ext cx="6242257" cy="6872513"/>
          </a:xfrm>
          <a:custGeom>
            <a:avLst/>
            <a:gdLst>
              <a:gd name="connsiteX0" fmla="*/ 3407894 w 6242257"/>
              <a:gd name="connsiteY0" fmla="*/ 0 h 6868659"/>
              <a:gd name="connsiteX1" fmla="*/ 6149021 w 6242257"/>
              <a:gd name="connsiteY1" fmla="*/ 6661909 h 6868659"/>
              <a:gd name="connsiteX2" fmla="*/ 6242257 w 6242257"/>
              <a:gd name="connsiteY2" fmla="*/ 6868659 h 6868659"/>
              <a:gd name="connsiteX3" fmla="*/ 0 w 6242257"/>
              <a:gd name="connsiteY3" fmla="*/ 6868659 h 6868659"/>
              <a:gd name="connsiteX4" fmla="*/ 0 w 6242257"/>
              <a:gd name="connsiteY4" fmla="*/ 14514 h 6868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257" h="6868659">
                <a:moveTo>
                  <a:pt x="3407894" y="0"/>
                </a:moveTo>
                <a:cubicBezTo>
                  <a:pt x="2157443" y="3639382"/>
                  <a:pt x="5104151" y="4527257"/>
                  <a:pt x="6149021" y="6661909"/>
                </a:cubicBezTo>
                <a:lnTo>
                  <a:pt x="6242257" y="6868659"/>
                </a:lnTo>
                <a:lnTo>
                  <a:pt x="0" y="6868659"/>
                </a:lnTo>
                <a:lnTo>
                  <a:pt x="0" y="14514"/>
                </a:lnTo>
                <a:close/>
              </a:path>
            </a:pathLst>
          </a:custGeom>
          <a:pattFill prst="pct75">
            <a:fgClr>
              <a:srgbClr val="00088F"/>
            </a:fgClr>
            <a:bgClr>
              <a:schemeClr val="bg1"/>
            </a:bgClr>
          </a:pattFill>
        </p:spPr>
        <p:txBody>
          <a:bodyPr wrap="square" anchor="ctr">
            <a:noAutofit/>
          </a:bodyPr>
          <a:lstStyle>
            <a:lvl1pPr>
              <a:defRPr sz="2000">
                <a:solidFill>
                  <a:schemeClr val="bg1"/>
                </a:solidFill>
                <a:latin typeface="Fira Sans" panose="020B0503050000020004" pitchFamily="34" charset="0"/>
              </a:defRPr>
            </a:lvl1pPr>
          </a:lstStyle>
          <a:p>
            <a:r>
              <a:rPr lang="en-GB"/>
              <a:t>Click to add picture -&gt;</a:t>
            </a:r>
          </a:p>
        </p:txBody>
      </p:sp>
      <p:sp>
        <p:nvSpPr>
          <p:cNvPr id="6" name="Text Placeholder 5">
            <a:extLst>
              <a:ext uri="{FF2B5EF4-FFF2-40B4-BE49-F238E27FC236}">
                <a16:creationId xmlns:a16="http://schemas.microsoft.com/office/drawing/2014/main" id="{BCDFD86D-4DB4-C50A-CB53-B4456F38F8C9}"/>
              </a:ext>
            </a:extLst>
          </p:cNvPr>
          <p:cNvSpPr>
            <a:spLocks noGrp="1"/>
          </p:cNvSpPr>
          <p:nvPr>
            <p:ph type="body" sz="quarter" idx="10" hasCustomPrompt="1"/>
          </p:nvPr>
        </p:nvSpPr>
        <p:spPr>
          <a:xfrm>
            <a:off x="458787" y="4697119"/>
            <a:ext cx="4077702" cy="1970381"/>
          </a:xfrm>
          <a:prstGeom prst="rect">
            <a:avLst/>
          </a:prstGeom>
        </p:spPr>
        <p:txBody>
          <a:bodyPr/>
          <a:lstStyle>
            <a:lvl1pPr marL="0" indent="0">
              <a:buNone/>
              <a:defRPr sz="4400">
                <a:solidFill>
                  <a:schemeClr val="bg1"/>
                </a:solidFill>
                <a:latin typeface="Fira Sans ExtraBold" panose="020B0903050000020004" pitchFamily="34" charset="0"/>
              </a:defRPr>
            </a:lvl1pPr>
          </a:lstStyle>
          <a:p>
            <a:pPr lvl="0"/>
            <a:r>
              <a:rPr lang="de-DE"/>
              <a:t>Headline         New Chapter</a:t>
            </a:r>
            <a:endParaRPr lang="en-GB"/>
          </a:p>
        </p:txBody>
      </p:sp>
    </p:spTree>
    <p:extLst>
      <p:ext uri="{BB962C8B-B14F-4D97-AF65-F5344CB8AC3E}">
        <p14:creationId xmlns:p14="http://schemas.microsoft.com/office/powerpoint/2010/main" val="86984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New Chapter_Medium version B">
    <p:bg>
      <p:bgPr>
        <a:solidFill>
          <a:schemeClr val="bg1">
            <a:alpha val="50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04AD324-488D-00F9-5494-A3B50A5315A2}"/>
              </a:ext>
            </a:extLst>
          </p:cNvPr>
          <p:cNvSpPr>
            <a:spLocks noGrp="1"/>
          </p:cNvSpPr>
          <p:nvPr>
            <p:ph type="pic" sz="quarter" idx="15" hasCustomPrompt="1"/>
          </p:nvPr>
        </p:nvSpPr>
        <p:spPr>
          <a:xfrm>
            <a:off x="3851783" y="4187542"/>
            <a:ext cx="697497" cy="697497"/>
          </a:xfrm>
          <a:custGeom>
            <a:avLst/>
            <a:gdLst>
              <a:gd name="connsiteX0" fmla="*/ 348748 w 697497"/>
              <a:gd name="connsiteY0" fmla="*/ 0 h 697497"/>
              <a:gd name="connsiteX1" fmla="*/ 697497 w 697497"/>
              <a:gd name="connsiteY1" fmla="*/ 348749 h 697497"/>
              <a:gd name="connsiteX2" fmla="*/ 419033 w 697497"/>
              <a:gd name="connsiteY2" fmla="*/ 690413 h 697497"/>
              <a:gd name="connsiteX3" fmla="*/ 348758 w 697497"/>
              <a:gd name="connsiteY3" fmla="*/ 697497 h 697497"/>
              <a:gd name="connsiteX4" fmla="*/ 348738 w 697497"/>
              <a:gd name="connsiteY4" fmla="*/ 697497 h 697497"/>
              <a:gd name="connsiteX5" fmla="*/ 278463 w 697497"/>
              <a:gd name="connsiteY5" fmla="*/ 690413 h 697497"/>
              <a:gd name="connsiteX6" fmla="*/ 7084 w 697497"/>
              <a:gd name="connsiteY6" fmla="*/ 419034 h 697497"/>
              <a:gd name="connsiteX7" fmla="*/ 0 w 697497"/>
              <a:gd name="connsiteY7" fmla="*/ 348759 h 697497"/>
              <a:gd name="connsiteX8" fmla="*/ 0 w 697497"/>
              <a:gd name="connsiteY8" fmla="*/ 348739 h 697497"/>
              <a:gd name="connsiteX9" fmla="*/ 7084 w 697497"/>
              <a:gd name="connsiteY9" fmla="*/ 278464 h 697497"/>
              <a:gd name="connsiteX10" fmla="*/ 348748 w 697497"/>
              <a:gd name="connsiteY10" fmla="*/ 0 h 69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497" h="697497">
                <a:moveTo>
                  <a:pt x="348748" y="0"/>
                </a:moveTo>
                <a:cubicBezTo>
                  <a:pt x="541357" y="0"/>
                  <a:pt x="697497" y="156140"/>
                  <a:pt x="697497" y="348749"/>
                </a:cubicBezTo>
                <a:cubicBezTo>
                  <a:pt x="697497" y="517282"/>
                  <a:pt x="577953" y="657893"/>
                  <a:pt x="419033" y="690413"/>
                </a:cubicBezTo>
                <a:lnTo>
                  <a:pt x="348758" y="697497"/>
                </a:lnTo>
                <a:lnTo>
                  <a:pt x="348738" y="697497"/>
                </a:lnTo>
                <a:lnTo>
                  <a:pt x="278463" y="690413"/>
                </a:lnTo>
                <a:cubicBezTo>
                  <a:pt x="142247" y="662539"/>
                  <a:pt x="34958" y="555251"/>
                  <a:pt x="7084" y="419034"/>
                </a:cubicBezTo>
                <a:lnTo>
                  <a:pt x="0" y="348759"/>
                </a:lnTo>
                <a:lnTo>
                  <a:pt x="0" y="348739"/>
                </a:lnTo>
                <a:lnTo>
                  <a:pt x="7084" y="278464"/>
                </a:lnTo>
                <a:cubicBezTo>
                  <a:pt x="39604" y="119545"/>
                  <a:pt x="180215" y="0"/>
                  <a:pt x="348748" y="0"/>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4</a:t>
            </a:r>
            <a:endParaRPr lang="en-GB"/>
          </a:p>
        </p:txBody>
      </p:sp>
      <p:sp>
        <p:nvSpPr>
          <p:cNvPr id="3" name="Rectangle 1">
            <a:extLst>
              <a:ext uri="{FF2B5EF4-FFF2-40B4-BE49-F238E27FC236}">
                <a16:creationId xmlns:a16="http://schemas.microsoft.com/office/drawing/2014/main" id="{527EA817-67BE-B693-72CE-3F4BB4575A6C}"/>
              </a:ext>
            </a:extLst>
          </p:cNvPr>
          <p:cNvSpPr/>
          <p:nvPr userDrawn="1"/>
        </p:nvSpPr>
        <p:spPr>
          <a:xfrm flipV="1">
            <a:off x="192350" y="0"/>
            <a:ext cx="6243995"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98B37A1C-094C-23B9-1F3E-DA9DF9FC2357}"/>
              </a:ext>
            </a:extLst>
          </p:cNvPr>
          <p:cNvSpPr>
            <a:spLocks noGrp="1"/>
          </p:cNvSpPr>
          <p:nvPr>
            <p:ph type="pic" sz="quarter" idx="12" hasCustomPrompt="1"/>
          </p:nvPr>
        </p:nvSpPr>
        <p:spPr>
          <a:xfrm>
            <a:off x="5526167" y="1542595"/>
            <a:ext cx="697497" cy="697496"/>
          </a:xfrm>
          <a:custGeom>
            <a:avLst/>
            <a:gdLst>
              <a:gd name="connsiteX0" fmla="*/ 348728 w 697497"/>
              <a:gd name="connsiteY0" fmla="*/ 0 h 697496"/>
              <a:gd name="connsiteX1" fmla="*/ 348768 w 697497"/>
              <a:gd name="connsiteY1" fmla="*/ 0 h 697496"/>
              <a:gd name="connsiteX2" fmla="*/ 419033 w 697497"/>
              <a:gd name="connsiteY2" fmla="*/ 7083 h 697496"/>
              <a:gd name="connsiteX3" fmla="*/ 697497 w 697497"/>
              <a:gd name="connsiteY3" fmla="*/ 348747 h 697496"/>
              <a:gd name="connsiteX4" fmla="*/ 348748 w 697497"/>
              <a:gd name="connsiteY4" fmla="*/ 697496 h 697496"/>
              <a:gd name="connsiteX5" fmla="*/ 7085 w 697497"/>
              <a:gd name="connsiteY5" fmla="*/ 419032 h 697496"/>
              <a:gd name="connsiteX6" fmla="*/ 0 w 697497"/>
              <a:gd name="connsiteY6" fmla="*/ 348757 h 697496"/>
              <a:gd name="connsiteX7" fmla="*/ 0 w 697497"/>
              <a:gd name="connsiteY7" fmla="*/ 348737 h 697496"/>
              <a:gd name="connsiteX8" fmla="*/ 7085 w 697497"/>
              <a:gd name="connsiteY8" fmla="*/ 278462 h 697496"/>
              <a:gd name="connsiteX9" fmla="*/ 278463 w 697497"/>
              <a:gd name="connsiteY9" fmla="*/ 7083 h 69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7496">
                <a:moveTo>
                  <a:pt x="348728" y="0"/>
                </a:moveTo>
                <a:lnTo>
                  <a:pt x="348768" y="0"/>
                </a:lnTo>
                <a:lnTo>
                  <a:pt x="419033" y="7083"/>
                </a:lnTo>
                <a:cubicBezTo>
                  <a:pt x="577953" y="39603"/>
                  <a:pt x="697497" y="180214"/>
                  <a:pt x="697497" y="348747"/>
                </a:cubicBezTo>
                <a:cubicBezTo>
                  <a:pt x="697497" y="541356"/>
                  <a:pt x="541357" y="697496"/>
                  <a:pt x="348748" y="697496"/>
                </a:cubicBezTo>
                <a:cubicBezTo>
                  <a:pt x="180215" y="697496"/>
                  <a:pt x="39604" y="577951"/>
                  <a:pt x="7085" y="419032"/>
                </a:cubicBezTo>
                <a:lnTo>
                  <a:pt x="0" y="348757"/>
                </a:lnTo>
                <a:lnTo>
                  <a:pt x="0" y="348737"/>
                </a:lnTo>
                <a:lnTo>
                  <a:pt x="7085" y="278462"/>
                </a:lnTo>
                <a:cubicBezTo>
                  <a:pt x="34958" y="142246"/>
                  <a:pt x="142247" y="34957"/>
                  <a:pt x="278463" y="7083"/>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1</a:t>
            </a:r>
            <a:endParaRPr lang="en-GB"/>
          </a:p>
        </p:txBody>
      </p:sp>
      <p:sp>
        <p:nvSpPr>
          <p:cNvPr id="10" name="Picture Placeholder 9">
            <a:extLst>
              <a:ext uri="{FF2B5EF4-FFF2-40B4-BE49-F238E27FC236}">
                <a16:creationId xmlns:a16="http://schemas.microsoft.com/office/drawing/2014/main" id="{8D701539-EABD-E4F0-0ECD-7A65F604660B}"/>
              </a:ext>
            </a:extLst>
          </p:cNvPr>
          <p:cNvSpPr>
            <a:spLocks noGrp="1"/>
          </p:cNvSpPr>
          <p:nvPr>
            <p:ph type="pic" sz="quarter" idx="13" hasCustomPrompt="1"/>
          </p:nvPr>
        </p:nvSpPr>
        <p:spPr>
          <a:xfrm>
            <a:off x="4755578" y="2421484"/>
            <a:ext cx="696785" cy="697494"/>
          </a:xfrm>
          <a:custGeom>
            <a:avLst/>
            <a:gdLst>
              <a:gd name="connsiteX0" fmla="*/ 348710 w 696785"/>
              <a:gd name="connsiteY0" fmla="*/ 0 h 697494"/>
              <a:gd name="connsiteX1" fmla="*/ 348789 w 696785"/>
              <a:gd name="connsiteY1" fmla="*/ 0 h 697494"/>
              <a:gd name="connsiteX2" fmla="*/ 419034 w 696785"/>
              <a:gd name="connsiteY2" fmla="*/ 7081 h 697494"/>
              <a:gd name="connsiteX3" fmla="*/ 690413 w 696785"/>
              <a:gd name="connsiteY3" fmla="*/ 278460 h 697494"/>
              <a:gd name="connsiteX4" fmla="*/ 696785 w 696785"/>
              <a:gd name="connsiteY4" fmla="*/ 341672 h 697494"/>
              <a:gd name="connsiteX5" fmla="*/ 696785 w 696785"/>
              <a:gd name="connsiteY5" fmla="*/ 355818 h 697494"/>
              <a:gd name="connsiteX6" fmla="*/ 690413 w 696785"/>
              <a:gd name="connsiteY6" fmla="*/ 419030 h 697494"/>
              <a:gd name="connsiteX7" fmla="*/ 348749 w 696785"/>
              <a:gd name="connsiteY7" fmla="*/ 697494 h 697494"/>
              <a:gd name="connsiteX8" fmla="*/ 0 w 696785"/>
              <a:gd name="connsiteY8" fmla="*/ 348745 h 697494"/>
              <a:gd name="connsiteX9" fmla="*/ 278464 w 696785"/>
              <a:gd name="connsiteY9" fmla="*/ 7081 h 69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785" h="697494">
                <a:moveTo>
                  <a:pt x="348710" y="0"/>
                </a:moveTo>
                <a:lnTo>
                  <a:pt x="348789" y="0"/>
                </a:lnTo>
                <a:lnTo>
                  <a:pt x="419034" y="7081"/>
                </a:lnTo>
                <a:cubicBezTo>
                  <a:pt x="555251" y="34955"/>
                  <a:pt x="662539" y="142244"/>
                  <a:pt x="690413" y="278460"/>
                </a:cubicBezTo>
                <a:lnTo>
                  <a:pt x="696785" y="341672"/>
                </a:lnTo>
                <a:lnTo>
                  <a:pt x="696785" y="355818"/>
                </a:lnTo>
                <a:lnTo>
                  <a:pt x="690413" y="419030"/>
                </a:lnTo>
                <a:cubicBezTo>
                  <a:pt x="657893" y="577949"/>
                  <a:pt x="517282" y="697494"/>
                  <a:pt x="348749" y="697494"/>
                </a:cubicBezTo>
                <a:cubicBezTo>
                  <a:pt x="156140" y="697494"/>
                  <a:pt x="0" y="541354"/>
                  <a:pt x="0" y="348745"/>
                </a:cubicBezTo>
                <a:cubicBezTo>
                  <a:pt x="0" y="180212"/>
                  <a:pt x="119545" y="39601"/>
                  <a:pt x="278464" y="7081"/>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2</a:t>
            </a:r>
            <a:endParaRPr lang="en-GB"/>
          </a:p>
        </p:txBody>
      </p:sp>
      <p:sp>
        <p:nvSpPr>
          <p:cNvPr id="12" name="Picture Placeholder 11">
            <a:extLst>
              <a:ext uri="{FF2B5EF4-FFF2-40B4-BE49-F238E27FC236}">
                <a16:creationId xmlns:a16="http://schemas.microsoft.com/office/drawing/2014/main" id="{02E924F2-C0A4-A94D-30E4-CC5622701BFA}"/>
              </a:ext>
            </a:extLst>
          </p:cNvPr>
          <p:cNvSpPr>
            <a:spLocks noGrp="1"/>
          </p:cNvSpPr>
          <p:nvPr>
            <p:ph type="pic" sz="quarter" idx="14" hasCustomPrompt="1"/>
          </p:nvPr>
        </p:nvSpPr>
        <p:spPr>
          <a:xfrm>
            <a:off x="4115272" y="3304513"/>
            <a:ext cx="697497" cy="693351"/>
          </a:xfrm>
          <a:custGeom>
            <a:avLst/>
            <a:gdLst>
              <a:gd name="connsiteX0" fmla="*/ 307612 w 697497"/>
              <a:gd name="connsiteY0" fmla="*/ 0 h 693351"/>
              <a:gd name="connsiteX1" fmla="*/ 389887 w 697497"/>
              <a:gd name="connsiteY1" fmla="*/ 0 h 693351"/>
              <a:gd name="connsiteX2" fmla="*/ 419034 w 697497"/>
              <a:gd name="connsiteY2" fmla="*/ 2938 h 693351"/>
              <a:gd name="connsiteX3" fmla="*/ 690413 w 697497"/>
              <a:gd name="connsiteY3" fmla="*/ 274317 h 693351"/>
              <a:gd name="connsiteX4" fmla="*/ 697497 w 697497"/>
              <a:gd name="connsiteY4" fmla="*/ 344592 h 693351"/>
              <a:gd name="connsiteX5" fmla="*/ 697497 w 697497"/>
              <a:gd name="connsiteY5" fmla="*/ 344612 h 693351"/>
              <a:gd name="connsiteX6" fmla="*/ 690413 w 697497"/>
              <a:gd name="connsiteY6" fmla="*/ 414887 h 693351"/>
              <a:gd name="connsiteX7" fmla="*/ 348749 w 697497"/>
              <a:gd name="connsiteY7" fmla="*/ 693351 h 693351"/>
              <a:gd name="connsiteX8" fmla="*/ 0 w 697497"/>
              <a:gd name="connsiteY8" fmla="*/ 344602 h 693351"/>
              <a:gd name="connsiteX9" fmla="*/ 278464 w 697497"/>
              <a:gd name="connsiteY9" fmla="*/ 2938 h 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3351">
                <a:moveTo>
                  <a:pt x="307612" y="0"/>
                </a:moveTo>
                <a:lnTo>
                  <a:pt x="389887" y="0"/>
                </a:lnTo>
                <a:lnTo>
                  <a:pt x="419034" y="2938"/>
                </a:lnTo>
                <a:cubicBezTo>
                  <a:pt x="555251" y="30812"/>
                  <a:pt x="662539" y="138101"/>
                  <a:pt x="690413" y="274317"/>
                </a:cubicBezTo>
                <a:lnTo>
                  <a:pt x="697497" y="344592"/>
                </a:lnTo>
                <a:lnTo>
                  <a:pt x="697497" y="344612"/>
                </a:lnTo>
                <a:lnTo>
                  <a:pt x="690413" y="414887"/>
                </a:lnTo>
                <a:cubicBezTo>
                  <a:pt x="657893" y="573806"/>
                  <a:pt x="517282" y="693351"/>
                  <a:pt x="348749" y="693351"/>
                </a:cubicBezTo>
                <a:cubicBezTo>
                  <a:pt x="156140" y="693351"/>
                  <a:pt x="0" y="537211"/>
                  <a:pt x="0" y="344602"/>
                </a:cubicBezTo>
                <a:cubicBezTo>
                  <a:pt x="0" y="176069"/>
                  <a:pt x="119545" y="35458"/>
                  <a:pt x="278464" y="2938"/>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3</a:t>
            </a:r>
            <a:endParaRPr lang="en-GB"/>
          </a:p>
        </p:txBody>
      </p:sp>
      <p:sp>
        <p:nvSpPr>
          <p:cNvPr id="21" name="Picture Placeholder 20">
            <a:extLst>
              <a:ext uri="{FF2B5EF4-FFF2-40B4-BE49-F238E27FC236}">
                <a16:creationId xmlns:a16="http://schemas.microsoft.com/office/drawing/2014/main" id="{21DD385E-41F5-29BE-E994-243C0940A673}"/>
              </a:ext>
            </a:extLst>
          </p:cNvPr>
          <p:cNvSpPr>
            <a:spLocks noGrp="1"/>
          </p:cNvSpPr>
          <p:nvPr>
            <p:ph type="pic" sz="quarter" idx="16" hasCustomPrompt="1"/>
          </p:nvPr>
        </p:nvSpPr>
        <p:spPr>
          <a:xfrm>
            <a:off x="3823839" y="5070571"/>
            <a:ext cx="697497" cy="693356"/>
          </a:xfrm>
          <a:custGeom>
            <a:avLst/>
            <a:gdLst>
              <a:gd name="connsiteX0" fmla="*/ 307661 w 697497"/>
              <a:gd name="connsiteY0" fmla="*/ 0 h 693356"/>
              <a:gd name="connsiteX1" fmla="*/ 389837 w 697497"/>
              <a:gd name="connsiteY1" fmla="*/ 0 h 693356"/>
              <a:gd name="connsiteX2" fmla="*/ 419034 w 697497"/>
              <a:gd name="connsiteY2" fmla="*/ 2944 h 693356"/>
              <a:gd name="connsiteX3" fmla="*/ 690413 w 697497"/>
              <a:gd name="connsiteY3" fmla="*/ 274322 h 693356"/>
              <a:gd name="connsiteX4" fmla="*/ 697497 w 697497"/>
              <a:gd name="connsiteY4" fmla="*/ 344597 h 693356"/>
              <a:gd name="connsiteX5" fmla="*/ 697497 w 697497"/>
              <a:gd name="connsiteY5" fmla="*/ 344617 h 693356"/>
              <a:gd name="connsiteX6" fmla="*/ 690413 w 697497"/>
              <a:gd name="connsiteY6" fmla="*/ 414892 h 693356"/>
              <a:gd name="connsiteX7" fmla="*/ 348749 w 697497"/>
              <a:gd name="connsiteY7" fmla="*/ 693356 h 693356"/>
              <a:gd name="connsiteX8" fmla="*/ 0 w 697497"/>
              <a:gd name="connsiteY8" fmla="*/ 344607 h 693356"/>
              <a:gd name="connsiteX9" fmla="*/ 278464 w 697497"/>
              <a:gd name="connsiteY9" fmla="*/ 2944 h 69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3356">
                <a:moveTo>
                  <a:pt x="307661" y="0"/>
                </a:moveTo>
                <a:lnTo>
                  <a:pt x="389837" y="0"/>
                </a:lnTo>
                <a:lnTo>
                  <a:pt x="419034" y="2944"/>
                </a:lnTo>
                <a:cubicBezTo>
                  <a:pt x="555251" y="30817"/>
                  <a:pt x="662539" y="138106"/>
                  <a:pt x="690413" y="274322"/>
                </a:cubicBezTo>
                <a:lnTo>
                  <a:pt x="697497" y="344597"/>
                </a:lnTo>
                <a:lnTo>
                  <a:pt x="697497" y="344617"/>
                </a:lnTo>
                <a:lnTo>
                  <a:pt x="690413" y="414892"/>
                </a:lnTo>
                <a:cubicBezTo>
                  <a:pt x="657893" y="573812"/>
                  <a:pt x="517282" y="693356"/>
                  <a:pt x="348749" y="693356"/>
                </a:cubicBezTo>
                <a:cubicBezTo>
                  <a:pt x="156140" y="693356"/>
                  <a:pt x="0" y="537216"/>
                  <a:pt x="0" y="344607"/>
                </a:cubicBezTo>
                <a:cubicBezTo>
                  <a:pt x="0" y="176074"/>
                  <a:pt x="119545" y="35463"/>
                  <a:pt x="278464" y="2944"/>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5</a:t>
            </a:r>
            <a:endParaRPr lang="en-GB"/>
          </a:p>
        </p:txBody>
      </p:sp>
      <p:sp>
        <p:nvSpPr>
          <p:cNvPr id="27" name="Text Placeholder 25">
            <a:extLst>
              <a:ext uri="{FF2B5EF4-FFF2-40B4-BE49-F238E27FC236}">
                <a16:creationId xmlns:a16="http://schemas.microsoft.com/office/drawing/2014/main" id="{1514B2B6-D7C5-85EB-328B-AAF527CDF912}"/>
              </a:ext>
            </a:extLst>
          </p:cNvPr>
          <p:cNvSpPr>
            <a:spLocks noGrp="1"/>
          </p:cNvSpPr>
          <p:nvPr>
            <p:ph type="body" sz="quarter" idx="18" hasCustomPrompt="1"/>
          </p:nvPr>
        </p:nvSpPr>
        <p:spPr>
          <a:xfrm>
            <a:off x="6416016" y="1542593"/>
            <a:ext cx="4230186"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1</a:t>
            </a:r>
            <a:endParaRPr lang="en-GB"/>
          </a:p>
        </p:txBody>
      </p:sp>
      <p:sp>
        <p:nvSpPr>
          <p:cNvPr id="28" name="Text Placeholder 25">
            <a:extLst>
              <a:ext uri="{FF2B5EF4-FFF2-40B4-BE49-F238E27FC236}">
                <a16:creationId xmlns:a16="http://schemas.microsoft.com/office/drawing/2014/main" id="{D3B26B29-9FE0-17E8-5B26-F66AC23DBDF2}"/>
              </a:ext>
            </a:extLst>
          </p:cNvPr>
          <p:cNvSpPr>
            <a:spLocks noGrp="1"/>
          </p:cNvSpPr>
          <p:nvPr>
            <p:ph type="body" sz="quarter" idx="19" hasCustomPrompt="1"/>
          </p:nvPr>
        </p:nvSpPr>
        <p:spPr>
          <a:xfrm>
            <a:off x="5644716" y="2421480"/>
            <a:ext cx="5001485"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2</a:t>
            </a:r>
            <a:endParaRPr lang="en-GB"/>
          </a:p>
        </p:txBody>
      </p:sp>
      <p:sp>
        <p:nvSpPr>
          <p:cNvPr id="29" name="Text Placeholder 25">
            <a:extLst>
              <a:ext uri="{FF2B5EF4-FFF2-40B4-BE49-F238E27FC236}">
                <a16:creationId xmlns:a16="http://schemas.microsoft.com/office/drawing/2014/main" id="{F1519110-456D-A09C-FB34-C7A7E763724E}"/>
              </a:ext>
            </a:extLst>
          </p:cNvPr>
          <p:cNvSpPr>
            <a:spLocks noGrp="1"/>
          </p:cNvSpPr>
          <p:nvPr>
            <p:ph type="body" sz="quarter" idx="20" hasCustomPrompt="1"/>
          </p:nvPr>
        </p:nvSpPr>
        <p:spPr>
          <a:xfrm>
            <a:off x="5005123" y="3300367"/>
            <a:ext cx="5641078"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3</a:t>
            </a:r>
            <a:endParaRPr lang="en-GB"/>
          </a:p>
        </p:txBody>
      </p:sp>
      <p:sp>
        <p:nvSpPr>
          <p:cNvPr id="30" name="Text Placeholder 25">
            <a:extLst>
              <a:ext uri="{FF2B5EF4-FFF2-40B4-BE49-F238E27FC236}">
                <a16:creationId xmlns:a16="http://schemas.microsoft.com/office/drawing/2014/main" id="{85EE4BBB-013F-93BA-E375-38DB90862908}"/>
              </a:ext>
            </a:extLst>
          </p:cNvPr>
          <p:cNvSpPr>
            <a:spLocks noGrp="1"/>
          </p:cNvSpPr>
          <p:nvPr>
            <p:ph type="body" sz="quarter" idx="21" hasCustomPrompt="1"/>
          </p:nvPr>
        </p:nvSpPr>
        <p:spPr>
          <a:xfrm>
            <a:off x="4741629" y="4187542"/>
            <a:ext cx="5904571"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4</a:t>
            </a:r>
            <a:endParaRPr lang="en-GB"/>
          </a:p>
        </p:txBody>
      </p:sp>
      <p:sp>
        <p:nvSpPr>
          <p:cNvPr id="31" name="Text Placeholder 25">
            <a:extLst>
              <a:ext uri="{FF2B5EF4-FFF2-40B4-BE49-F238E27FC236}">
                <a16:creationId xmlns:a16="http://schemas.microsoft.com/office/drawing/2014/main" id="{085692EE-05CA-1DA7-FC39-4000B6B961C9}"/>
              </a:ext>
            </a:extLst>
          </p:cNvPr>
          <p:cNvSpPr>
            <a:spLocks noGrp="1"/>
          </p:cNvSpPr>
          <p:nvPr>
            <p:ph type="body" sz="quarter" idx="22" hasCustomPrompt="1"/>
          </p:nvPr>
        </p:nvSpPr>
        <p:spPr>
          <a:xfrm>
            <a:off x="4713686" y="5066429"/>
            <a:ext cx="5904570"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5</a:t>
            </a:r>
            <a:endParaRPr lang="en-GB"/>
          </a:p>
        </p:txBody>
      </p:sp>
      <p:pic>
        <p:nvPicPr>
          <p:cNvPr id="35" name="Immagine 8">
            <a:extLst>
              <a:ext uri="{FF2B5EF4-FFF2-40B4-BE49-F238E27FC236}">
                <a16:creationId xmlns:a16="http://schemas.microsoft.com/office/drawing/2014/main" id="{39FF6077-CC3E-F1E6-29E2-97656EDD8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22" name="Picture Placeholder 21">
            <a:extLst>
              <a:ext uri="{FF2B5EF4-FFF2-40B4-BE49-F238E27FC236}">
                <a16:creationId xmlns:a16="http://schemas.microsoft.com/office/drawing/2014/main" id="{1A3723E9-8FC4-43C5-8E17-C890F9EE0E62}"/>
              </a:ext>
            </a:extLst>
          </p:cNvPr>
          <p:cNvSpPr>
            <a:spLocks noGrp="1"/>
          </p:cNvSpPr>
          <p:nvPr>
            <p:ph type="pic" sz="quarter" idx="25" hasCustomPrompt="1"/>
          </p:nvPr>
        </p:nvSpPr>
        <p:spPr>
          <a:xfrm>
            <a:off x="0" y="0"/>
            <a:ext cx="6223664" cy="6872514"/>
          </a:xfrm>
          <a:custGeom>
            <a:avLst/>
            <a:gdLst>
              <a:gd name="connsiteX0" fmla="*/ 0 w 6223664"/>
              <a:gd name="connsiteY0" fmla="*/ 0 h 6849014"/>
              <a:gd name="connsiteX1" fmla="*/ 6223664 w 6223664"/>
              <a:gd name="connsiteY1" fmla="*/ 0 h 6849014"/>
              <a:gd name="connsiteX2" fmla="*/ 6223664 w 6223664"/>
              <a:gd name="connsiteY2" fmla="*/ 21584 h 6849014"/>
              <a:gd name="connsiteX3" fmla="*/ 6149021 w 6223664"/>
              <a:gd name="connsiteY3" fmla="*/ 187106 h 6849014"/>
              <a:gd name="connsiteX4" fmla="*/ 3407894 w 6223664"/>
              <a:gd name="connsiteY4" fmla="*/ 6849014 h 6849014"/>
              <a:gd name="connsiteX5" fmla="*/ 0 w 6223664"/>
              <a:gd name="connsiteY5" fmla="*/ 6834500 h 684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3664" h="6849014">
                <a:moveTo>
                  <a:pt x="0" y="0"/>
                </a:moveTo>
                <a:lnTo>
                  <a:pt x="6223664" y="0"/>
                </a:lnTo>
                <a:lnTo>
                  <a:pt x="6223664" y="21584"/>
                </a:lnTo>
                <a:lnTo>
                  <a:pt x="6149021" y="187106"/>
                </a:lnTo>
                <a:cubicBezTo>
                  <a:pt x="5104151" y="2321757"/>
                  <a:pt x="2157443" y="3209633"/>
                  <a:pt x="3407894" y="6849014"/>
                </a:cubicBezTo>
                <a:lnTo>
                  <a:pt x="0" y="6834500"/>
                </a:lnTo>
                <a:close/>
              </a:path>
            </a:pathLst>
          </a:custGeom>
          <a:pattFill prst="pct75">
            <a:fgClr>
              <a:schemeClr val="accent1"/>
            </a:fgClr>
            <a:bgClr>
              <a:schemeClr val="bg1"/>
            </a:bgClr>
          </a:pattFill>
        </p:spPr>
        <p:txBody>
          <a:bodyPr wrap="square" anchor="ctr">
            <a:noAutofit/>
          </a:bodyPr>
          <a:lstStyle>
            <a:lvl1pPr>
              <a:defRPr sz="2000">
                <a:solidFill>
                  <a:schemeClr val="bg1"/>
                </a:solidFill>
                <a:latin typeface="Fira Sans" panose="020B0503050000020004" pitchFamily="34" charset="0"/>
              </a:defRPr>
            </a:lvl1pPr>
          </a:lstStyle>
          <a:p>
            <a:r>
              <a:rPr lang="de-DE"/>
              <a:t>Click </a:t>
            </a:r>
            <a:r>
              <a:rPr lang="de-DE" err="1"/>
              <a:t>to</a:t>
            </a:r>
            <a:r>
              <a:rPr lang="de-DE"/>
              <a:t> </a:t>
            </a:r>
            <a:r>
              <a:rPr lang="de-DE" err="1"/>
              <a:t>add</a:t>
            </a:r>
            <a:r>
              <a:rPr lang="de-DE"/>
              <a:t> </a:t>
            </a:r>
            <a:r>
              <a:rPr lang="de-DE" err="1"/>
              <a:t>picture</a:t>
            </a:r>
            <a:r>
              <a:rPr lang="de-DE"/>
              <a:t> -&gt;</a:t>
            </a:r>
            <a:endParaRPr lang="en-GB"/>
          </a:p>
        </p:txBody>
      </p:sp>
      <p:sp>
        <p:nvSpPr>
          <p:cNvPr id="6" name="Text Placeholder 5">
            <a:extLst>
              <a:ext uri="{FF2B5EF4-FFF2-40B4-BE49-F238E27FC236}">
                <a16:creationId xmlns:a16="http://schemas.microsoft.com/office/drawing/2014/main" id="{BCDFD86D-4DB4-C50A-CB53-B4456F38F8C9}"/>
              </a:ext>
            </a:extLst>
          </p:cNvPr>
          <p:cNvSpPr>
            <a:spLocks noGrp="1"/>
          </p:cNvSpPr>
          <p:nvPr>
            <p:ph type="body" sz="quarter" idx="10" hasCustomPrompt="1"/>
          </p:nvPr>
        </p:nvSpPr>
        <p:spPr>
          <a:xfrm>
            <a:off x="443634" y="157977"/>
            <a:ext cx="4077702" cy="1970381"/>
          </a:xfrm>
          <a:prstGeom prst="rect">
            <a:avLst/>
          </a:prstGeom>
        </p:spPr>
        <p:txBody>
          <a:bodyPr/>
          <a:lstStyle>
            <a:lvl1pPr marL="0" indent="0">
              <a:buNone/>
              <a:defRPr sz="4400">
                <a:solidFill>
                  <a:schemeClr val="bg1"/>
                </a:solidFill>
                <a:latin typeface="Fira Sans ExtraBold" panose="020B0903050000020004" pitchFamily="34" charset="0"/>
              </a:defRPr>
            </a:lvl1pPr>
          </a:lstStyle>
          <a:p>
            <a:pPr lvl="0"/>
            <a:r>
              <a:rPr lang="de-DE"/>
              <a:t>Headline         New Chapter</a:t>
            </a:r>
            <a:endParaRPr lang="en-GB"/>
          </a:p>
        </p:txBody>
      </p:sp>
    </p:spTree>
    <p:extLst>
      <p:ext uri="{BB962C8B-B14F-4D97-AF65-F5344CB8AC3E}">
        <p14:creationId xmlns:p14="http://schemas.microsoft.com/office/powerpoint/2010/main" val="255739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New Chapter_Small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a:off x="193040" y="0"/>
            <a:ext cx="8067039"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B9B6AABF-C4F7-03C7-E907-16E6787DE88D}"/>
              </a:ext>
            </a:extLst>
          </p:cNvPr>
          <p:cNvSpPr>
            <a:spLocks noGrp="1"/>
          </p:cNvSpPr>
          <p:nvPr>
            <p:ph type="pic" sz="quarter" idx="13" hasCustomPrompt="1"/>
          </p:nvPr>
        </p:nvSpPr>
        <p:spPr>
          <a:xfrm>
            <a:off x="4647958" y="1517244"/>
            <a:ext cx="697497" cy="697493"/>
          </a:xfrm>
          <a:custGeom>
            <a:avLst/>
            <a:gdLst>
              <a:gd name="connsiteX0" fmla="*/ 348700 w 697497"/>
              <a:gd name="connsiteY0" fmla="*/ 0 h 697493"/>
              <a:gd name="connsiteX1" fmla="*/ 348799 w 697497"/>
              <a:gd name="connsiteY1" fmla="*/ 0 h 697493"/>
              <a:gd name="connsiteX2" fmla="*/ 419034 w 697497"/>
              <a:gd name="connsiteY2" fmla="*/ 7080 h 697493"/>
              <a:gd name="connsiteX3" fmla="*/ 690413 w 697497"/>
              <a:gd name="connsiteY3" fmla="*/ 278459 h 697493"/>
              <a:gd name="connsiteX4" fmla="*/ 697497 w 697497"/>
              <a:gd name="connsiteY4" fmla="*/ 348734 h 697493"/>
              <a:gd name="connsiteX5" fmla="*/ 697497 w 697497"/>
              <a:gd name="connsiteY5" fmla="*/ 348754 h 697493"/>
              <a:gd name="connsiteX6" fmla="*/ 690413 w 697497"/>
              <a:gd name="connsiteY6" fmla="*/ 419029 h 697493"/>
              <a:gd name="connsiteX7" fmla="*/ 348749 w 697497"/>
              <a:gd name="connsiteY7" fmla="*/ 697493 h 697493"/>
              <a:gd name="connsiteX8" fmla="*/ 0 w 697497"/>
              <a:gd name="connsiteY8" fmla="*/ 348744 h 697493"/>
              <a:gd name="connsiteX9" fmla="*/ 278464 w 697497"/>
              <a:gd name="connsiteY9" fmla="*/ 7080 h 69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7493">
                <a:moveTo>
                  <a:pt x="348700" y="0"/>
                </a:moveTo>
                <a:lnTo>
                  <a:pt x="348799" y="0"/>
                </a:lnTo>
                <a:lnTo>
                  <a:pt x="419034" y="7080"/>
                </a:lnTo>
                <a:cubicBezTo>
                  <a:pt x="555251" y="34954"/>
                  <a:pt x="662539" y="142242"/>
                  <a:pt x="690413" y="278459"/>
                </a:cubicBezTo>
                <a:lnTo>
                  <a:pt x="697497" y="348734"/>
                </a:lnTo>
                <a:lnTo>
                  <a:pt x="697497" y="348754"/>
                </a:lnTo>
                <a:lnTo>
                  <a:pt x="690413" y="419029"/>
                </a:lnTo>
                <a:cubicBezTo>
                  <a:pt x="657893" y="577948"/>
                  <a:pt x="517282" y="697493"/>
                  <a:pt x="348749" y="697493"/>
                </a:cubicBezTo>
                <a:cubicBezTo>
                  <a:pt x="156140" y="697493"/>
                  <a:pt x="0" y="541353"/>
                  <a:pt x="0" y="348744"/>
                </a:cubicBezTo>
                <a:cubicBezTo>
                  <a:pt x="0" y="180211"/>
                  <a:pt x="119545" y="39600"/>
                  <a:pt x="278464" y="7080"/>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1</a:t>
            </a:r>
            <a:endParaRPr lang="en-GB"/>
          </a:p>
        </p:txBody>
      </p:sp>
      <p:sp>
        <p:nvSpPr>
          <p:cNvPr id="10" name="Picture Placeholder 9">
            <a:extLst>
              <a:ext uri="{FF2B5EF4-FFF2-40B4-BE49-F238E27FC236}">
                <a16:creationId xmlns:a16="http://schemas.microsoft.com/office/drawing/2014/main" id="{0BF338CA-E56F-1E2C-8A0F-052F10A5C600}"/>
              </a:ext>
            </a:extLst>
          </p:cNvPr>
          <p:cNvSpPr>
            <a:spLocks noGrp="1"/>
          </p:cNvSpPr>
          <p:nvPr>
            <p:ph type="pic" sz="quarter" idx="14" hasCustomPrompt="1"/>
          </p:nvPr>
        </p:nvSpPr>
        <p:spPr>
          <a:xfrm>
            <a:off x="5353731" y="2400273"/>
            <a:ext cx="697497" cy="693351"/>
          </a:xfrm>
          <a:custGeom>
            <a:avLst/>
            <a:gdLst>
              <a:gd name="connsiteX0" fmla="*/ 307612 w 697497"/>
              <a:gd name="connsiteY0" fmla="*/ 0 h 693351"/>
              <a:gd name="connsiteX1" fmla="*/ 389887 w 697497"/>
              <a:gd name="connsiteY1" fmla="*/ 0 h 693351"/>
              <a:gd name="connsiteX2" fmla="*/ 419034 w 697497"/>
              <a:gd name="connsiteY2" fmla="*/ 2938 h 693351"/>
              <a:gd name="connsiteX3" fmla="*/ 690413 w 697497"/>
              <a:gd name="connsiteY3" fmla="*/ 274317 h 693351"/>
              <a:gd name="connsiteX4" fmla="*/ 697497 w 697497"/>
              <a:gd name="connsiteY4" fmla="*/ 344592 h 693351"/>
              <a:gd name="connsiteX5" fmla="*/ 697497 w 697497"/>
              <a:gd name="connsiteY5" fmla="*/ 344612 h 693351"/>
              <a:gd name="connsiteX6" fmla="*/ 690413 w 697497"/>
              <a:gd name="connsiteY6" fmla="*/ 414887 h 693351"/>
              <a:gd name="connsiteX7" fmla="*/ 348749 w 697497"/>
              <a:gd name="connsiteY7" fmla="*/ 693351 h 693351"/>
              <a:gd name="connsiteX8" fmla="*/ 0 w 697497"/>
              <a:gd name="connsiteY8" fmla="*/ 344602 h 693351"/>
              <a:gd name="connsiteX9" fmla="*/ 278464 w 697497"/>
              <a:gd name="connsiteY9" fmla="*/ 2938 h 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497" h="693351">
                <a:moveTo>
                  <a:pt x="307612" y="0"/>
                </a:moveTo>
                <a:lnTo>
                  <a:pt x="389887" y="0"/>
                </a:lnTo>
                <a:lnTo>
                  <a:pt x="419034" y="2938"/>
                </a:lnTo>
                <a:cubicBezTo>
                  <a:pt x="555251" y="30812"/>
                  <a:pt x="662539" y="138101"/>
                  <a:pt x="690413" y="274317"/>
                </a:cubicBezTo>
                <a:lnTo>
                  <a:pt x="697497" y="344592"/>
                </a:lnTo>
                <a:lnTo>
                  <a:pt x="697497" y="344612"/>
                </a:lnTo>
                <a:lnTo>
                  <a:pt x="690413" y="414887"/>
                </a:lnTo>
                <a:cubicBezTo>
                  <a:pt x="657893" y="573806"/>
                  <a:pt x="517282" y="693351"/>
                  <a:pt x="348749" y="693351"/>
                </a:cubicBezTo>
                <a:cubicBezTo>
                  <a:pt x="156140" y="693351"/>
                  <a:pt x="0" y="537211"/>
                  <a:pt x="0" y="344602"/>
                </a:cubicBezTo>
                <a:cubicBezTo>
                  <a:pt x="0" y="176069"/>
                  <a:pt x="119545" y="35458"/>
                  <a:pt x="278464" y="2938"/>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2</a:t>
            </a:r>
            <a:endParaRPr lang="en-GB"/>
          </a:p>
        </p:txBody>
      </p:sp>
      <p:sp>
        <p:nvSpPr>
          <p:cNvPr id="9" name="Picture Placeholder 8">
            <a:extLst>
              <a:ext uri="{FF2B5EF4-FFF2-40B4-BE49-F238E27FC236}">
                <a16:creationId xmlns:a16="http://schemas.microsoft.com/office/drawing/2014/main" id="{720AFB19-93AF-1FB4-2E65-F4B35453A5C8}"/>
              </a:ext>
            </a:extLst>
          </p:cNvPr>
          <p:cNvSpPr>
            <a:spLocks noGrp="1"/>
          </p:cNvSpPr>
          <p:nvPr>
            <p:ph type="pic" sz="quarter" idx="15" hasCustomPrompt="1"/>
          </p:nvPr>
        </p:nvSpPr>
        <p:spPr>
          <a:xfrm>
            <a:off x="6051228" y="3283302"/>
            <a:ext cx="697497" cy="697497"/>
          </a:xfrm>
          <a:custGeom>
            <a:avLst/>
            <a:gdLst>
              <a:gd name="connsiteX0" fmla="*/ 348749 w 697497"/>
              <a:gd name="connsiteY0" fmla="*/ 0 h 697497"/>
              <a:gd name="connsiteX1" fmla="*/ 690413 w 697497"/>
              <a:gd name="connsiteY1" fmla="*/ 278464 h 697497"/>
              <a:gd name="connsiteX2" fmla="*/ 697497 w 697497"/>
              <a:gd name="connsiteY2" fmla="*/ 348739 h 697497"/>
              <a:gd name="connsiteX3" fmla="*/ 697497 w 697497"/>
              <a:gd name="connsiteY3" fmla="*/ 348759 h 697497"/>
              <a:gd name="connsiteX4" fmla="*/ 690413 w 697497"/>
              <a:gd name="connsiteY4" fmla="*/ 419034 h 697497"/>
              <a:gd name="connsiteX5" fmla="*/ 419034 w 697497"/>
              <a:gd name="connsiteY5" fmla="*/ 690413 h 697497"/>
              <a:gd name="connsiteX6" fmla="*/ 348759 w 697497"/>
              <a:gd name="connsiteY6" fmla="*/ 697497 h 697497"/>
              <a:gd name="connsiteX7" fmla="*/ 348739 w 697497"/>
              <a:gd name="connsiteY7" fmla="*/ 697497 h 697497"/>
              <a:gd name="connsiteX8" fmla="*/ 278464 w 697497"/>
              <a:gd name="connsiteY8" fmla="*/ 690413 h 697497"/>
              <a:gd name="connsiteX9" fmla="*/ 0 w 697497"/>
              <a:gd name="connsiteY9" fmla="*/ 348749 h 697497"/>
              <a:gd name="connsiteX10" fmla="*/ 348749 w 697497"/>
              <a:gd name="connsiteY10" fmla="*/ 0 h 69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497" h="697497">
                <a:moveTo>
                  <a:pt x="348749" y="0"/>
                </a:moveTo>
                <a:cubicBezTo>
                  <a:pt x="517282" y="0"/>
                  <a:pt x="657893" y="119545"/>
                  <a:pt x="690413" y="278464"/>
                </a:cubicBezTo>
                <a:lnTo>
                  <a:pt x="697497" y="348739"/>
                </a:lnTo>
                <a:lnTo>
                  <a:pt x="697497" y="348759"/>
                </a:lnTo>
                <a:lnTo>
                  <a:pt x="690413" y="419034"/>
                </a:lnTo>
                <a:cubicBezTo>
                  <a:pt x="662539" y="555251"/>
                  <a:pt x="555251" y="662539"/>
                  <a:pt x="419034" y="690413"/>
                </a:cubicBezTo>
                <a:lnTo>
                  <a:pt x="348759" y="697497"/>
                </a:lnTo>
                <a:lnTo>
                  <a:pt x="348739" y="697497"/>
                </a:lnTo>
                <a:lnTo>
                  <a:pt x="278464" y="690413"/>
                </a:lnTo>
                <a:cubicBezTo>
                  <a:pt x="119545" y="657893"/>
                  <a:pt x="0" y="517282"/>
                  <a:pt x="0" y="348749"/>
                </a:cubicBezTo>
                <a:cubicBezTo>
                  <a:pt x="0" y="156140"/>
                  <a:pt x="156140" y="0"/>
                  <a:pt x="348749" y="0"/>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3</a:t>
            </a:r>
            <a:endParaRPr lang="en-GB"/>
          </a:p>
        </p:txBody>
      </p:sp>
      <p:sp>
        <p:nvSpPr>
          <p:cNvPr id="28" name="Text Placeholder 25">
            <a:extLst>
              <a:ext uri="{FF2B5EF4-FFF2-40B4-BE49-F238E27FC236}">
                <a16:creationId xmlns:a16="http://schemas.microsoft.com/office/drawing/2014/main" id="{D3B26B29-9FE0-17E8-5B26-F66AC23DBDF2}"/>
              </a:ext>
            </a:extLst>
          </p:cNvPr>
          <p:cNvSpPr>
            <a:spLocks noGrp="1"/>
          </p:cNvSpPr>
          <p:nvPr>
            <p:ph type="body" sz="quarter" idx="19" hasCustomPrompt="1"/>
          </p:nvPr>
        </p:nvSpPr>
        <p:spPr>
          <a:xfrm>
            <a:off x="5537807" y="1517240"/>
            <a:ext cx="6024847"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1</a:t>
            </a:r>
            <a:endParaRPr lang="en-GB"/>
          </a:p>
        </p:txBody>
      </p:sp>
      <p:sp>
        <p:nvSpPr>
          <p:cNvPr id="29" name="Text Placeholder 25">
            <a:extLst>
              <a:ext uri="{FF2B5EF4-FFF2-40B4-BE49-F238E27FC236}">
                <a16:creationId xmlns:a16="http://schemas.microsoft.com/office/drawing/2014/main" id="{F1519110-456D-A09C-FB34-C7A7E763724E}"/>
              </a:ext>
            </a:extLst>
          </p:cNvPr>
          <p:cNvSpPr>
            <a:spLocks noGrp="1"/>
          </p:cNvSpPr>
          <p:nvPr>
            <p:ph type="body" sz="quarter" idx="20" hasCustomPrompt="1"/>
          </p:nvPr>
        </p:nvSpPr>
        <p:spPr>
          <a:xfrm>
            <a:off x="6243582" y="2396127"/>
            <a:ext cx="5319073"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2</a:t>
            </a:r>
            <a:endParaRPr lang="en-GB"/>
          </a:p>
        </p:txBody>
      </p:sp>
      <p:sp>
        <p:nvSpPr>
          <p:cNvPr id="30" name="Text Placeholder 25">
            <a:extLst>
              <a:ext uri="{FF2B5EF4-FFF2-40B4-BE49-F238E27FC236}">
                <a16:creationId xmlns:a16="http://schemas.microsoft.com/office/drawing/2014/main" id="{85EE4BBB-013F-93BA-E375-38DB90862908}"/>
              </a:ext>
            </a:extLst>
          </p:cNvPr>
          <p:cNvSpPr>
            <a:spLocks noGrp="1"/>
          </p:cNvSpPr>
          <p:nvPr>
            <p:ph type="body" sz="quarter" idx="21" hasCustomPrompt="1"/>
          </p:nvPr>
        </p:nvSpPr>
        <p:spPr>
          <a:xfrm>
            <a:off x="6941075" y="3283302"/>
            <a:ext cx="4621580"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3</a:t>
            </a:r>
            <a:endParaRPr lang="en-GB"/>
          </a:p>
        </p:txBody>
      </p:sp>
      <p:pic>
        <p:nvPicPr>
          <p:cNvPr id="35" name="Immagine 8">
            <a:extLst>
              <a:ext uri="{FF2B5EF4-FFF2-40B4-BE49-F238E27FC236}">
                <a16:creationId xmlns:a16="http://schemas.microsoft.com/office/drawing/2014/main" id="{39FF6077-CC3E-F1E6-29E2-97656EDD8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16" name="Picture Placeholder 15">
            <a:extLst>
              <a:ext uri="{FF2B5EF4-FFF2-40B4-BE49-F238E27FC236}">
                <a16:creationId xmlns:a16="http://schemas.microsoft.com/office/drawing/2014/main" id="{2BDB13F6-E7EC-01E3-F0DB-21DBF3928738}"/>
              </a:ext>
            </a:extLst>
          </p:cNvPr>
          <p:cNvSpPr>
            <a:spLocks noGrp="1"/>
          </p:cNvSpPr>
          <p:nvPr>
            <p:ph type="pic" sz="quarter" idx="22" hasCustomPrompt="1"/>
          </p:nvPr>
        </p:nvSpPr>
        <p:spPr>
          <a:xfrm>
            <a:off x="0" y="0"/>
            <a:ext cx="8067039" cy="6872514"/>
          </a:xfrm>
          <a:custGeom>
            <a:avLst/>
            <a:gdLst>
              <a:gd name="connsiteX0" fmla="*/ 4402890 w 8067039"/>
              <a:gd name="connsiteY0" fmla="*/ 0 h 6872514"/>
              <a:gd name="connsiteX1" fmla="*/ 7944336 w 8067039"/>
              <a:gd name="connsiteY1" fmla="*/ 6661909 h 6872514"/>
              <a:gd name="connsiteX2" fmla="*/ 8067039 w 8067039"/>
              <a:gd name="connsiteY2" fmla="*/ 6872512 h 6872514"/>
              <a:gd name="connsiteX3" fmla="*/ 8067039 w 8067039"/>
              <a:gd name="connsiteY3" fmla="*/ 6872514 h 6872514"/>
              <a:gd name="connsiteX4" fmla="*/ 0 w 8067039"/>
              <a:gd name="connsiteY4" fmla="*/ 6872514 h 6872514"/>
              <a:gd name="connsiteX5" fmla="*/ 0 w 8067039"/>
              <a:gd name="connsiteY5"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7039" h="6872514">
                <a:moveTo>
                  <a:pt x="4402890" y="0"/>
                </a:moveTo>
                <a:cubicBezTo>
                  <a:pt x="2787347" y="3639382"/>
                  <a:pt x="6594398" y="4527257"/>
                  <a:pt x="7944336" y="6661909"/>
                </a:cubicBezTo>
                <a:lnTo>
                  <a:pt x="8067039" y="6872512"/>
                </a:lnTo>
                <a:lnTo>
                  <a:pt x="8067039" y="6872514"/>
                </a:lnTo>
                <a:lnTo>
                  <a:pt x="0" y="6872514"/>
                </a:lnTo>
                <a:lnTo>
                  <a:pt x="0" y="14514"/>
                </a:lnTo>
                <a:close/>
              </a:path>
            </a:pathLst>
          </a:custGeom>
          <a:pattFill prst="pct70">
            <a:fgClr>
              <a:schemeClr val="accent1"/>
            </a:fgClr>
            <a:bgClr>
              <a:schemeClr val="bg1"/>
            </a:bgClr>
          </a:pattFill>
        </p:spPr>
        <p:txBody>
          <a:bodyPr wrap="square" anchor="ctr">
            <a:noAutofit/>
          </a:bodyPr>
          <a:lstStyle>
            <a:lvl1pPr marL="0" indent="0">
              <a:buNone/>
              <a:defRPr sz="2400">
                <a:solidFill>
                  <a:schemeClr val="bg1"/>
                </a:solidFill>
                <a:latin typeface="Fira Sans" panose="020B05030500000200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a:t>Click </a:t>
            </a:r>
            <a:r>
              <a:rPr lang="de-DE" err="1"/>
              <a:t>to</a:t>
            </a:r>
            <a:r>
              <a:rPr lang="de-DE"/>
              <a:t> </a:t>
            </a:r>
            <a:r>
              <a:rPr lang="de-DE" err="1"/>
              <a:t>add</a:t>
            </a:r>
            <a:r>
              <a:rPr lang="de-DE"/>
              <a:t> </a:t>
            </a:r>
            <a:r>
              <a:rPr lang="de-DE" err="1"/>
              <a:t>picture</a:t>
            </a:r>
            <a:r>
              <a:rPr lang="de-DE"/>
              <a:t> -&gt;</a:t>
            </a:r>
            <a:endParaRPr lang="en-GB"/>
          </a:p>
        </p:txBody>
      </p:sp>
      <p:sp>
        <p:nvSpPr>
          <p:cNvPr id="6" name="Text Placeholder 5">
            <a:extLst>
              <a:ext uri="{FF2B5EF4-FFF2-40B4-BE49-F238E27FC236}">
                <a16:creationId xmlns:a16="http://schemas.microsoft.com/office/drawing/2014/main" id="{BCDFD86D-4DB4-C50A-CB53-B4456F38F8C9}"/>
              </a:ext>
            </a:extLst>
          </p:cNvPr>
          <p:cNvSpPr>
            <a:spLocks noGrp="1"/>
          </p:cNvSpPr>
          <p:nvPr>
            <p:ph type="body" sz="quarter" idx="10" hasCustomPrompt="1"/>
          </p:nvPr>
        </p:nvSpPr>
        <p:spPr>
          <a:xfrm>
            <a:off x="458787" y="4697119"/>
            <a:ext cx="4077702" cy="1970381"/>
          </a:xfrm>
          <a:prstGeom prst="rect">
            <a:avLst/>
          </a:prstGeom>
        </p:spPr>
        <p:txBody>
          <a:bodyPr/>
          <a:lstStyle>
            <a:lvl1pPr marL="0" indent="0">
              <a:buNone/>
              <a:defRPr sz="4400">
                <a:solidFill>
                  <a:schemeClr val="bg1"/>
                </a:solidFill>
                <a:latin typeface="Fira Sans ExtraBold" panose="020B0903050000020004" pitchFamily="34" charset="0"/>
              </a:defRPr>
            </a:lvl1pPr>
          </a:lstStyle>
          <a:p>
            <a:pPr lvl="0"/>
            <a:r>
              <a:rPr lang="de-DE"/>
              <a:t>Headline         New Chapter</a:t>
            </a:r>
            <a:endParaRPr lang="en-GB"/>
          </a:p>
        </p:txBody>
      </p:sp>
    </p:spTree>
    <p:extLst>
      <p:ext uri="{BB962C8B-B14F-4D97-AF65-F5344CB8AC3E}">
        <p14:creationId xmlns:p14="http://schemas.microsoft.com/office/powerpoint/2010/main" val="377370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New Chapter_Small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flipV="1">
            <a:off x="193040" y="-14514"/>
            <a:ext cx="8067039"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D3B26B29-9FE0-17E8-5B26-F66AC23DBDF2}"/>
              </a:ext>
            </a:extLst>
          </p:cNvPr>
          <p:cNvSpPr>
            <a:spLocks noGrp="1"/>
          </p:cNvSpPr>
          <p:nvPr>
            <p:ph type="body" sz="quarter" idx="19" hasCustomPrompt="1"/>
          </p:nvPr>
        </p:nvSpPr>
        <p:spPr>
          <a:xfrm>
            <a:off x="7002038" y="2653801"/>
            <a:ext cx="4892598"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1</a:t>
            </a:r>
            <a:endParaRPr lang="en-GB"/>
          </a:p>
        </p:txBody>
      </p:sp>
      <p:sp>
        <p:nvSpPr>
          <p:cNvPr id="29" name="Text Placeholder 25">
            <a:extLst>
              <a:ext uri="{FF2B5EF4-FFF2-40B4-BE49-F238E27FC236}">
                <a16:creationId xmlns:a16="http://schemas.microsoft.com/office/drawing/2014/main" id="{F1519110-456D-A09C-FB34-C7A7E763724E}"/>
              </a:ext>
            </a:extLst>
          </p:cNvPr>
          <p:cNvSpPr>
            <a:spLocks noGrp="1"/>
          </p:cNvSpPr>
          <p:nvPr>
            <p:ph type="body" sz="quarter" idx="20" hasCustomPrompt="1"/>
          </p:nvPr>
        </p:nvSpPr>
        <p:spPr>
          <a:xfrm>
            <a:off x="6304542" y="3532688"/>
            <a:ext cx="5590093"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2</a:t>
            </a:r>
            <a:endParaRPr lang="en-GB"/>
          </a:p>
        </p:txBody>
      </p:sp>
      <p:sp>
        <p:nvSpPr>
          <p:cNvPr id="30" name="Text Placeholder 25">
            <a:extLst>
              <a:ext uri="{FF2B5EF4-FFF2-40B4-BE49-F238E27FC236}">
                <a16:creationId xmlns:a16="http://schemas.microsoft.com/office/drawing/2014/main" id="{85EE4BBB-013F-93BA-E375-38DB90862908}"/>
              </a:ext>
            </a:extLst>
          </p:cNvPr>
          <p:cNvSpPr>
            <a:spLocks noGrp="1"/>
          </p:cNvSpPr>
          <p:nvPr>
            <p:ph type="body" sz="quarter" idx="21" hasCustomPrompt="1"/>
          </p:nvPr>
        </p:nvSpPr>
        <p:spPr>
          <a:xfrm>
            <a:off x="5607457" y="4419863"/>
            <a:ext cx="6287177" cy="697497"/>
          </a:xfrm>
          <a:prstGeom prst="rect">
            <a:avLst/>
          </a:prstGeom>
        </p:spPr>
        <p:txBody>
          <a:bodyPr anchor="ctr"/>
          <a:lstStyle>
            <a:lvl1pPr marL="0" indent="0">
              <a:buNone/>
              <a:defRPr sz="2000">
                <a:latin typeface="Fira Sans Medium" panose="020B0603050000020004" pitchFamily="34" charset="0"/>
              </a:defRPr>
            </a:lvl1pPr>
          </a:lstStyle>
          <a:p>
            <a:pPr lvl="0"/>
            <a:r>
              <a:rPr lang="en-US"/>
              <a:t>Topic 3</a:t>
            </a:r>
            <a:endParaRPr lang="en-GB"/>
          </a:p>
        </p:txBody>
      </p:sp>
      <p:pic>
        <p:nvPicPr>
          <p:cNvPr id="35" name="Immagine 8">
            <a:extLst>
              <a:ext uri="{FF2B5EF4-FFF2-40B4-BE49-F238E27FC236}">
                <a16:creationId xmlns:a16="http://schemas.microsoft.com/office/drawing/2014/main" id="{39FF6077-CC3E-F1E6-29E2-97656EDD8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5" name="Picture Placeholder 4">
            <a:extLst>
              <a:ext uri="{FF2B5EF4-FFF2-40B4-BE49-F238E27FC236}">
                <a16:creationId xmlns:a16="http://schemas.microsoft.com/office/drawing/2014/main" id="{EF69F31B-01D3-A08D-65D4-7E83A0F0F6EC}"/>
              </a:ext>
            </a:extLst>
          </p:cNvPr>
          <p:cNvSpPr>
            <a:spLocks noGrp="1"/>
          </p:cNvSpPr>
          <p:nvPr>
            <p:ph type="pic" sz="quarter" idx="25" hasCustomPrompt="1"/>
          </p:nvPr>
        </p:nvSpPr>
        <p:spPr>
          <a:xfrm>
            <a:off x="0" y="0"/>
            <a:ext cx="7978588" cy="6872514"/>
          </a:xfrm>
          <a:custGeom>
            <a:avLst/>
            <a:gdLst>
              <a:gd name="connsiteX0" fmla="*/ 0 w 6223664"/>
              <a:gd name="connsiteY0" fmla="*/ 0 h 6849014"/>
              <a:gd name="connsiteX1" fmla="*/ 6223664 w 6223664"/>
              <a:gd name="connsiteY1" fmla="*/ 0 h 6849014"/>
              <a:gd name="connsiteX2" fmla="*/ 6223664 w 6223664"/>
              <a:gd name="connsiteY2" fmla="*/ 21584 h 6849014"/>
              <a:gd name="connsiteX3" fmla="*/ 6149021 w 6223664"/>
              <a:gd name="connsiteY3" fmla="*/ 187106 h 6849014"/>
              <a:gd name="connsiteX4" fmla="*/ 3407894 w 6223664"/>
              <a:gd name="connsiteY4" fmla="*/ 6849014 h 6849014"/>
              <a:gd name="connsiteX5" fmla="*/ 0 w 6223664"/>
              <a:gd name="connsiteY5" fmla="*/ 6834500 h 684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3664" h="6849014">
                <a:moveTo>
                  <a:pt x="0" y="0"/>
                </a:moveTo>
                <a:lnTo>
                  <a:pt x="6223664" y="0"/>
                </a:lnTo>
                <a:lnTo>
                  <a:pt x="6223664" y="21584"/>
                </a:lnTo>
                <a:lnTo>
                  <a:pt x="6149021" y="187106"/>
                </a:lnTo>
                <a:cubicBezTo>
                  <a:pt x="5104151" y="2321757"/>
                  <a:pt x="2157443" y="3209633"/>
                  <a:pt x="3407894" y="6849014"/>
                </a:cubicBezTo>
                <a:lnTo>
                  <a:pt x="0" y="6834500"/>
                </a:lnTo>
                <a:close/>
              </a:path>
            </a:pathLst>
          </a:custGeom>
          <a:pattFill prst="pct75">
            <a:fgClr>
              <a:schemeClr val="accent1"/>
            </a:fgClr>
            <a:bgClr>
              <a:schemeClr val="bg1"/>
            </a:bgClr>
          </a:pattFill>
        </p:spPr>
        <p:txBody>
          <a:bodyPr wrap="square" anchor="ctr">
            <a:noAutofit/>
          </a:bodyPr>
          <a:lstStyle>
            <a:lvl1pPr>
              <a:defRPr sz="2000">
                <a:solidFill>
                  <a:schemeClr val="bg1"/>
                </a:solidFill>
                <a:latin typeface="Fira Sans" panose="020B0503050000020004" pitchFamily="34" charset="0"/>
              </a:defRPr>
            </a:lvl1pPr>
          </a:lstStyle>
          <a:p>
            <a:r>
              <a:rPr lang="de-DE"/>
              <a:t>Click </a:t>
            </a:r>
            <a:r>
              <a:rPr lang="de-DE" err="1"/>
              <a:t>to</a:t>
            </a:r>
            <a:r>
              <a:rPr lang="de-DE"/>
              <a:t> </a:t>
            </a:r>
            <a:r>
              <a:rPr lang="de-DE" err="1"/>
              <a:t>add</a:t>
            </a:r>
            <a:r>
              <a:rPr lang="de-DE"/>
              <a:t> </a:t>
            </a:r>
            <a:r>
              <a:rPr lang="de-DE" err="1"/>
              <a:t>picture</a:t>
            </a:r>
            <a:r>
              <a:rPr lang="de-DE"/>
              <a:t> -&gt;</a:t>
            </a:r>
            <a:endParaRPr lang="en-GB"/>
          </a:p>
        </p:txBody>
      </p:sp>
      <p:sp>
        <p:nvSpPr>
          <p:cNvPr id="6" name="Text Placeholder 5">
            <a:extLst>
              <a:ext uri="{FF2B5EF4-FFF2-40B4-BE49-F238E27FC236}">
                <a16:creationId xmlns:a16="http://schemas.microsoft.com/office/drawing/2014/main" id="{BCDFD86D-4DB4-C50A-CB53-B4456F38F8C9}"/>
              </a:ext>
            </a:extLst>
          </p:cNvPr>
          <p:cNvSpPr>
            <a:spLocks noGrp="1"/>
          </p:cNvSpPr>
          <p:nvPr>
            <p:ph type="body" sz="quarter" idx="10" hasCustomPrompt="1"/>
          </p:nvPr>
        </p:nvSpPr>
        <p:spPr>
          <a:xfrm>
            <a:off x="639909" y="429919"/>
            <a:ext cx="4077702" cy="1970381"/>
          </a:xfrm>
          <a:prstGeom prst="rect">
            <a:avLst/>
          </a:prstGeom>
        </p:spPr>
        <p:txBody>
          <a:bodyPr/>
          <a:lstStyle>
            <a:lvl1pPr marL="0" indent="0">
              <a:buNone/>
              <a:defRPr sz="4400">
                <a:solidFill>
                  <a:schemeClr val="bg1"/>
                </a:solidFill>
                <a:latin typeface="Fira Sans ExtraBold" panose="020B0903050000020004" pitchFamily="34" charset="0"/>
              </a:defRPr>
            </a:lvl1pPr>
          </a:lstStyle>
          <a:p>
            <a:pPr lvl="0"/>
            <a:r>
              <a:rPr lang="de-DE"/>
              <a:t>Headline         New Chapter</a:t>
            </a:r>
            <a:endParaRPr lang="en-GB"/>
          </a:p>
        </p:txBody>
      </p:sp>
      <p:sp>
        <p:nvSpPr>
          <p:cNvPr id="8" name="Picture Placeholder 7">
            <a:extLst>
              <a:ext uri="{FF2B5EF4-FFF2-40B4-BE49-F238E27FC236}">
                <a16:creationId xmlns:a16="http://schemas.microsoft.com/office/drawing/2014/main" id="{57D19DDE-852F-906E-51B9-A4432C3DBC51}"/>
              </a:ext>
            </a:extLst>
          </p:cNvPr>
          <p:cNvSpPr>
            <a:spLocks noGrp="1"/>
          </p:cNvSpPr>
          <p:nvPr>
            <p:ph type="pic" sz="quarter" idx="26" hasCustomPrompt="1"/>
          </p:nvPr>
        </p:nvSpPr>
        <p:spPr>
          <a:xfrm>
            <a:off x="6122348" y="2653805"/>
            <a:ext cx="687337" cy="697493"/>
          </a:xfrm>
          <a:custGeom>
            <a:avLst/>
            <a:gdLst>
              <a:gd name="connsiteX0" fmla="*/ 348700 w 687337"/>
              <a:gd name="connsiteY0" fmla="*/ 0 h 697493"/>
              <a:gd name="connsiteX1" fmla="*/ 348799 w 687337"/>
              <a:gd name="connsiteY1" fmla="*/ 0 h 697493"/>
              <a:gd name="connsiteX2" fmla="*/ 419034 w 687337"/>
              <a:gd name="connsiteY2" fmla="*/ 7080 h 697493"/>
              <a:gd name="connsiteX3" fmla="*/ 655406 w 687337"/>
              <a:gd name="connsiteY3" fmla="*/ 182509 h 697493"/>
              <a:gd name="connsiteX4" fmla="*/ 687337 w 687337"/>
              <a:gd name="connsiteY4" fmla="*/ 270028 h 697493"/>
              <a:gd name="connsiteX5" fmla="*/ 687337 w 687337"/>
              <a:gd name="connsiteY5" fmla="*/ 429386 h 697493"/>
              <a:gd name="connsiteX6" fmla="*/ 673308 w 687337"/>
              <a:gd name="connsiteY6" fmla="*/ 476622 h 697493"/>
              <a:gd name="connsiteX7" fmla="*/ 348749 w 687337"/>
              <a:gd name="connsiteY7" fmla="*/ 697493 h 697493"/>
              <a:gd name="connsiteX8" fmla="*/ 0 w 687337"/>
              <a:gd name="connsiteY8" fmla="*/ 348744 h 697493"/>
              <a:gd name="connsiteX9" fmla="*/ 278464 w 687337"/>
              <a:gd name="connsiteY9" fmla="*/ 7080 h 69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337" h="697493">
                <a:moveTo>
                  <a:pt x="348700" y="0"/>
                </a:moveTo>
                <a:lnTo>
                  <a:pt x="348799" y="0"/>
                </a:lnTo>
                <a:lnTo>
                  <a:pt x="419034" y="7080"/>
                </a:lnTo>
                <a:cubicBezTo>
                  <a:pt x="521197" y="27986"/>
                  <a:pt x="607087" y="93562"/>
                  <a:pt x="655406" y="182509"/>
                </a:cubicBezTo>
                <a:lnTo>
                  <a:pt x="687337" y="270028"/>
                </a:lnTo>
                <a:lnTo>
                  <a:pt x="687337" y="429386"/>
                </a:lnTo>
                <a:lnTo>
                  <a:pt x="673308" y="476622"/>
                </a:lnTo>
                <a:cubicBezTo>
                  <a:pt x="622304" y="605966"/>
                  <a:pt x="496216" y="697493"/>
                  <a:pt x="348749" y="697493"/>
                </a:cubicBezTo>
                <a:cubicBezTo>
                  <a:pt x="156140" y="697493"/>
                  <a:pt x="0" y="541353"/>
                  <a:pt x="0" y="348744"/>
                </a:cubicBezTo>
                <a:cubicBezTo>
                  <a:pt x="0" y="180211"/>
                  <a:pt x="119545" y="39600"/>
                  <a:pt x="278464" y="7080"/>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1</a:t>
            </a:r>
            <a:endParaRPr lang="en-GB"/>
          </a:p>
        </p:txBody>
      </p:sp>
      <p:sp>
        <p:nvSpPr>
          <p:cNvPr id="9" name="Picture Placeholder 8">
            <a:extLst>
              <a:ext uri="{FF2B5EF4-FFF2-40B4-BE49-F238E27FC236}">
                <a16:creationId xmlns:a16="http://schemas.microsoft.com/office/drawing/2014/main" id="{91A3FE55-B5A7-ADFD-903B-21017DE2C1CE}"/>
              </a:ext>
            </a:extLst>
          </p:cNvPr>
          <p:cNvSpPr>
            <a:spLocks noGrp="1"/>
          </p:cNvSpPr>
          <p:nvPr>
            <p:ph type="pic" sz="quarter" idx="27" hasCustomPrompt="1"/>
          </p:nvPr>
        </p:nvSpPr>
        <p:spPr>
          <a:xfrm>
            <a:off x="5414691" y="3536834"/>
            <a:ext cx="697496" cy="696485"/>
          </a:xfrm>
          <a:custGeom>
            <a:avLst/>
            <a:gdLst>
              <a:gd name="connsiteX0" fmla="*/ 338700 w 697496"/>
              <a:gd name="connsiteY0" fmla="*/ 0 h 696485"/>
              <a:gd name="connsiteX1" fmla="*/ 358798 w 697496"/>
              <a:gd name="connsiteY1" fmla="*/ 0 h 696485"/>
              <a:gd name="connsiteX2" fmla="*/ 419033 w 697496"/>
              <a:gd name="connsiteY2" fmla="*/ 6072 h 696485"/>
              <a:gd name="connsiteX3" fmla="*/ 690412 w 697496"/>
              <a:gd name="connsiteY3" fmla="*/ 277451 h 696485"/>
              <a:gd name="connsiteX4" fmla="*/ 697496 w 697496"/>
              <a:gd name="connsiteY4" fmla="*/ 347726 h 696485"/>
              <a:gd name="connsiteX5" fmla="*/ 697496 w 697496"/>
              <a:gd name="connsiteY5" fmla="*/ 347746 h 696485"/>
              <a:gd name="connsiteX6" fmla="*/ 690412 w 697496"/>
              <a:gd name="connsiteY6" fmla="*/ 418021 h 696485"/>
              <a:gd name="connsiteX7" fmla="*/ 348748 w 697496"/>
              <a:gd name="connsiteY7" fmla="*/ 696485 h 696485"/>
              <a:gd name="connsiteX8" fmla="*/ 7085 w 697496"/>
              <a:gd name="connsiteY8" fmla="*/ 418021 h 696485"/>
              <a:gd name="connsiteX9" fmla="*/ 0 w 697496"/>
              <a:gd name="connsiteY9" fmla="*/ 347746 h 696485"/>
              <a:gd name="connsiteX10" fmla="*/ 0 w 697496"/>
              <a:gd name="connsiteY10" fmla="*/ 347725 h 696485"/>
              <a:gd name="connsiteX11" fmla="*/ 5446 w 697496"/>
              <a:gd name="connsiteY11" fmla="*/ 286002 h 696485"/>
              <a:gd name="connsiteX12" fmla="*/ 278463 w 697496"/>
              <a:gd name="connsiteY12" fmla="*/ 6072 h 6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7496" h="696485">
                <a:moveTo>
                  <a:pt x="338700" y="0"/>
                </a:moveTo>
                <a:lnTo>
                  <a:pt x="358798" y="0"/>
                </a:lnTo>
                <a:lnTo>
                  <a:pt x="419033" y="6072"/>
                </a:lnTo>
                <a:cubicBezTo>
                  <a:pt x="555250" y="33946"/>
                  <a:pt x="662538" y="141234"/>
                  <a:pt x="690412" y="277451"/>
                </a:cubicBezTo>
                <a:lnTo>
                  <a:pt x="697496" y="347726"/>
                </a:lnTo>
                <a:lnTo>
                  <a:pt x="697496" y="347746"/>
                </a:lnTo>
                <a:lnTo>
                  <a:pt x="690412" y="418021"/>
                </a:lnTo>
                <a:cubicBezTo>
                  <a:pt x="657892" y="576940"/>
                  <a:pt x="517281" y="696485"/>
                  <a:pt x="348748" y="696485"/>
                </a:cubicBezTo>
                <a:cubicBezTo>
                  <a:pt x="180215" y="696485"/>
                  <a:pt x="39604" y="576940"/>
                  <a:pt x="7085" y="418021"/>
                </a:cubicBezTo>
                <a:lnTo>
                  <a:pt x="0" y="347746"/>
                </a:lnTo>
                <a:lnTo>
                  <a:pt x="0" y="347725"/>
                </a:lnTo>
                <a:lnTo>
                  <a:pt x="5446" y="286002"/>
                </a:lnTo>
                <a:cubicBezTo>
                  <a:pt x="30501" y="145739"/>
                  <a:pt x="139409" y="34527"/>
                  <a:pt x="278463" y="6072"/>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1</a:t>
            </a:r>
            <a:endParaRPr lang="en-GB"/>
          </a:p>
        </p:txBody>
      </p:sp>
      <p:sp>
        <p:nvSpPr>
          <p:cNvPr id="10" name="Picture Placeholder 9">
            <a:extLst>
              <a:ext uri="{FF2B5EF4-FFF2-40B4-BE49-F238E27FC236}">
                <a16:creationId xmlns:a16="http://schemas.microsoft.com/office/drawing/2014/main" id="{E316CDFC-5D88-206F-A804-A33064F07B89}"/>
              </a:ext>
            </a:extLst>
          </p:cNvPr>
          <p:cNvSpPr>
            <a:spLocks noGrp="1"/>
          </p:cNvSpPr>
          <p:nvPr>
            <p:ph type="pic" sz="quarter" idx="28" hasCustomPrompt="1"/>
          </p:nvPr>
        </p:nvSpPr>
        <p:spPr>
          <a:xfrm>
            <a:off x="4720096" y="4434381"/>
            <a:ext cx="695012" cy="682979"/>
          </a:xfrm>
          <a:custGeom>
            <a:avLst/>
            <a:gdLst>
              <a:gd name="connsiteX0" fmla="*/ 348700 w 695012"/>
              <a:gd name="connsiteY0" fmla="*/ 0 h 682979"/>
              <a:gd name="connsiteX1" fmla="*/ 348799 w 695012"/>
              <a:gd name="connsiteY1" fmla="*/ 0 h 682979"/>
              <a:gd name="connsiteX2" fmla="*/ 419034 w 695012"/>
              <a:gd name="connsiteY2" fmla="*/ 7080 h 682979"/>
              <a:gd name="connsiteX3" fmla="*/ 690413 w 695012"/>
              <a:gd name="connsiteY3" fmla="*/ 278459 h 682979"/>
              <a:gd name="connsiteX4" fmla="*/ 695012 w 695012"/>
              <a:gd name="connsiteY4" fmla="*/ 324083 h 682979"/>
              <a:gd name="connsiteX5" fmla="*/ 695012 w 695012"/>
              <a:gd name="connsiteY5" fmla="*/ 373406 h 682979"/>
              <a:gd name="connsiteX6" fmla="*/ 690413 w 695012"/>
              <a:gd name="connsiteY6" fmla="*/ 419029 h 682979"/>
              <a:gd name="connsiteX7" fmla="*/ 468661 w 695012"/>
              <a:gd name="connsiteY7" fmla="*/ 676331 h 682979"/>
              <a:gd name="connsiteX8" fmla="*/ 444050 w 695012"/>
              <a:gd name="connsiteY8" fmla="*/ 682979 h 682979"/>
              <a:gd name="connsiteX9" fmla="*/ 254533 w 695012"/>
              <a:gd name="connsiteY9" fmla="*/ 682979 h 682979"/>
              <a:gd name="connsiteX10" fmla="*/ 213000 w 695012"/>
              <a:gd name="connsiteY10" fmla="*/ 670087 h 682979"/>
              <a:gd name="connsiteX11" fmla="*/ 0 w 695012"/>
              <a:gd name="connsiteY11" fmla="*/ 348744 h 682979"/>
              <a:gd name="connsiteX12" fmla="*/ 278464 w 695012"/>
              <a:gd name="connsiteY12" fmla="*/ 7080 h 68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5012" h="682979">
                <a:moveTo>
                  <a:pt x="348700" y="0"/>
                </a:moveTo>
                <a:lnTo>
                  <a:pt x="348799" y="0"/>
                </a:lnTo>
                <a:lnTo>
                  <a:pt x="419034" y="7080"/>
                </a:lnTo>
                <a:cubicBezTo>
                  <a:pt x="555251" y="34954"/>
                  <a:pt x="662539" y="142242"/>
                  <a:pt x="690413" y="278459"/>
                </a:cubicBezTo>
                <a:lnTo>
                  <a:pt x="695012" y="324083"/>
                </a:lnTo>
                <a:lnTo>
                  <a:pt x="695012" y="373406"/>
                </a:lnTo>
                <a:lnTo>
                  <a:pt x="690413" y="419029"/>
                </a:lnTo>
                <a:cubicBezTo>
                  <a:pt x="666023" y="538219"/>
                  <a:pt x="580832" y="635260"/>
                  <a:pt x="468661" y="676331"/>
                </a:cubicBezTo>
                <a:lnTo>
                  <a:pt x="444050" y="682979"/>
                </a:lnTo>
                <a:lnTo>
                  <a:pt x="254533" y="682979"/>
                </a:lnTo>
                <a:lnTo>
                  <a:pt x="213000" y="670087"/>
                </a:lnTo>
                <a:cubicBezTo>
                  <a:pt x="87829" y="617144"/>
                  <a:pt x="0" y="493201"/>
                  <a:pt x="0" y="348744"/>
                </a:cubicBezTo>
                <a:cubicBezTo>
                  <a:pt x="0" y="180211"/>
                  <a:pt x="119545" y="39600"/>
                  <a:pt x="278464" y="7080"/>
                </a:cubicBezTo>
                <a:close/>
              </a:path>
            </a:pathLst>
          </a:custGeom>
          <a:solidFill>
            <a:srgbClr val="00088F"/>
          </a:solidFill>
        </p:spPr>
        <p:txBody>
          <a:bodyPr wrap="square" anchor="ctr">
            <a:noAutofit/>
          </a:bodyPr>
          <a:lstStyle>
            <a:lvl1pPr marL="0" indent="0">
              <a:buNone/>
              <a:defRPr sz="1400">
                <a:solidFill>
                  <a:schemeClr val="bg1"/>
                </a:solidFill>
                <a:latin typeface="Fira Sans" panose="020B0503050000020004" pitchFamily="34" charset="0"/>
              </a:defRPr>
            </a:lvl1pPr>
          </a:lstStyle>
          <a:p>
            <a:r>
              <a:rPr lang="de-DE"/>
              <a:t>Icon 1</a:t>
            </a:r>
            <a:endParaRPr lang="en-GB"/>
          </a:p>
        </p:txBody>
      </p:sp>
    </p:spTree>
    <p:extLst>
      <p:ext uri="{BB962C8B-B14F-4D97-AF65-F5344CB8AC3E}">
        <p14:creationId xmlns:p14="http://schemas.microsoft.com/office/powerpoint/2010/main" val="195238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0"/>
            <a:ext cx="4031846"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4D60DBBD-B92E-34D7-7C10-1FA1FCAC18CE}"/>
              </a:ext>
            </a:extLst>
          </p:cNvPr>
          <p:cNvSpPr>
            <a:spLocks noGrp="1"/>
          </p:cNvSpPr>
          <p:nvPr>
            <p:ph type="pic" sz="quarter" idx="10" hasCustomPrompt="1"/>
          </p:nvPr>
        </p:nvSpPr>
        <p:spPr>
          <a:xfrm>
            <a:off x="8495818" y="-14514"/>
            <a:ext cx="3696180" cy="6872514"/>
          </a:xfrm>
          <a:custGeom>
            <a:avLst/>
            <a:gdLst>
              <a:gd name="connsiteX0" fmla="*/ 0 w 3696180"/>
              <a:gd name="connsiteY0" fmla="*/ 0 h 6872514"/>
              <a:gd name="connsiteX1" fmla="*/ 3696180 w 3696180"/>
              <a:gd name="connsiteY1" fmla="*/ 0 h 6872514"/>
              <a:gd name="connsiteX2" fmla="*/ 3696180 w 3696180"/>
              <a:gd name="connsiteY2" fmla="*/ 6858000 h 6872514"/>
              <a:gd name="connsiteX3" fmla="*/ 1678851 w 3696180"/>
              <a:gd name="connsiteY3" fmla="*/ 6872514 h 6872514"/>
              <a:gd name="connsiteX4" fmla="*/ 0 w 3696180"/>
              <a:gd name="connsiteY4" fmla="*/ 0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180" h="6872514">
                <a:moveTo>
                  <a:pt x="0" y="0"/>
                </a:moveTo>
                <a:lnTo>
                  <a:pt x="3696180" y="0"/>
                </a:lnTo>
                <a:lnTo>
                  <a:pt x="3696180" y="6858000"/>
                </a:lnTo>
                <a:lnTo>
                  <a:pt x="1678851" y="6872514"/>
                </a:lnTo>
                <a:cubicBezTo>
                  <a:pt x="2442943" y="3115733"/>
                  <a:pt x="559617" y="2290838"/>
                  <a:pt x="0" y="0"/>
                </a:cubicBezTo>
                <a:close/>
              </a:path>
            </a:pathLst>
          </a:custGeom>
          <a:pattFill prst="pct70">
            <a:fgClr>
              <a:schemeClr val="accent1"/>
            </a:fgClr>
            <a:bgClr>
              <a:schemeClr val="bg1"/>
            </a:bgClr>
          </a:pattFill>
        </p:spPr>
        <p:txBody>
          <a:bodyPr wrap="square" anchor="ctr">
            <a:noAutofit/>
          </a:bodyPr>
          <a:lstStyle>
            <a:lvl1pPr marL="0" indent="0" algn="r">
              <a:buNone/>
              <a:defRPr/>
            </a:lvl1pPr>
          </a:lstStyle>
          <a:p>
            <a:r>
              <a:rPr lang="en-GB"/>
              <a:t>Add Picture</a:t>
            </a:r>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7298373"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7" name="Connecteur droit 62">
            <a:extLst>
              <a:ext uri="{FF2B5EF4-FFF2-40B4-BE49-F238E27FC236}">
                <a16:creationId xmlns:a16="http://schemas.microsoft.com/office/drawing/2014/main" id="{F02D26F6-5481-8C84-2BEF-1FCB0729F543}"/>
              </a:ext>
            </a:extLst>
          </p:cNvPr>
          <p:cNvCxnSpPr>
            <a:cxnSpLocks/>
          </p:cNvCxnSpPr>
          <p:nvPr userDrawn="1"/>
        </p:nvCxnSpPr>
        <p:spPr>
          <a:xfrm flipH="1">
            <a:off x="439314" y="663706"/>
            <a:ext cx="7378806" cy="0"/>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72398B4C-BE1D-065E-50A5-A180239F29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78606" y="6080125"/>
            <a:ext cx="777034" cy="498475"/>
          </a:xfrm>
          <a:prstGeom prst="rect">
            <a:avLst/>
          </a:prstGeom>
        </p:spPr>
      </p:pic>
    </p:spTree>
    <p:extLst>
      <p:ext uri="{BB962C8B-B14F-4D97-AF65-F5344CB8AC3E}">
        <p14:creationId xmlns:p14="http://schemas.microsoft.com/office/powerpoint/2010/main" val="1678067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37540"/>
            <a:ext cx="4031846" cy="623497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4D60DBBD-B92E-34D7-7C10-1FA1FCAC18CE}"/>
              </a:ext>
            </a:extLst>
          </p:cNvPr>
          <p:cNvSpPr>
            <a:spLocks noGrp="1"/>
          </p:cNvSpPr>
          <p:nvPr>
            <p:ph type="pic" sz="quarter" idx="10" hasCustomPrompt="1"/>
          </p:nvPr>
        </p:nvSpPr>
        <p:spPr>
          <a:xfrm>
            <a:off x="8495818" y="676286"/>
            <a:ext cx="3696180" cy="6181713"/>
          </a:xfrm>
          <a:custGeom>
            <a:avLst/>
            <a:gdLst>
              <a:gd name="connsiteX0" fmla="*/ 0 w 3696180"/>
              <a:gd name="connsiteY0" fmla="*/ 0 h 6872514"/>
              <a:gd name="connsiteX1" fmla="*/ 3696180 w 3696180"/>
              <a:gd name="connsiteY1" fmla="*/ 0 h 6872514"/>
              <a:gd name="connsiteX2" fmla="*/ 3696180 w 3696180"/>
              <a:gd name="connsiteY2" fmla="*/ 6858000 h 6872514"/>
              <a:gd name="connsiteX3" fmla="*/ 1678851 w 3696180"/>
              <a:gd name="connsiteY3" fmla="*/ 6872514 h 6872514"/>
              <a:gd name="connsiteX4" fmla="*/ 0 w 3696180"/>
              <a:gd name="connsiteY4" fmla="*/ 0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180" h="6872514">
                <a:moveTo>
                  <a:pt x="0" y="0"/>
                </a:moveTo>
                <a:lnTo>
                  <a:pt x="3696180" y="0"/>
                </a:lnTo>
                <a:lnTo>
                  <a:pt x="3696180" y="6858000"/>
                </a:lnTo>
                <a:lnTo>
                  <a:pt x="1678851" y="6872514"/>
                </a:lnTo>
                <a:cubicBezTo>
                  <a:pt x="2442943" y="3115733"/>
                  <a:pt x="559617" y="2290838"/>
                  <a:pt x="0" y="0"/>
                </a:cubicBezTo>
                <a:close/>
              </a:path>
            </a:pathLst>
          </a:custGeom>
          <a:pattFill prst="pct70">
            <a:fgClr>
              <a:schemeClr val="accent1"/>
            </a:fgClr>
            <a:bgClr>
              <a:schemeClr val="bg1"/>
            </a:bgClr>
          </a:pattFill>
        </p:spPr>
        <p:txBody>
          <a:bodyPr wrap="square" anchor="ctr">
            <a:noAutofit/>
          </a:bodyPr>
          <a:lstStyle>
            <a:lvl1pPr marL="0" indent="0" algn="r">
              <a:buNone/>
              <a:defRPr/>
            </a:lvl1pPr>
          </a:lstStyle>
          <a:p>
            <a:r>
              <a:rPr lang="en-GB"/>
              <a:t>Add Picture</a:t>
            </a:r>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7298373"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4" name="Connecteur droit 62">
            <a:extLst>
              <a:ext uri="{FF2B5EF4-FFF2-40B4-BE49-F238E27FC236}">
                <a16:creationId xmlns:a16="http://schemas.microsoft.com/office/drawing/2014/main" id="{CABDB689-30CD-A233-5E60-4F7F4C0744CA}"/>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1F9F31A8-46F8-C687-0D59-50698AB206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78606" y="6080125"/>
            <a:ext cx="777034" cy="498475"/>
          </a:xfrm>
          <a:prstGeom prst="rect">
            <a:avLst/>
          </a:prstGeom>
        </p:spPr>
      </p:pic>
    </p:spTree>
    <p:extLst>
      <p:ext uri="{BB962C8B-B14F-4D97-AF65-F5344CB8AC3E}">
        <p14:creationId xmlns:p14="http://schemas.microsoft.com/office/powerpoint/2010/main" val="106909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Co-Brand_Alternative">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05E8516-7FAB-2101-33D1-5F0031130578}"/>
              </a:ext>
            </a:extLst>
          </p:cNvPr>
          <p:cNvSpPr/>
          <p:nvPr userDrawn="1"/>
        </p:nvSpPr>
        <p:spPr>
          <a:xfrm>
            <a:off x="2404943" y="0"/>
            <a:ext cx="6243995"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sp>
        <p:nvSpPr>
          <p:cNvPr id="4" name="Rectangle 1">
            <a:extLst>
              <a:ext uri="{FF2B5EF4-FFF2-40B4-BE49-F238E27FC236}">
                <a16:creationId xmlns:a16="http://schemas.microsoft.com/office/drawing/2014/main" id="{681DC002-CA32-CCA8-C288-CA6A38B2A3A0}"/>
              </a:ext>
            </a:extLst>
          </p:cNvPr>
          <p:cNvSpPr/>
          <p:nvPr userDrawn="1"/>
        </p:nvSpPr>
        <p:spPr>
          <a:xfrm>
            <a:off x="2106598" y="0"/>
            <a:ext cx="6243995"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6" name="Picture 5" descr="A picture containing logo&#10;&#10;Description automatically generated">
            <a:extLst>
              <a:ext uri="{FF2B5EF4-FFF2-40B4-BE49-F238E27FC236}">
                <a16:creationId xmlns:a16="http://schemas.microsoft.com/office/drawing/2014/main" id="{F0459D60-6A02-9FDA-B1CB-48307C0D72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45079" y="2600958"/>
            <a:ext cx="3532077" cy="1656084"/>
          </a:xfrm>
          <a:prstGeom prst="rect">
            <a:avLst/>
          </a:prstGeom>
        </p:spPr>
      </p:pic>
      <p:sp>
        <p:nvSpPr>
          <p:cNvPr id="8" name="Picture Placeholder 7">
            <a:extLst>
              <a:ext uri="{FF2B5EF4-FFF2-40B4-BE49-F238E27FC236}">
                <a16:creationId xmlns:a16="http://schemas.microsoft.com/office/drawing/2014/main" id="{375EA7FD-486A-31C9-C959-6A10FBA8DD4D}"/>
              </a:ext>
            </a:extLst>
          </p:cNvPr>
          <p:cNvSpPr>
            <a:spLocks noGrp="1"/>
          </p:cNvSpPr>
          <p:nvPr>
            <p:ph type="pic" sz="quarter" idx="10" hasCustomPrompt="1"/>
          </p:nvPr>
        </p:nvSpPr>
        <p:spPr>
          <a:xfrm>
            <a:off x="7580935" y="2600958"/>
            <a:ext cx="3662353" cy="1656084"/>
          </a:xfrm>
          <a:prstGeom prst="rect">
            <a:avLst/>
          </a:prstGeom>
        </p:spPr>
        <p:txBody>
          <a:bodyPr anchor="ctr"/>
          <a:lstStyle>
            <a:lvl1pPr marL="0" indent="0">
              <a:buNone/>
              <a:defRPr/>
            </a:lvl1pPr>
          </a:lstStyle>
          <a:p>
            <a:r>
              <a:rPr lang="de-DE"/>
              <a:t>-&gt; </a:t>
            </a:r>
            <a:r>
              <a:rPr lang="en-GB"/>
              <a:t>Add Partner Logo</a:t>
            </a:r>
          </a:p>
        </p:txBody>
      </p:sp>
      <p:sp>
        <p:nvSpPr>
          <p:cNvPr id="10" name="Text Placeholder 5">
            <a:extLst>
              <a:ext uri="{FF2B5EF4-FFF2-40B4-BE49-F238E27FC236}">
                <a16:creationId xmlns:a16="http://schemas.microsoft.com/office/drawing/2014/main" id="{EB0BC798-221B-C2FF-DF1D-37D31B988AC1}"/>
              </a:ext>
            </a:extLst>
          </p:cNvPr>
          <p:cNvSpPr>
            <a:spLocks noGrp="1"/>
          </p:cNvSpPr>
          <p:nvPr>
            <p:ph type="body" sz="quarter" idx="11" hasCustomPrompt="1"/>
          </p:nvPr>
        </p:nvSpPr>
        <p:spPr>
          <a:xfrm>
            <a:off x="948712" y="4790481"/>
            <a:ext cx="4077702" cy="758801"/>
          </a:xfrm>
          <a:prstGeom prst="rect">
            <a:avLst/>
          </a:prstGeom>
        </p:spPr>
        <p:txBody>
          <a:bodyPr/>
          <a:lstStyle>
            <a:lvl1pPr marL="0" indent="0">
              <a:buNone/>
              <a:defRPr sz="4000">
                <a:solidFill>
                  <a:srgbClr val="00229C"/>
                </a:solidFill>
                <a:latin typeface="Fira Sans ExtraBold" panose="020B0903050000020004" pitchFamily="34" charset="0"/>
              </a:defRPr>
            </a:lvl1pPr>
          </a:lstStyle>
          <a:p>
            <a:pPr lvl="0"/>
            <a:r>
              <a:rPr lang="de-DE"/>
              <a:t>ADD TITLE</a:t>
            </a:r>
            <a:endParaRPr lang="en-GB"/>
          </a:p>
        </p:txBody>
      </p:sp>
      <p:sp>
        <p:nvSpPr>
          <p:cNvPr id="11" name="Text Placeholder 5">
            <a:extLst>
              <a:ext uri="{FF2B5EF4-FFF2-40B4-BE49-F238E27FC236}">
                <a16:creationId xmlns:a16="http://schemas.microsoft.com/office/drawing/2014/main" id="{170449D2-2AD5-C864-E2AF-459D2E35505F}"/>
              </a:ext>
            </a:extLst>
          </p:cNvPr>
          <p:cNvSpPr>
            <a:spLocks noGrp="1"/>
          </p:cNvSpPr>
          <p:nvPr>
            <p:ph type="body" sz="quarter" idx="12" hasCustomPrompt="1"/>
          </p:nvPr>
        </p:nvSpPr>
        <p:spPr>
          <a:xfrm>
            <a:off x="1097885" y="5580274"/>
            <a:ext cx="4077702" cy="758801"/>
          </a:xfrm>
          <a:prstGeom prst="rect">
            <a:avLst/>
          </a:prstGeom>
        </p:spPr>
        <p:txBody>
          <a:bodyPr/>
          <a:lstStyle>
            <a:lvl1pPr marL="0" indent="0">
              <a:buNone/>
              <a:defRPr sz="2800">
                <a:solidFill>
                  <a:srgbClr val="00229C"/>
                </a:solidFill>
                <a:latin typeface="Fira Sans Medium" panose="020B0603050000020004" pitchFamily="34" charset="0"/>
              </a:defRPr>
            </a:lvl1pPr>
          </a:lstStyle>
          <a:p>
            <a:pPr lvl="0"/>
            <a:r>
              <a:rPr lang="de-DE"/>
              <a:t>Add Date or Subline</a:t>
            </a:r>
            <a:endParaRPr lang="en-GB"/>
          </a:p>
        </p:txBody>
      </p:sp>
    </p:spTree>
    <p:extLst>
      <p:ext uri="{BB962C8B-B14F-4D97-AF65-F5344CB8AC3E}">
        <p14:creationId xmlns:p14="http://schemas.microsoft.com/office/powerpoint/2010/main" val="198249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42" presetClass="path" presetSubtype="0" decel="100000" fill="hold" nodeType="withEffect">
                                  <p:stCondLst>
                                    <p:cond delay="600"/>
                                  </p:stCondLst>
                                  <p:childTnLst>
                                    <p:animMotion origin="layout" path="M 1.25E-6 -0.05718 L 1.25E-6 0 " pathEditMode="relative" rAng="0" ptsTypes="AA">
                                      <p:cBhvr>
                                        <p:cTn id="17" dur="1000" fill="hold"/>
                                        <p:tgtEl>
                                          <p:spTgt spid="6"/>
                                        </p:tgtEl>
                                        <p:attrNameLst>
                                          <p:attrName>ppt_x</p:attrName>
                                          <p:attrName>ppt_y</p:attrName>
                                        </p:attrNameLst>
                                      </p:cBhvr>
                                      <p:rCtr x="0" y="2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38175"/>
            <a:ext cx="4031846" cy="6234338"/>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4D60DBBD-B92E-34D7-7C10-1FA1FCAC18CE}"/>
              </a:ext>
            </a:extLst>
          </p:cNvPr>
          <p:cNvSpPr>
            <a:spLocks noGrp="1"/>
          </p:cNvSpPr>
          <p:nvPr>
            <p:ph type="pic" sz="quarter" idx="10" hasCustomPrompt="1"/>
          </p:nvPr>
        </p:nvSpPr>
        <p:spPr>
          <a:xfrm>
            <a:off x="8495818" y="681810"/>
            <a:ext cx="3696180" cy="6176190"/>
          </a:xfrm>
          <a:custGeom>
            <a:avLst/>
            <a:gdLst>
              <a:gd name="connsiteX0" fmla="*/ 0 w 3696180"/>
              <a:gd name="connsiteY0" fmla="*/ 0 h 6872514"/>
              <a:gd name="connsiteX1" fmla="*/ 3696180 w 3696180"/>
              <a:gd name="connsiteY1" fmla="*/ 0 h 6872514"/>
              <a:gd name="connsiteX2" fmla="*/ 3696180 w 3696180"/>
              <a:gd name="connsiteY2" fmla="*/ 6858000 h 6872514"/>
              <a:gd name="connsiteX3" fmla="*/ 1678851 w 3696180"/>
              <a:gd name="connsiteY3" fmla="*/ 6872514 h 6872514"/>
              <a:gd name="connsiteX4" fmla="*/ 0 w 3696180"/>
              <a:gd name="connsiteY4" fmla="*/ 0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180" h="6872514">
                <a:moveTo>
                  <a:pt x="0" y="0"/>
                </a:moveTo>
                <a:lnTo>
                  <a:pt x="3696180" y="0"/>
                </a:lnTo>
                <a:lnTo>
                  <a:pt x="3696180" y="6858000"/>
                </a:lnTo>
                <a:lnTo>
                  <a:pt x="1678851" y="6872514"/>
                </a:lnTo>
                <a:cubicBezTo>
                  <a:pt x="2442943" y="3115733"/>
                  <a:pt x="559617" y="2290838"/>
                  <a:pt x="0" y="0"/>
                </a:cubicBezTo>
                <a:close/>
              </a:path>
            </a:pathLst>
          </a:custGeom>
          <a:pattFill prst="pct70">
            <a:fgClr>
              <a:schemeClr val="accent1"/>
            </a:fgClr>
            <a:bgClr>
              <a:schemeClr val="bg1"/>
            </a:bgClr>
          </a:pattFill>
        </p:spPr>
        <p:txBody>
          <a:bodyPr wrap="square" anchor="ctr">
            <a:noAutofit/>
          </a:bodyPr>
          <a:lstStyle>
            <a:lvl1pPr marL="0" indent="0" algn="r">
              <a:buNone/>
              <a:defRPr/>
            </a:lvl1pPr>
          </a:lstStyle>
          <a:p>
            <a:r>
              <a:rPr lang="en-GB"/>
              <a:t>Add Picture</a:t>
            </a:r>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7298373"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4" name="Connecteur droit 62">
            <a:extLst>
              <a:ext uri="{FF2B5EF4-FFF2-40B4-BE49-F238E27FC236}">
                <a16:creationId xmlns:a16="http://schemas.microsoft.com/office/drawing/2014/main" id="{CABDB689-30CD-A233-5E60-4F7F4C0744CA}"/>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BD3A000E-69E8-9956-C14D-9A57A057B8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78606" y="6080125"/>
            <a:ext cx="777034" cy="498475"/>
          </a:xfrm>
          <a:prstGeom prst="rect">
            <a:avLst/>
          </a:prstGeom>
        </p:spPr>
      </p:pic>
    </p:spTree>
    <p:extLst>
      <p:ext uri="{BB962C8B-B14F-4D97-AF65-F5344CB8AC3E}">
        <p14:creationId xmlns:p14="http://schemas.microsoft.com/office/powerpoint/2010/main" val="2242411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36270"/>
            <a:ext cx="4031846" cy="6221730"/>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a:extLst>
              <a:ext uri="{FF2B5EF4-FFF2-40B4-BE49-F238E27FC236}">
                <a16:creationId xmlns:a16="http://schemas.microsoft.com/office/drawing/2014/main" id="{E7E06C66-8E69-7CB4-1BEB-AE720B75C1A0}"/>
              </a:ext>
            </a:extLst>
          </p:cNvPr>
          <p:cNvSpPr/>
          <p:nvPr userDrawn="1"/>
        </p:nvSpPr>
        <p:spPr>
          <a:xfrm rot="10800000">
            <a:off x="8472232" y="678562"/>
            <a:ext cx="3696180" cy="6164579"/>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blipFill dpi="0" rotWithShape="0">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E73FF205-D5E2-AFBC-6837-EEE2A3F63440}"/>
              </a:ext>
            </a:extLst>
          </p:cNvPr>
          <p:cNvSpPr/>
          <p:nvPr userDrawn="1"/>
        </p:nvSpPr>
        <p:spPr>
          <a:xfrm flipH="1" flipV="1">
            <a:off x="8472230" y="678560"/>
            <a:ext cx="3696182" cy="6164581"/>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7" name="Connecteur droit 62">
            <a:extLst>
              <a:ext uri="{FF2B5EF4-FFF2-40B4-BE49-F238E27FC236}">
                <a16:creationId xmlns:a16="http://schemas.microsoft.com/office/drawing/2014/main" id="{F02D26F6-5481-8C84-2BEF-1FCB0729F54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A0C6DE25-6A8D-D764-FF87-C29B52D3C7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78606" y="6080125"/>
            <a:ext cx="777034" cy="498475"/>
          </a:xfrm>
          <a:prstGeom prst="rect">
            <a:avLst/>
          </a:prstGeom>
        </p:spPr>
      </p:pic>
    </p:spTree>
    <p:extLst>
      <p:ext uri="{BB962C8B-B14F-4D97-AF65-F5344CB8AC3E}">
        <p14:creationId xmlns:p14="http://schemas.microsoft.com/office/powerpoint/2010/main" val="4260926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39313"/>
            <a:ext cx="4031846" cy="6233200"/>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a:extLst>
              <a:ext uri="{FF2B5EF4-FFF2-40B4-BE49-F238E27FC236}">
                <a16:creationId xmlns:a16="http://schemas.microsoft.com/office/drawing/2014/main" id="{E7E06C66-8E69-7CB4-1BEB-AE720B75C1A0}"/>
              </a:ext>
            </a:extLst>
          </p:cNvPr>
          <p:cNvSpPr/>
          <p:nvPr userDrawn="1"/>
        </p:nvSpPr>
        <p:spPr>
          <a:xfrm rot="10800000">
            <a:off x="8472232" y="678560"/>
            <a:ext cx="3696180" cy="6193953"/>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blipFill dpi="0" rotWithShape="0">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E73FF205-D5E2-AFBC-6837-EEE2A3F63440}"/>
              </a:ext>
            </a:extLst>
          </p:cNvPr>
          <p:cNvSpPr/>
          <p:nvPr userDrawn="1"/>
        </p:nvSpPr>
        <p:spPr>
          <a:xfrm flipH="1" flipV="1">
            <a:off x="8380071" y="678559"/>
            <a:ext cx="3800134" cy="6179438"/>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7" name="Connecteur droit 62">
            <a:extLst>
              <a:ext uri="{FF2B5EF4-FFF2-40B4-BE49-F238E27FC236}">
                <a16:creationId xmlns:a16="http://schemas.microsoft.com/office/drawing/2014/main" id="{F02D26F6-5481-8C84-2BEF-1FCB0729F54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79609F35-30E5-E5B2-588B-1EE40A4F8A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78606" y="6080125"/>
            <a:ext cx="777034" cy="498475"/>
          </a:xfrm>
          <a:prstGeom prst="rect">
            <a:avLst/>
          </a:prstGeom>
        </p:spPr>
      </p:pic>
    </p:spTree>
    <p:extLst>
      <p:ext uri="{BB962C8B-B14F-4D97-AF65-F5344CB8AC3E}">
        <p14:creationId xmlns:p14="http://schemas.microsoft.com/office/powerpoint/2010/main" val="2341596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63706"/>
            <a:ext cx="4031846" cy="6208808"/>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a:extLst>
              <a:ext uri="{FF2B5EF4-FFF2-40B4-BE49-F238E27FC236}">
                <a16:creationId xmlns:a16="http://schemas.microsoft.com/office/drawing/2014/main" id="{E7E06C66-8E69-7CB4-1BEB-AE720B75C1A0}"/>
              </a:ext>
            </a:extLst>
          </p:cNvPr>
          <p:cNvSpPr/>
          <p:nvPr userDrawn="1"/>
        </p:nvSpPr>
        <p:spPr>
          <a:xfrm rot="10800000">
            <a:off x="8472232" y="693422"/>
            <a:ext cx="3696180" cy="6179092"/>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blipFill dpi="0" rotWithShape="0">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E73FF205-D5E2-AFBC-6837-EEE2A3F63440}"/>
              </a:ext>
            </a:extLst>
          </p:cNvPr>
          <p:cNvSpPr/>
          <p:nvPr userDrawn="1"/>
        </p:nvSpPr>
        <p:spPr>
          <a:xfrm flipH="1" flipV="1">
            <a:off x="8368278" y="693420"/>
            <a:ext cx="3800134" cy="6164577"/>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7" name="Connecteur droit 62">
            <a:extLst>
              <a:ext uri="{FF2B5EF4-FFF2-40B4-BE49-F238E27FC236}">
                <a16:creationId xmlns:a16="http://schemas.microsoft.com/office/drawing/2014/main" id="{F02D26F6-5481-8C84-2BEF-1FCB0729F543}"/>
              </a:ext>
            </a:extLst>
          </p:cNvPr>
          <p:cNvCxnSpPr>
            <a:cxnSpLocks/>
          </p:cNvCxnSpPr>
          <p:nvPr userDrawn="1"/>
        </p:nvCxnSpPr>
        <p:spPr>
          <a:xfrm flipH="1">
            <a:off x="439314" y="663706"/>
            <a:ext cx="11752684" cy="0"/>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100E7ADF-9A20-D988-4F8B-3D4F5F7B8D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78606" y="6080125"/>
            <a:ext cx="777034" cy="498475"/>
          </a:xfrm>
          <a:prstGeom prst="rect">
            <a:avLst/>
          </a:prstGeom>
        </p:spPr>
      </p:pic>
    </p:spTree>
    <p:extLst>
      <p:ext uri="{BB962C8B-B14F-4D97-AF65-F5344CB8AC3E}">
        <p14:creationId xmlns:p14="http://schemas.microsoft.com/office/powerpoint/2010/main" val="4209482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39696"/>
            <a:ext cx="4031846" cy="6232818"/>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ext&#10;&#10;Description automatically generated">
            <a:extLst>
              <a:ext uri="{FF2B5EF4-FFF2-40B4-BE49-F238E27FC236}">
                <a16:creationId xmlns:a16="http://schemas.microsoft.com/office/drawing/2014/main" id="{01564E62-59B8-A825-E925-9D6D38C756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8391865" y="680290"/>
            <a:ext cx="3800133" cy="6177706"/>
          </a:xfrm>
          <a:custGeom>
            <a:avLst/>
            <a:gdLst>
              <a:gd name="connsiteX0" fmla="*/ 0 w 3800133"/>
              <a:gd name="connsiteY0" fmla="*/ 0 h 6857997"/>
              <a:gd name="connsiteX1" fmla="*/ 3800133 w 3800133"/>
              <a:gd name="connsiteY1" fmla="*/ 0 h 6857997"/>
              <a:gd name="connsiteX2" fmla="*/ 3800133 w 3800133"/>
              <a:gd name="connsiteY2" fmla="*/ 6843514 h 6857997"/>
              <a:gd name="connsiteX3" fmla="*/ 1726067 w 3800133"/>
              <a:gd name="connsiteY3" fmla="*/ 6857997 h 6857997"/>
              <a:gd name="connsiteX4" fmla="*/ 57801 w 3800133"/>
              <a:gd name="connsiteY4" fmla="*/ 210159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133" h="6857997">
                <a:moveTo>
                  <a:pt x="0" y="0"/>
                </a:moveTo>
                <a:lnTo>
                  <a:pt x="3800133" y="0"/>
                </a:lnTo>
                <a:lnTo>
                  <a:pt x="3800133" y="6843514"/>
                </a:lnTo>
                <a:lnTo>
                  <a:pt x="1726067" y="6857997"/>
                </a:lnTo>
                <a:cubicBezTo>
                  <a:pt x="2487100" y="3226302"/>
                  <a:pt x="693715" y="2340302"/>
                  <a:pt x="57801" y="210159"/>
                </a:cubicBezTo>
                <a:close/>
              </a:path>
            </a:pathLst>
          </a:custGeom>
        </p:spPr>
      </p:pic>
      <p:sp>
        <p:nvSpPr>
          <p:cNvPr id="2" name="Rectangle 1">
            <a:extLst>
              <a:ext uri="{FF2B5EF4-FFF2-40B4-BE49-F238E27FC236}">
                <a16:creationId xmlns:a16="http://schemas.microsoft.com/office/drawing/2014/main" id="{A1B0D4D1-6B70-9115-177C-A434C19A0B92}"/>
              </a:ext>
            </a:extLst>
          </p:cNvPr>
          <p:cNvSpPr/>
          <p:nvPr userDrawn="1"/>
        </p:nvSpPr>
        <p:spPr>
          <a:xfrm flipH="1" flipV="1">
            <a:off x="8391863" y="673257"/>
            <a:ext cx="3800134" cy="6177706"/>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7" name="Connecteur droit 62">
            <a:extLst>
              <a:ext uri="{FF2B5EF4-FFF2-40B4-BE49-F238E27FC236}">
                <a16:creationId xmlns:a16="http://schemas.microsoft.com/office/drawing/2014/main" id="{F02D26F6-5481-8C84-2BEF-1FCB0729F54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37BB1B62-911E-F8BF-3BFC-351B652294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78606" y="6080125"/>
            <a:ext cx="777034" cy="498475"/>
          </a:xfrm>
          <a:prstGeom prst="rect">
            <a:avLst/>
          </a:prstGeom>
        </p:spPr>
      </p:pic>
    </p:spTree>
    <p:extLst>
      <p:ext uri="{BB962C8B-B14F-4D97-AF65-F5344CB8AC3E}">
        <p14:creationId xmlns:p14="http://schemas.microsoft.com/office/powerpoint/2010/main" val="35371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leet Manager">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37540"/>
            <a:ext cx="4031846" cy="623497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77D3DEC-9EF1-CA4E-8E33-44C30F1B05C2}"/>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2"/>
          <a:stretch/>
        </p:blipFill>
        <p:spPr>
          <a:xfrm>
            <a:off x="8391866" y="689873"/>
            <a:ext cx="3800132" cy="6182641"/>
          </a:xfrm>
          <a:custGeom>
            <a:avLst/>
            <a:gdLst>
              <a:gd name="connsiteX0" fmla="*/ 0 w 3800132"/>
              <a:gd name="connsiteY0" fmla="*/ 0 h 6848107"/>
              <a:gd name="connsiteX1" fmla="*/ 3800132 w 3800132"/>
              <a:gd name="connsiteY1" fmla="*/ 0 h 6848107"/>
              <a:gd name="connsiteX2" fmla="*/ 3800132 w 3800132"/>
              <a:gd name="connsiteY2" fmla="*/ 6843516 h 6848107"/>
              <a:gd name="connsiteX3" fmla="*/ 3142619 w 3800132"/>
              <a:gd name="connsiteY3" fmla="*/ 6848107 h 6848107"/>
              <a:gd name="connsiteX4" fmla="*/ 1727965 w 3800132"/>
              <a:gd name="connsiteY4" fmla="*/ 6848107 h 6848107"/>
              <a:gd name="connsiteX5" fmla="*/ 1791866 w 3800132"/>
              <a:gd name="connsiteY5" fmla="*/ 6514982 h 6848107"/>
              <a:gd name="connsiteX6" fmla="*/ 57800 w 3800132"/>
              <a:gd name="connsiteY6" fmla="*/ 210161 h 6848107"/>
              <a:gd name="connsiteX7" fmla="*/ 0 w 3800132"/>
              <a:gd name="connsiteY7" fmla="*/ 8 h 684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132" h="6848107">
                <a:moveTo>
                  <a:pt x="0" y="0"/>
                </a:moveTo>
                <a:lnTo>
                  <a:pt x="3800132" y="0"/>
                </a:lnTo>
                <a:lnTo>
                  <a:pt x="3800132" y="6843516"/>
                </a:lnTo>
                <a:lnTo>
                  <a:pt x="3142619" y="6848107"/>
                </a:lnTo>
                <a:lnTo>
                  <a:pt x="1727965" y="6848107"/>
                </a:lnTo>
                <a:lnTo>
                  <a:pt x="1791866" y="6514982"/>
                </a:lnTo>
                <a:cubicBezTo>
                  <a:pt x="2372602" y="3167848"/>
                  <a:pt x="673201" y="2271590"/>
                  <a:pt x="57800" y="210161"/>
                </a:cubicBezTo>
                <a:lnTo>
                  <a:pt x="0" y="8"/>
                </a:lnTo>
                <a:close/>
              </a:path>
            </a:pathLst>
          </a:custGeom>
          <a:effectLst/>
        </p:spPr>
      </p:pic>
      <p:sp>
        <p:nvSpPr>
          <p:cNvPr id="2" name="Rectangle 1">
            <a:extLst>
              <a:ext uri="{FF2B5EF4-FFF2-40B4-BE49-F238E27FC236}">
                <a16:creationId xmlns:a16="http://schemas.microsoft.com/office/drawing/2014/main" id="{A1B0D4D1-6B70-9115-177C-A434C19A0B92}"/>
              </a:ext>
            </a:extLst>
          </p:cNvPr>
          <p:cNvSpPr/>
          <p:nvPr userDrawn="1"/>
        </p:nvSpPr>
        <p:spPr>
          <a:xfrm flipH="1" flipV="1">
            <a:off x="8392352" y="689875"/>
            <a:ext cx="3800134" cy="6182639"/>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7" name="Connecteur droit 62">
            <a:extLst>
              <a:ext uri="{FF2B5EF4-FFF2-40B4-BE49-F238E27FC236}">
                <a16:creationId xmlns:a16="http://schemas.microsoft.com/office/drawing/2014/main" id="{F02D26F6-5481-8C84-2BEF-1FCB0729F54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BB2DC7AE-59ED-EAF6-D597-590312807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78606" y="6080125"/>
            <a:ext cx="777034" cy="498475"/>
          </a:xfrm>
          <a:prstGeom prst="rect">
            <a:avLst/>
          </a:prstGeom>
        </p:spPr>
      </p:pic>
    </p:spTree>
    <p:extLst>
      <p:ext uri="{BB962C8B-B14F-4D97-AF65-F5344CB8AC3E}">
        <p14:creationId xmlns:p14="http://schemas.microsoft.com/office/powerpoint/2010/main" val="161468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0"/>
            <a:ext cx="4031846"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4D60DBBD-B92E-34D7-7C10-1FA1FCAC18CE}"/>
              </a:ext>
            </a:extLst>
          </p:cNvPr>
          <p:cNvSpPr>
            <a:spLocks noGrp="1"/>
          </p:cNvSpPr>
          <p:nvPr>
            <p:ph type="pic" sz="quarter" idx="10" hasCustomPrompt="1"/>
          </p:nvPr>
        </p:nvSpPr>
        <p:spPr>
          <a:xfrm>
            <a:off x="8495818" y="-14514"/>
            <a:ext cx="3696180" cy="6872514"/>
          </a:xfrm>
          <a:custGeom>
            <a:avLst/>
            <a:gdLst>
              <a:gd name="connsiteX0" fmla="*/ 0 w 3696180"/>
              <a:gd name="connsiteY0" fmla="*/ 0 h 6872514"/>
              <a:gd name="connsiteX1" fmla="*/ 3696180 w 3696180"/>
              <a:gd name="connsiteY1" fmla="*/ 0 h 6872514"/>
              <a:gd name="connsiteX2" fmla="*/ 3696180 w 3696180"/>
              <a:gd name="connsiteY2" fmla="*/ 6858000 h 6872514"/>
              <a:gd name="connsiteX3" fmla="*/ 1678851 w 3696180"/>
              <a:gd name="connsiteY3" fmla="*/ 6872514 h 6872514"/>
              <a:gd name="connsiteX4" fmla="*/ 0 w 3696180"/>
              <a:gd name="connsiteY4" fmla="*/ 0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180" h="6872514">
                <a:moveTo>
                  <a:pt x="0" y="0"/>
                </a:moveTo>
                <a:lnTo>
                  <a:pt x="3696180" y="0"/>
                </a:lnTo>
                <a:lnTo>
                  <a:pt x="3696180" y="6858000"/>
                </a:lnTo>
                <a:lnTo>
                  <a:pt x="1678851" y="6872514"/>
                </a:lnTo>
                <a:cubicBezTo>
                  <a:pt x="2442943" y="3115733"/>
                  <a:pt x="559617" y="2290838"/>
                  <a:pt x="0" y="0"/>
                </a:cubicBezTo>
                <a:close/>
              </a:path>
            </a:pathLst>
          </a:custGeom>
          <a:pattFill prst="pct70">
            <a:fgClr>
              <a:schemeClr val="accent1"/>
            </a:fgClr>
            <a:bgClr>
              <a:schemeClr val="bg1"/>
            </a:bgClr>
          </a:pattFill>
        </p:spPr>
        <p:txBody>
          <a:bodyPr wrap="square" anchor="ctr">
            <a:noAutofit/>
          </a:bodyPr>
          <a:lstStyle>
            <a:lvl1pPr marL="0" indent="0" algn="r">
              <a:buNone/>
              <a:defRPr/>
            </a:lvl1pPr>
          </a:lstStyle>
          <a:p>
            <a:r>
              <a:rPr lang="en-GB"/>
              <a:t>Add Picture</a:t>
            </a:r>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7298373"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7" name="Connecteur droit 62">
            <a:extLst>
              <a:ext uri="{FF2B5EF4-FFF2-40B4-BE49-F238E27FC236}">
                <a16:creationId xmlns:a16="http://schemas.microsoft.com/office/drawing/2014/main" id="{F02D26F6-5481-8C84-2BEF-1FCB0729F543}"/>
              </a:ext>
            </a:extLst>
          </p:cNvPr>
          <p:cNvCxnSpPr>
            <a:cxnSpLocks/>
          </p:cNvCxnSpPr>
          <p:nvPr userDrawn="1"/>
        </p:nvCxnSpPr>
        <p:spPr>
          <a:xfrm flipH="1">
            <a:off x="439314" y="663706"/>
            <a:ext cx="7378806" cy="0"/>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10" name="Immagine 8">
            <a:extLst>
              <a:ext uri="{FF2B5EF4-FFF2-40B4-BE49-F238E27FC236}">
                <a16:creationId xmlns:a16="http://schemas.microsoft.com/office/drawing/2014/main" id="{A416A3D4-E3DF-DEC0-212E-39AF714B65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pic>
        <p:nvPicPr>
          <p:cNvPr id="12" name="Picture 11" descr="Logo&#10;&#10;Description automatically generated">
            <a:extLst>
              <a:ext uri="{FF2B5EF4-FFF2-40B4-BE49-F238E27FC236}">
                <a16:creationId xmlns:a16="http://schemas.microsoft.com/office/drawing/2014/main" id="{CE3A3E4F-09CA-26EA-21AE-105BDDE51B4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838789" y="6010757"/>
            <a:ext cx="1055845" cy="652018"/>
          </a:xfrm>
          <a:prstGeom prst="rect">
            <a:avLst/>
          </a:prstGeom>
        </p:spPr>
      </p:pic>
    </p:spTree>
    <p:extLst>
      <p:ext uri="{BB962C8B-B14F-4D97-AF65-F5344CB8AC3E}">
        <p14:creationId xmlns:p14="http://schemas.microsoft.com/office/powerpoint/2010/main" val="3056752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37540"/>
            <a:ext cx="4031846" cy="623497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4D60DBBD-B92E-34D7-7C10-1FA1FCAC18CE}"/>
              </a:ext>
            </a:extLst>
          </p:cNvPr>
          <p:cNvSpPr>
            <a:spLocks noGrp="1"/>
          </p:cNvSpPr>
          <p:nvPr>
            <p:ph type="pic" sz="quarter" idx="10" hasCustomPrompt="1"/>
          </p:nvPr>
        </p:nvSpPr>
        <p:spPr>
          <a:xfrm>
            <a:off x="8495818" y="676286"/>
            <a:ext cx="3696180" cy="6181713"/>
          </a:xfrm>
          <a:custGeom>
            <a:avLst/>
            <a:gdLst>
              <a:gd name="connsiteX0" fmla="*/ 0 w 3696180"/>
              <a:gd name="connsiteY0" fmla="*/ 0 h 6872514"/>
              <a:gd name="connsiteX1" fmla="*/ 3696180 w 3696180"/>
              <a:gd name="connsiteY1" fmla="*/ 0 h 6872514"/>
              <a:gd name="connsiteX2" fmla="*/ 3696180 w 3696180"/>
              <a:gd name="connsiteY2" fmla="*/ 6858000 h 6872514"/>
              <a:gd name="connsiteX3" fmla="*/ 1678851 w 3696180"/>
              <a:gd name="connsiteY3" fmla="*/ 6872514 h 6872514"/>
              <a:gd name="connsiteX4" fmla="*/ 0 w 3696180"/>
              <a:gd name="connsiteY4" fmla="*/ 0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180" h="6872514">
                <a:moveTo>
                  <a:pt x="0" y="0"/>
                </a:moveTo>
                <a:lnTo>
                  <a:pt x="3696180" y="0"/>
                </a:lnTo>
                <a:lnTo>
                  <a:pt x="3696180" y="6858000"/>
                </a:lnTo>
                <a:lnTo>
                  <a:pt x="1678851" y="6872514"/>
                </a:lnTo>
                <a:cubicBezTo>
                  <a:pt x="2442943" y="3115733"/>
                  <a:pt x="559617" y="2290838"/>
                  <a:pt x="0" y="0"/>
                </a:cubicBezTo>
                <a:close/>
              </a:path>
            </a:pathLst>
          </a:custGeom>
          <a:pattFill prst="pct70">
            <a:fgClr>
              <a:schemeClr val="accent1"/>
            </a:fgClr>
            <a:bgClr>
              <a:schemeClr val="bg1"/>
            </a:bgClr>
          </a:pattFill>
        </p:spPr>
        <p:txBody>
          <a:bodyPr wrap="square" anchor="ctr">
            <a:noAutofit/>
          </a:bodyPr>
          <a:lstStyle>
            <a:lvl1pPr marL="0" indent="0" algn="r">
              <a:buNone/>
              <a:defRPr/>
            </a:lvl1pPr>
          </a:lstStyle>
          <a:p>
            <a:r>
              <a:rPr lang="en-GB"/>
              <a:t>Add Picture</a:t>
            </a:r>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7298373"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pic>
        <p:nvPicPr>
          <p:cNvPr id="10" name="Immagine 8">
            <a:extLst>
              <a:ext uri="{FF2B5EF4-FFF2-40B4-BE49-F238E27FC236}">
                <a16:creationId xmlns:a16="http://schemas.microsoft.com/office/drawing/2014/main" id="{A416A3D4-E3DF-DEC0-212E-39AF714B65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pic>
        <p:nvPicPr>
          <p:cNvPr id="12" name="Picture 11" descr="Logo&#10;&#10;Description automatically generated">
            <a:extLst>
              <a:ext uri="{FF2B5EF4-FFF2-40B4-BE49-F238E27FC236}">
                <a16:creationId xmlns:a16="http://schemas.microsoft.com/office/drawing/2014/main" id="{CE3A3E4F-09CA-26EA-21AE-105BDDE51B4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838789" y="6010757"/>
            <a:ext cx="1055845" cy="652018"/>
          </a:xfrm>
          <a:prstGeom prst="rect">
            <a:avLst/>
          </a:prstGeom>
        </p:spPr>
      </p:pic>
      <p:cxnSp>
        <p:nvCxnSpPr>
          <p:cNvPr id="4" name="Connecteur droit 62">
            <a:extLst>
              <a:ext uri="{FF2B5EF4-FFF2-40B4-BE49-F238E27FC236}">
                <a16:creationId xmlns:a16="http://schemas.microsoft.com/office/drawing/2014/main" id="{CABDB689-30CD-A233-5E60-4F7F4C0744CA}"/>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115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38175"/>
            <a:ext cx="4031846" cy="6234338"/>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4D60DBBD-B92E-34D7-7C10-1FA1FCAC18CE}"/>
              </a:ext>
            </a:extLst>
          </p:cNvPr>
          <p:cNvSpPr>
            <a:spLocks noGrp="1"/>
          </p:cNvSpPr>
          <p:nvPr>
            <p:ph type="pic" sz="quarter" idx="10" hasCustomPrompt="1"/>
          </p:nvPr>
        </p:nvSpPr>
        <p:spPr>
          <a:xfrm>
            <a:off x="8495818" y="681810"/>
            <a:ext cx="3696180" cy="6176190"/>
          </a:xfrm>
          <a:custGeom>
            <a:avLst/>
            <a:gdLst>
              <a:gd name="connsiteX0" fmla="*/ 0 w 3696180"/>
              <a:gd name="connsiteY0" fmla="*/ 0 h 6872514"/>
              <a:gd name="connsiteX1" fmla="*/ 3696180 w 3696180"/>
              <a:gd name="connsiteY1" fmla="*/ 0 h 6872514"/>
              <a:gd name="connsiteX2" fmla="*/ 3696180 w 3696180"/>
              <a:gd name="connsiteY2" fmla="*/ 6858000 h 6872514"/>
              <a:gd name="connsiteX3" fmla="*/ 1678851 w 3696180"/>
              <a:gd name="connsiteY3" fmla="*/ 6872514 h 6872514"/>
              <a:gd name="connsiteX4" fmla="*/ 0 w 3696180"/>
              <a:gd name="connsiteY4" fmla="*/ 0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180" h="6872514">
                <a:moveTo>
                  <a:pt x="0" y="0"/>
                </a:moveTo>
                <a:lnTo>
                  <a:pt x="3696180" y="0"/>
                </a:lnTo>
                <a:lnTo>
                  <a:pt x="3696180" y="6858000"/>
                </a:lnTo>
                <a:lnTo>
                  <a:pt x="1678851" y="6872514"/>
                </a:lnTo>
                <a:cubicBezTo>
                  <a:pt x="2442943" y="3115733"/>
                  <a:pt x="559617" y="2290838"/>
                  <a:pt x="0" y="0"/>
                </a:cubicBezTo>
                <a:close/>
              </a:path>
            </a:pathLst>
          </a:custGeom>
          <a:pattFill prst="pct70">
            <a:fgClr>
              <a:schemeClr val="accent1"/>
            </a:fgClr>
            <a:bgClr>
              <a:schemeClr val="bg1"/>
            </a:bgClr>
          </a:pattFill>
        </p:spPr>
        <p:txBody>
          <a:bodyPr wrap="square" anchor="ctr">
            <a:noAutofit/>
          </a:bodyPr>
          <a:lstStyle>
            <a:lvl1pPr marL="0" indent="0" algn="r">
              <a:buNone/>
              <a:defRPr/>
            </a:lvl1pPr>
          </a:lstStyle>
          <a:p>
            <a:r>
              <a:rPr lang="en-GB"/>
              <a:t>Add Picture</a:t>
            </a:r>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7298373"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pic>
        <p:nvPicPr>
          <p:cNvPr id="10" name="Immagine 8">
            <a:extLst>
              <a:ext uri="{FF2B5EF4-FFF2-40B4-BE49-F238E27FC236}">
                <a16:creationId xmlns:a16="http://schemas.microsoft.com/office/drawing/2014/main" id="{A416A3D4-E3DF-DEC0-212E-39AF714B65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pic>
        <p:nvPicPr>
          <p:cNvPr id="12" name="Picture 11" descr="Logo&#10;&#10;Description automatically generated">
            <a:extLst>
              <a:ext uri="{FF2B5EF4-FFF2-40B4-BE49-F238E27FC236}">
                <a16:creationId xmlns:a16="http://schemas.microsoft.com/office/drawing/2014/main" id="{CE3A3E4F-09CA-26EA-21AE-105BDDE51B4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838789" y="6010757"/>
            <a:ext cx="1055845" cy="652018"/>
          </a:xfrm>
          <a:prstGeom prst="rect">
            <a:avLst/>
          </a:prstGeom>
        </p:spPr>
      </p:pic>
      <p:cxnSp>
        <p:nvCxnSpPr>
          <p:cNvPr id="4" name="Connecteur droit 62">
            <a:extLst>
              <a:ext uri="{FF2B5EF4-FFF2-40B4-BE49-F238E27FC236}">
                <a16:creationId xmlns:a16="http://schemas.microsoft.com/office/drawing/2014/main" id="{CABDB689-30CD-A233-5E60-4F7F4C0744CA}"/>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199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36270"/>
            <a:ext cx="4031846" cy="6221730"/>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a:extLst>
              <a:ext uri="{FF2B5EF4-FFF2-40B4-BE49-F238E27FC236}">
                <a16:creationId xmlns:a16="http://schemas.microsoft.com/office/drawing/2014/main" id="{E7E06C66-8E69-7CB4-1BEB-AE720B75C1A0}"/>
              </a:ext>
            </a:extLst>
          </p:cNvPr>
          <p:cNvSpPr/>
          <p:nvPr userDrawn="1"/>
        </p:nvSpPr>
        <p:spPr>
          <a:xfrm rot="10800000">
            <a:off x="8472232" y="678562"/>
            <a:ext cx="3696180" cy="6164579"/>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blipFill dpi="0" rotWithShape="0">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E73FF205-D5E2-AFBC-6837-EEE2A3F63440}"/>
              </a:ext>
            </a:extLst>
          </p:cNvPr>
          <p:cNvSpPr/>
          <p:nvPr userDrawn="1"/>
        </p:nvSpPr>
        <p:spPr>
          <a:xfrm flipH="1" flipV="1">
            <a:off x="8472230" y="678560"/>
            <a:ext cx="3696182" cy="6164581"/>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7" name="Connecteur droit 62">
            <a:extLst>
              <a:ext uri="{FF2B5EF4-FFF2-40B4-BE49-F238E27FC236}">
                <a16:creationId xmlns:a16="http://schemas.microsoft.com/office/drawing/2014/main" id="{F02D26F6-5481-8C84-2BEF-1FCB0729F54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10" name="Immagine 8">
            <a:extLst>
              <a:ext uri="{FF2B5EF4-FFF2-40B4-BE49-F238E27FC236}">
                <a16:creationId xmlns:a16="http://schemas.microsoft.com/office/drawing/2014/main" id="{A416A3D4-E3DF-DEC0-212E-39AF714B65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pic>
        <p:nvPicPr>
          <p:cNvPr id="12" name="Picture 11" descr="Logo&#10;&#10;Description automatically generated">
            <a:extLst>
              <a:ext uri="{FF2B5EF4-FFF2-40B4-BE49-F238E27FC236}">
                <a16:creationId xmlns:a16="http://schemas.microsoft.com/office/drawing/2014/main" id="{CE3A3E4F-09CA-26EA-21AE-105BDDE51B4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38789" y="6010757"/>
            <a:ext cx="1055845" cy="652018"/>
          </a:xfrm>
          <a:prstGeom prst="rect">
            <a:avLst/>
          </a:prstGeom>
        </p:spPr>
      </p:pic>
    </p:spTree>
    <p:extLst>
      <p:ext uri="{BB962C8B-B14F-4D97-AF65-F5344CB8AC3E}">
        <p14:creationId xmlns:p14="http://schemas.microsoft.com/office/powerpoint/2010/main" val="136598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Agenda with Ic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9BA29C-2A60-5102-6D8A-F807A6BF1749}"/>
              </a:ext>
            </a:extLst>
          </p:cNvPr>
          <p:cNvPicPr>
            <a:picLocks noChangeAspect="1"/>
          </p:cNvPicPr>
          <p:nvPr userDrawn="1"/>
        </p:nvPicPr>
        <p:blipFill rotWithShape="1">
          <a:blip r:embed="rId2" cstate="email">
            <a:alphaModFix amt="62000"/>
            <a:extLst>
              <a:ext uri="{28A0092B-C50C-407E-A947-70E740481C1C}">
                <a14:useLocalDpi xmlns:a14="http://schemas.microsoft.com/office/drawing/2010/main"/>
              </a:ext>
            </a:extLst>
          </a:blip>
          <a:srcRect t="23036" b="26915"/>
          <a:stretch/>
        </p:blipFill>
        <p:spPr>
          <a:xfrm>
            <a:off x="333204" y="0"/>
            <a:ext cx="11872481" cy="6858000"/>
          </a:xfrm>
          <a:prstGeom prst="rect">
            <a:avLst/>
          </a:prstGeom>
        </p:spPr>
      </p:pic>
      <p:sp>
        <p:nvSpPr>
          <p:cNvPr id="3" name="Titre 1">
            <a:extLst>
              <a:ext uri="{FF2B5EF4-FFF2-40B4-BE49-F238E27FC236}">
                <a16:creationId xmlns:a16="http://schemas.microsoft.com/office/drawing/2014/main" id="{C6775862-BE26-965E-7089-73A1D7116070}"/>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AGENDA</a:t>
            </a:r>
            <a:endParaRPr lang="fr-CA" noProof="0"/>
          </a:p>
        </p:txBody>
      </p:sp>
      <p:cxnSp>
        <p:nvCxnSpPr>
          <p:cNvPr id="4" name="Connecteur droit 62">
            <a:extLst>
              <a:ext uri="{FF2B5EF4-FFF2-40B4-BE49-F238E27FC236}">
                <a16:creationId xmlns:a16="http://schemas.microsoft.com/office/drawing/2014/main" id="{4E785A93-EFC6-36E9-7027-BAF743248AE6}"/>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5" name="Immagine 8">
            <a:extLst>
              <a:ext uri="{FF2B5EF4-FFF2-40B4-BE49-F238E27FC236}">
                <a16:creationId xmlns:a16="http://schemas.microsoft.com/office/drawing/2014/main" id="{73152856-58D7-54FF-F5A0-712928296B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23" name="Picture Placeholder 22">
            <a:extLst>
              <a:ext uri="{FF2B5EF4-FFF2-40B4-BE49-F238E27FC236}">
                <a16:creationId xmlns:a16="http://schemas.microsoft.com/office/drawing/2014/main" id="{1B310CA3-4FD7-2464-103F-EE750F3B3AE2}"/>
              </a:ext>
            </a:extLst>
          </p:cNvPr>
          <p:cNvSpPr>
            <a:spLocks noGrp="1"/>
          </p:cNvSpPr>
          <p:nvPr>
            <p:ph type="pic" sz="quarter" idx="11" hasCustomPrompt="1"/>
          </p:nvPr>
        </p:nvSpPr>
        <p:spPr>
          <a:xfrm>
            <a:off x="490437" y="874753"/>
            <a:ext cx="502272" cy="502271"/>
          </a:xfrm>
          <a:custGeom>
            <a:avLst/>
            <a:gdLst>
              <a:gd name="connsiteX0" fmla="*/ 251126 w 502272"/>
              <a:gd name="connsiteY0" fmla="*/ 0 h 502271"/>
              <a:gd name="connsiteX1" fmla="*/ 251146 w 502272"/>
              <a:gd name="connsiteY1" fmla="*/ 0 h 502271"/>
              <a:gd name="connsiteX2" fmla="*/ 301749 w 502272"/>
              <a:gd name="connsiteY2" fmla="*/ 5101 h 502271"/>
              <a:gd name="connsiteX3" fmla="*/ 502272 w 502272"/>
              <a:gd name="connsiteY3" fmla="*/ 251135 h 502271"/>
              <a:gd name="connsiteX4" fmla="*/ 251136 w 502272"/>
              <a:gd name="connsiteY4" fmla="*/ 502271 h 502271"/>
              <a:gd name="connsiteX5" fmla="*/ 0 w 502272"/>
              <a:gd name="connsiteY5" fmla="*/ 251135 h 502271"/>
              <a:gd name="connsiteX6" fmla="*/ 200523 w 502272"/>
              <a:gd name="connsiteY6" fmla="*/ 5101 h 50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272" h="502271">
                <a:moveTo>
                  <a:pt x="251126" y="0"/>
                </a:moveTo>
                <a:lnTo>
                  <a:pt x="251146" y="0"/>
                </a:lnTo>
                <a:lnTo>
                  <a:pt x="301749" y="5101"/>
                </a:lnTo>
                <a:cubicBezTo>
                  <a:pt x="416187" y="28519"/>
                  <a:pt x="502272" y="129773"/>
                  <a:pt x="502272" y="251135"/>
                </a:cubicBezTo>
                <a:cubicBezTo>
                  <a:pt x="502272" y="389834"/>
                  <a:pt x="389835" y="502271"/>
                  <a:pt x="251136" y="502271"/>
                </a:cubicBezTo>
                <a:cubicBezTo>
                  <a:pt x="112437" y="502271"/>
                  <a:pt x="0" y="389834"/>
                  <a:pt x="0" y="251135"/>
                </a:cubicBezTo>
                <a:cubicBezTo>
                  <a:pt x="0" y="129773"/>
                  <a:pt x="86085" y="28519"/>
                  <a:pt x="200523" y="5101"/>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1</a:t>
            </a:r>
            <a:endParaRPr lang="en-GB"/>
          </a:p>
        </p:txBody>
      </p:sp>
      <p:sp>
        <p:nvSpPr>
          <p:cNvPr id="33" name="Picture Placeholder 32">
            <a:extLst>
              <a:ext uri="{FF2B5EF4-FFF2-40B4-BE49-F238E27FC236}">
                <a16:creationId xmlns:a16="http://schemas.microsoft.com/office/drawing/2014/main" id="{130050AC-4490-EE1E-3333-FCE9BE161AE4}"/>
              </a:ext>
            </a:extLst>
          </p:cNvPr>
          <p:cNvSpPr>
            <a:spLocks noGrp="1"/>
          </p:cNvSpPr>
          <p:nvPr>
            <p:ph type="pic" sz="quarter" idx="12" hasCustomPrompt="1"/>
          </p:nvPr>
        </p:nvSpPr>
        <p:spPr>
          <a:xfrm>
            <a:off x="490437" y="1572248"/>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2</a:t>
            </a:r>
            <a:endParaRPr lang="en-GB"/>
          </a:p>
        </p:txBody>
      </p:sp>
      <p:sp>
        <p:nvSpPr>
          <p:cNvPr id="34" name="Picture Placeholder 33">
            <a:extLst>
              <a:ext uri="{FF2B5EF4-FFF2-40B4-BE49-F238E27FC236}">
                <a16:creationId xmlns:a16="http://schemas.microsoft.com/office/drawing/2014/main" id="{6AAD10A6-0E94-C3DD-7B91-545EFC6777E1}"/>
              </a:ext>
            </a:extLst>
          </p:cNvPr>
          <p:cNvSpPr>
            <a:spLocks noGrp="1"/>
          </p:cNvSpPr>
          <p:nvPr>
            <p:ph type="pic" sz="quarter" idx="13" hasCustomPrompt="1"/>
          </p:nvPr>
        </p:nvSpPr>
        <p:spPr>
          <a:xfrm>
            <a:off x="490437" y="2269744"/>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3</a:t>
            </a:r>
            <a:endParaRPr lang="en-GB"/>
          </a:p>
        </p:txBody>
      </p:sp>
      <p:sp>
        <p:nvSpPr>
          <p:cNvPr id="35" name="Picture Placeholder 34">
            <a:extLst>
              <a:ext uri="{FF2B5EF4-FFF2-40B4-BE49-F238E27FC236}">
                <a16:creationId xmlns:a16="http://schemas.microsoft.com/office/drawing/2014/main" id="{82A5712C-9B40-4B12-AF51-411B7E32D5C5}"/>
              </a:ext>
            </a:extLst>
          </p:cNvPr>
          <p:cNvSpPr>
            <a:spLocks noGrp="1"/>
          </p:cNvSpPr>
          <p:nvPr>
            <p:ph type="pic" sz="quarter" idx="14" hasCustomPrompt="1"/>
          </p:nvPr>
        </p:nvSpPr>
        <p:spPr>
          <a:xfrm>
            <a:off x="490437" y="2973455"/>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4</a:t>
            </a:r>
            <a:endParaRPr lang="en-GB"/>
          </a:p>
        </p:txBody>
      </p:sp>
      <p:sp>
        <p:nvSpPr>
          <p:cNvPr id="36" name="Picture Placeholder 35">
            <a:extLst>
              <a:ext uri="{FF2B5EF4-FFF2-40B4-BE49-F238E27FC236}">
                <a16:creationId xmlns:a16="http://schemas.microsoft.com/office/drawing/2014/main" id="{E3B54248-906C-6DCE-EB38-F9C3F8C88EB6}"/>
              </a:ext>
            </a:extLst>
          </p:cNvPr>
          <p:cNvSpPr>
            <a:spLocks noGrp="1"/>
          </p:cNvSpPr>
          <p:nvPr>
            <p:ph type="pic" sz="quarter" idx="15" hasCustomPrompt="1"/>
          </p:nvPr>
        </p:nvSpPr>
        <p:spPr>
          <a:xfrm>
            <a:off x="490437" y="3677166"/>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5</a:t>
            </a:r>
            <a:endParaRPr lang="en-GB"/>
          </a:p>
        </p:txBody>
      </p:sp>
      <p:sp>
        <p:nvSpPr>
          <p:cNvPr id="37" name="Picture Placeholder 36">
            <a:extLst>
              <a:ext uri="{FF2B5EF4-FFF2-40B4-BE49-F238E27FC236}">
                <a16:creationId xmlns:a16="http://schemas.microsoft.com/office/drawing/2014/main" id="{33ADF988-15CD-EBC8-81EB-EA7C315F1EAA}"/>
              </a:ext>
            </a:extLst>
          </p:cNvPr>
          <p:cNvSpPr>
            <a:spLocks noGrp="1"/>
          </p:cNvSpPr>
          <p:nvPr>
            <p:ph type="pic" sz="quarter" idx="16" hasCustomPrompt="1"/>
          </p:nvPr>
        </p:nvSpPr>
        <p:spPr>
          <a:xfrm>
            <a:off x="490437" y="4380877"/>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6</a:t>
            </a:r>
            <a:endParaRPr lang="en-GB"/>
          </a:p>
        </p:txBody>
      </p:sp>
      <p:sp>
        <p:nvSpPr>
          <p:cNvPr id="12" name="Text Placeholder 25">
            <a:extLst>
              <a:ext uri="{FF2B5EF4-FFF2-40B4-BE49-F238E27FC236}">
                <a16:creationId xmlns:a16="http://schemas.microsoft.com/office/drawing/2014/main" id="{31634F96-02D6-F5B6-9B00-085B392734EF}"/>
              </a:ext>
            </a:extLst>
          </p:cNvPr>
          <p:cNvSpPr>
            <a:spLocks noGrp="1"/>
          </p:cNvSpPr>
          <p:nvPr>
            <p:ph type="body" sz="quarter" idx="17" hasCustomPrompt="1"/>
          </p:nvPr>
        </p:nvSpPr>
        <p:spPr>
          <a:xfrm>
            <a:off x="1196279" y="874751"/>
            <a:ext cx="5973386" cy="502273"/>
          </a:xfrm>
          <a:prstGeom prst="rect">
            <a:avLst/>
          </a:prstGeom>
        </p:spPr>
        <p:txBody>
          <a:bodyPr anchor="ctr"/>
          <a:lstStyle>
            <a:lvl1pPr marL="0" indent="0">
              <a:buNone/>
              <a:defRPr sz="1800">
                <a:latin typeface="Fira Sans Medium" panose="020B0603050000020004" pitchFamily="34" charset="0"/>
              </a:defRPr>
            </a:lvl1pPr>
          </a:lstStyle>
          <a:p>
            <a:pPr lvl="0"/>
            <a:r>
              <a:rPr lang="en-US"/>
              <a:t>Topic 1</a:t>
            </a:r>
            <a:endParaRPr lang="en-GB"/>
          </a:p>
        </p:txBody>
      </p:sp>
      <p:sp>
        <p:nvSpPr>
          <p:cNvPr id="13" name="Text Placeholder 25">
            <a:extLst>
              <a:ext uri="{FF2B5EF4-FFF2-40B4-BE49-F238E27FC236}">
                <a16:creationId xmlns:a16="http://schemas.microsoft.com/office/drawing/2014/main" id="{D3308859-E10D-2E69-42D4-624D544E4F7F}"/>
              </a:ext>
            </a:extLst>
          </p:cNvPr>
          <p:cNvSpPr>
            <a:spLocks noGrp="1"/>
          </p:cNvSpPr>
          <p:nvPr>
            <p:ph type="body" sz="quarter" idx="18" hasCustomPrompt="1"/>
          </p:nvPr>
        </p:nvSpPr>
        <p:spPr>
          <a:xfrm>
            <a:off x="1196279" y="1568227"/>
            <a:ext cx="5973386" cy="530308"/>
          </a:xfrm>
          <a:prstGeom prst="rect">
            <a:avLst/>
          </a:prstGeom>
        </p:spPr>
        <p:txBody>
          <a:bodyPr anchor="ctr"/>
          <a:lstStyle>
            <a:lvl1pPr marL="0" indent="0">
              <a:buNone/>
              <a:defRPr sz="1800">
                <a:latin typeface="Fira Sans Medium" panose="020B0603050000020004" pitchFamily="34" charset="0"/>
              </a:defRPr>
            </a:lvl1pPr>
          </a:lstStyle>
          <a:p>
            <a:pPr lvl="0"/>
            <a:r>
              <a:rPr lang="en-US"/>
              <a:t>Topic 2</a:t>
            </a:r>
            <a:endParaRPr lang="en-GB"/>
          </a:p>
        </p:txBody>
      </p:sp>
      <p:sp>
        <p:nvSpPr>
          <p:cNvPr id="14" name="Text Placeholder 25">
            <a:extLst>
              <a:ext uri="{FF2B5EF4-FFF2-40B4-BE49-F238E27FC236}">
                <a16:creationId xmlns:a16="http://schemas.microsoft.com/office/drawing/2014/main" id="{D2162406-E7D5-9928-B801-3A710FAEA6B1}"/>
              </a:ext>
            </a:extLst>
          </p:cNvPr>
          <p:cNvSpPr>
            <a:spLocks noGrp="1"/>
          </p:cNvSpPr>
          <p:nvPr>
            <p:ph type="body" sz="quarter" idx="19" hasCustomPrompt="1"/>
          </p:nvPr>
        </p:nvSpPr>
        <p:spPr>
          <a:xfrm>
            <a:off x="1196279" y="2289738"/>
            <a:ext cx="5973386" cy="502273"/>
          </a:xfrm>
          <a:prstGeom prst="rect">
            <a:avLst/>
          </a:prstGeom>
        </p:spPr>
        <p:txBody>
          <a:bodyPr anchor="ctr"/>
          <a:lstStyle>
            <a:lvl1pPr marL="0" indent="0">
              <a:buNone/>
              <a:defRPr sz="1800">
                <a:latin typeface="Fira Sans Medium" panose="020B0603050000020004" pitchFamily="34" charset="0"/>
              </a:defRPr>
            </a:lvl1pPr>
          </a:lstStyle>
          <a:p>
            <a:pPr lvl="0"/>
            <a:r>
              <a:rPr lang="en-US"/>
              <a:t>Topic 3</a:t>
            </a:r>
            <a:endParaRPr lang="en-GB"/>
          </a:p>
        </p:txBody>
      </p:sp>
      <p:sp>
        <p:nvSpPr>
          <p:cNvPr id="15" name="Text Placeholder 25">
            <a:extLst>
              <a:ext uri="{FF2B5EF4-FFF2-40B4-BE49-F238E27FC236}">
                <a16:creationId xmlns:a16="http://schemas.microsoft.com/office/drawing/2014/main" id="{78E75963-1C7D-4580-ACCE-5AB23607A921}"/>
              </a:ext>
            </a:extLst>
          </p:cNvPr>
          <p:cNvSpPr>
            <a:spLocks noGrp="1"/>
          </p:cNvSpPr>
          <p:nvPr>
            <p:ph type="body" sz="quarter" idx="20" hasCustomPrompt="1"/>
          </p:nvPr>
        </p:nvSpPr>
        <p:spPr>
          <a:xfrm>
            <a:off x="1196278" y="2983214"/>
            <a:ext cx="5973385" cy="496058"/>
          </a:xfrm>
          <a:prstGeom prst="rect">
            <a:avLst/>
          </a:prstGeom>
        </p:spPr>
        <p:txBody>
          <a:bodyPr anchor="ctr"/>
          <a:lstStyle>
            <a:lvl1pPr marL="0" indent="0">
              <a:buNone/>
              <a:defRPr sz="1800">
                <a:latin typeface="Fira Sans Medium" panose="020B0603050000020004" pitchFamily="34" charset="0"/>
              </a:defRPr>
            </a:lvl1pPr>
          </a:lstStyle>
          <a:p>
            <a:pPr lvl="0"/>
            <a:r>
              <a:rPr lang="en-US"/>
              <a:t>Topic 4</a:t>
            </a:r>
            <a:endParaRPr lang="en-GB"/>
          </a:p>
        </p:txBody>
      </p:sp>
      <p:sp>
        <p:nvSpPr>
          <p:cNvPr id="16" name="Text Placeholder 25">
            <a:extLst>
              <a:ext uri="{FF2B5EF4-FFF2-40B4-BE49-F238E27FC236}">
                <a16:creationId xmlns:a16="http://schemas.microsoft.com/office/drawing/2014/main" id="{F879C749-94E7-4586-D632-DF57A88C780D}"/>
              </a:ext>
            </a:extLst>
          </p:cNvPr>
          <p:cNvSpPr>
            <a:spLocks noGrp="1"/>
          </p:cNvSpPr>
          <p:nvPr>
            <p:ph type="body" sz="quarter" idx="21" hasCustomPrompt="1"/>
          </p:nvPr>
        </p:nvSpPr>
        <p:spPr>
          <a:xfrm>
            <a:off x="1198677" y="3670475"/>
            <a:ext cx="5970986" cy="507817"/>
          </a:xfrm>
          <a:prstGeom prst="rect">
            <a:avLst/>
          </a:prstGeom>
        </p:spPr>
        <p:txBody>
          <a:bodyPr anchor="ctr"/>
          <a:lstStyle>
            <a:lvl1pPr marL="0" indent="0">
              <a:buNone/>
              <a:defRPr sz="1800">
                <a:latin typeface="Fira Sans Medium" panose="020B0603050000020004" pitchFamily="34" charset="0"/>
              </a:defRPr>
            </a:lvl1pPr>
          </a:lstStyle>
          <a:p>
            <a:pPr lvl="0"/>
            <a:r>
              <a:rPr lang="en-US"/>
              <a:t>Topic 5</a:t>
            </a:r>
            <a:endParaRPr lang="en-GB"/>
          </a:p>
        </p:txBody>
      </p:sp>
      <p:sp>
        <p:nvSpPr>
          <p:cNvPr id="17" name="Text Placeholder 25">
            <a:extLst>
              <a:ext uri="{FF2B5EF4-FFF2-40B4-BE49-F238E27FC236}">
                <a16:creationId xmlns:a16="http://schemas.microsoft.com/office/drawing/2014/main" id="{D37AE1D9-3988-02E3-7A8E-DF7CA066AF4F}"/>
              </a:ext>
            </a:extLst>
          </p:cNvPr>
          <p:cNvSpPr>
            <a:spLocks noGrp="1"/>
          </p:cNvSpPr>
          <p:nvPr>
            <p:ph type="body" sz="quarter" idx="22" hasCustomPrompt="1"/>
          </p:nvPr>
        </p:nvSpPr>
        <p:spPr>
          <a:xfrm>
            <a:off x="1196278" y="4369495"/>
            <a:ext cx="5970986" cy="531904"/>
          </a:xfrm>
          <a:prstGeom prst="rect">
            <a:avLst/>
          </a:prstGeom>
        </p:spPr>
        <p:txBody>
          <a:bodyPr anchor="ctr"/>
          <a:lstStyle>
            <a:lvl1pPr marL="0" indent="0">
              <a:buNone/>
              <a:defRPr sz="1800">
                <a:latin typeface="Fira Sans Medium" panose="020B0603050000020004" pitchFamily="34" charset="0"/>
              </a:defRPr>
            </a:lvl1pPr>
          </a:lstStyle>
          <a:p>
            <a:pPr lvl="0"/>
            <a:r>
              <a:rPr lang="en-US"/>
              <a:t>Topic 6</a:t>
            </a:r>
            <a:endParaRPr lang="en-GB"/>
          </a:p>
        </p:txBody>
      </p:sp>
      <p:sp>
        <p:nvSpPr>
          <p:cNvPr id="38" name="Picture Placeholder 37">
            <a:extLst>
              <a:ext uri="{FF2B5EF4-FFF2-40B4-BE49-F238E27FC236}">
                <a16:creationId xmlns:a16="http://schemas.microsoft.com/office/drawing/2014/main" id="{B7D5CFC2-DE41-F5CF-FC09-9F626C0F533D}"/>
              </a:ext>
            </a:extLst>
          </p:cNvPr>
          <p:cNvSpPr>
            <a:spLocks noGrp="1"/>
          </p:cNvSpPr>
          <p:nvPr>
            <p:ph type="pic" sz="quarter" idx="23" hasCustomPrompt="1"/>
          </p:nvPr>
        </p:nvSpPr>
        <p:spPr>
          <a:xfrm>
            <a:off x="490437" y="5084588"/>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7</a:t>
            </a:r>
            <a:endParaRPr lang="en-GB"/>
          </a:p>
        </p:txBody>
      </p:sp>
      <p:sp>
        <p:nvSpPr>
          <p:cNvPr id="19" name="Text Placeholder 25">
            <a:extLst>
              <a:ext uri="{FF2B5EF4-FFF2-40B4-BE49-F238E27FC236}">
                <a16:creationId xmlns:a16="http://schemas.microsoft.com/office/drawing/2014/main" id="{C9B404D5-C267-8038-4EFE-DDA214AC0D4B}"/>
              </a:ext>
            </a:extLst>
          </p:cNvPr>
          <p:cNvSpPr>
            <a:spLocks noGrp="1"/>
          </p:cNvSpPr>
          <p:nvPr>
            <p:ph type="body" sz="quarter" idx="24" hasCustomPrompt="1"/>
          </p:nvPr>
        </p:nvSpPr>
        <p:spPr>
          <a:xfrm>
            <a:off x="1196278" y="5092602"/>
            <a:ext cx="5970985" cy="507818"/>
          </a:xfrm>
          <a:prstGeom prst="rect">
            <a:avLst/>
          </a:prstGeom>
        </p:spPr>
        <p:txBody>
          <a:bodyPr anchor="ctr"/>
          <a:lstStyle>
            <a:lvl1pPr marL="0" indent="0">
              <a:buNone/>
              <a:defRPr sz="1800">
                <a:latin typeface="Fira Sans Medium" panose="020B0603050000020004" pitchFamily="34" charset="0"/>
              </a:defRPr>
            </a:lvl1pPr>
          </a:lstStyle>
          <a:p>
            <a:pPr lvl="0"/>
            <a:r>
              <a:rPr lang="en-US"/>
              <a:t>Topic 7</a:t>
            </a:r>
            <a:endParaRPr lang="en-GB"/>
          </a:p>
        </p:txBody>
      </p:sp>
      <p:sp>
        <p:nvSpPr>
          <p:cNvPr id="39" name="Picture Placeholder 38">
            <a:extLst>
              <a:ext uri="{FF2B5EF4-FFF2-40B4-BE49-F238E27FC236}">
                <a16:creationId xmlns:a16="http://schemas.microsoft.com/office/drawing/2014/main" id="{CB494E2E-5027-F5E3-BAF9-1B290CB0A7F1}"/>
              </a:ext>
            </a:extLst>
          </p:cNvPr>
          <p:cNvSpPr>
            <a:spLocks noGrp="1"/>
          </p:cNvSpPr>
          <p:nvPr>
            <p:ph type="pic" sz="quarter" idx="25" hasCustomPrompt="1"/>
          </p:nvPr>
        </p:nvSpPr>
        <p:spPr>
          <a:xfrm>
            <a:off x="490437" y="5788299"/>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8</a:t>
            </a:r>
            <a:endParaRPr lang="en-GB"/>
          </a:p>
        </p:txBody>
      </p:sp>
      <p:sp>
        <p:nvSpPr>
          <p:cNvPr id="32" name="Text Placeholder 25">
            <a:extLst>
              <a:ext uri="{FF2B5EF4-FFF2-40B4-BE49-F238E27FC236}">
                <a16:creationId xmlns:a16="http://schemas.microsoft.com/office/drawing/2014/main" id="{F7E15148-AFB7-8CC2-9F0D-B19ED4D202F7}"/>
              </a:ext>
            </a:extLst>
          </p:cNvPr>
          <p:cNvSpPr>
            <a:spLocks noGrp="1"/>
          </p:cNvSpPr>
          <p:nvPr>
            <p:ph type="body" sz="quarter" idx="26" hasCustomPrompt="1"/>
          </p:nvPr>
        </p:nvSpPr>
        <p:spPr>
          <a:xfrm>
            <a:off x="1196278" y="5791626"/>
            <a:ext cx="5970985" cy="507818"/>
          </a:xfrm>
          <a:prstGeom prst="rect">
            <a:avLst/>
          </a:prstGeom>
        </p:spPr>
        <p:txBody>
          <a:bodyPr anchor="ctr"/>
          <a:lstStyle>
            <a:lvl1pPr marL="0" indent="0">
              <a:buNone/>
              <a:defRPr sz="1800">
                <a:latin typeface="Fira Sans Medium" panose="020B0603050000020004" pitchFamily="34" charset="0"/>
              </a:defRPr>
            </a:lvl1pPr>
          </a:lstStyle>
          <a:p>
            <a:pPr lvl="0"/>
            <a:r>
              <a:rPr lang="en-US"/>
              <a:t>Topic 8</a:t>
            </a:r>
            <a:endParaRPr lang="en-GB"/>
          </a:p>
        </p:txBody>
      </p:sp>
    </p:spTree>
    <p:extLst>
      <p:ext uri="{BB962C8B-B14F-4D97-AF65-F5344CB8AC3E}">
        <p14:creationId xmlns:p14="http://schemas.microsoft.com/office/powerpoint/2010/main" val="3942489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39313"/>
            <a:ext cx="4031846" cy="6233200"/>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a:extLst>
              <a:ext uri="{FF2B5EF4-FFF2-40B4-BE49-F238E27FC236}">
                <a16:creationId xmlns:a16="http://schemas.microsoft.com/office/drawing/2014/main" id="{E7E06C66-8E69-7CB4-1BEB-AE720B75C1A0}"/>
              </a:ext>
            </a:extLst>
          </p:cNvPr>
          <p:cNvSpPr/>
          <p:nvPr userDrawn="1"/>
        </p:nvSpPr>
        <p:spPr>
          <a:xfrm rot="10800000">
            <a:off x="8472232" y="678560"/>
            <a:ext cx="3696180" cy="6193953"/>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blipFill dpi="0" rotWithShape="0">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E73FF205-D5E2-AFBC-6837-EEE2A3F63440}"/>
              </a:ext>
            </a:extLst>
          </p:cNvPr>
          <p:cNvSpPr/>
          <p:nvPr userDrawn="1"/>
        </p:nvSpPr>
        <p:spPr>
          <a:xfrm flipH="1" flipV="1">
            <a:off x="8380071" y="678559"/>
            <a:ext cx="3800134" cy="6179438"/>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7" name="Connecteur droit 62">
            <a:extLst>
              <a:ext uri="{FF2B5EF4-FFF2-40B4-BE49-F238E27FC236}">
                <a16:creationId xmlns:a16="http://schemas.microsoft.com/office/drawing/2014/main" id="{F02D26F6-5481-8C84-2BEF-1FCB0729F54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10" name="Immagine 8">
            <a:extLst>
              <a:ext uri="{FF2B5EF4-FFF2-40B4-BE49-F238E27FC236}">
                <a16:creationId xmlns:a16="http://schemas.microsoft.com/office/drawing/2014/main" id="{A416A3D4-E3DF-DEC0-212E-39AF714B65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pic>
        <p:nvPicPr>
          <p:cNvPr id="12" name="Picture 11" descr="Logo&#10;&#10;Description automatically generated">
            <a:extLst>
              <a:ext uri="{FF2B5EF4-FFF2-40B4-BE49-F238E27FC236}">
                <a16:creationId xmlns:a16="http://schemas.microsoft.com/office/drawing/2014/main" id="{CE3A3E4F-09CA-26EA-21AE-105BDDE51B4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38789" y="6010757"/>
            <a:ext cx="1055845" cy="652018"/>
          </a:xfrm>
          <a:prstGeom prst="rect">
            <a:avLst/>
          </a:prstGeom>
        </p:spPr>
      </p:pic>
    </p:spTree>
    <p:extLst>
      <p:ext uri="{BB962C8B-B14F-4D97-AF65-F5344CB8AC3E}">
        <p14:creationId xmlns:p14="http://schemas.microsoft.com/office/powerpoint/2010/main" val="1108260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63706"/>
            <a:ext cx="4031846" cy="6208808"/>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a:extLst>
              <a:ext uri="{FF2B5EF4-FFF2-40B4-BE49-F238E27FC236}">
                <a16:creationId xmlns:a16="http://schemas.microsoft.com/office/drawing/2014/main" id="{E7E06C66-8E69-7CB4-1BEB-AE720B75C1A0}"/>
              </a:ext>
            </a:extLst>
          </p:cNvPr>
          <p:cNvSpPr/>
          <p:nvPr userDrawn="1"/>
        </p:nvSpPr>
        <p:spPr>
          <a:xfrm rot="10800000">
            <a:off x="8472232" y="693422"/>
            <a:ext cx="3696180" cy="6179092"/>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blipFill dpi="0" rotWithShape="0">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E73FF205-D5E2-AFBC-6837-EEE2A3F63440}"/>
              </a:ext>
            </a:extLst>
          </p:cNvPr>
          <p:cNvSpPr/>
          <p:nvPr userDrawn="1"/>
        </p:nvSpPr>
        <p:spPr>
          <a:xfrm flipH="1" flipV="1">
            <a:off x="8368278" y="693420"/>
            <a:ext cx="3800134" cy="6164577"/>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7" name="Connecteur droit 62">
            <a:extLst>
              <a:ext uri="{FF2B5EF4-FFF2-40B4-BE49-F238E27FC236}">
                <a16:creationId xmlns:a16="http://schemas.microsoft.com/office/drawing/2014/main" id="{F02D26F6-5481-8C84-2BEF-1FCB0729F543}"/>
              </a:ext>
            </a:extLst>
          </p:cNvPr>
          <p:cNvCxnSpPr>
            <a:cxnSpLocks/>
          </p:cNvCxnSpPr>
          <p:nvPr userDrawn="1"/>
        </p:nvCxnSpPr>
        <p:spPr>
          <a:xfrm flipH="1">
            <a:off x="439314" y="663706"/>
            <a:ext cx="11752684" cy="0"/>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10" name="Immagine 8">
            <a:extLst>
              <a:ext uri="{FF2B5EF4-FFF2-40B4-BE49-F238E27FC236}">
                <a16:creationId xmlns:a16="http://schemas.microsoft.com/office/drawing/2014/main" id="{A416A3D4-E3DF-DEC0-212E-39AF714B65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pic>
        <p:nvPicPr>
          <p:cNvPr id="12" name="Picture 11" descr="Logo&#10;&#10;Description automatically generated">
            <a:extLst>
              <a:ext uri="{FF2B5EF4-FFF2-40B4-BE49-F238E27FC236}">
                <a16:creationId xmlns:a16="http://schemas.microsoft.com/office/drawing/2014/main" id="{CE3A3E4F-09CA-26EA-21AE-105BDDE51B4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38789" y="6010757"/>
            <a:ext cx="1055845" cy="652018"/>
          </a:xfrm>
          <a:prstGeom prst="rect">
            <a:avLst/>
          </a:prstGeom>
        </p:spPr>
      </p:pic>
    </p:spTree>
    <p:extLst>
      <p:ext uri="{BB962C8B-B14F-4D97-AF65-F5344CB8AC3E}">
        <p14:creationId xmlns:p14="http://schemas.microsoft.com/office/powerpoint/2010/main" val="760072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New Chapter_Big version A">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39696"/>
            <a:ext cx="4031846" cy="6232818"/>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ext&#10;&#10;Description automatically generated">
            <a:extLst>
              <a:ext uri="{FF2B5EF4-FFF2-40B4-BE49-F238E27FC236}">
                <a16:creationId xmlns:a16="http://schemas.microsoft.com/office/drawing/2014/main" id="{01564E62-59B8-A825-E925-9D6D38C756BC}"/>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l="6644" r="33393"/>
          <a:stretch>
            <a:fillRect/>
          </a:stretch>
        </p:blipFill>
        <p:spPr>
          <a:xfrm>
            <a:off x="8391865" y="680290"/>
            <a:ext cx="3800133" cy="6177706"/>
          </a:xfrm>
          <a:custGeom>
            <a:avLst/>
            <a:gdLst>
              <a:gd name="connsiteX0" fmla="*/ 0 w 3800133"/>
              <a:gd name="connsiteY0" fmla="*/ 0 h 6857997"/>
              <a:gd name="connsiteX1" fmla="*/ 3800133 w 3800133"/>
              <a:gd name="connsiteY1" fmla="*/ 0 h 6857997"/>
              <a:gd name="connsiteX2" fmla="*/ 3800133 w 3800133"/>
              <a:gd name="connsiteY2" fmla="*/ 6843514 h 6857997"/>
              <a:gd name="connsiteX3" fmla="*/ 1726067 w 3800133"/>
              <a:gd name="connsiteY3" fmla="*/ 6857997 h 6857997"/>
              <a:gd name="connsiteX4" fmla="*/ 57801 w 3800133"/>
              <a:gd name="connsiteY4" fmla="*/ 210159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0133" h="6857997">
                <a:moveTo>
                  <a:pt x="0" y="0"/>
                </a:moveTo>
                <a:lnTo>
                  <a:pt x="3800133" y="0"/>
                </a:lnTo>
                <a:lnTo>
                  <a:pt x="3800133" y="6843514"/>
                </a:lnTo>
                <a:lnTo>
                  <a:pt x="1726067" y="6857997"/>
                </a:lnTo>
                <a:cubicBezTo>
                  <a:pt x="2487100" y="3226302"/>
                  <a:pt x="693715" y="2340302"/>
                  <a:pt x="57801" y="210159"/>
                </a:cubicBezTo>
                <a:close/>
              </a:path>
            </a:pathLst>
          </a:custGeom>
        </p:spPr>
      </p:pic>
      <p:pic>
        <p:nvPicPr>
          <p:cNvPr id="10" name="Immagine 8">
            <a:extLst>
              <a:ext uri="{FF2B5EF4-FFF2-40B4-BE49-F238E27FC236}">
                <a16:creationId xmlns:a16="http://schemas.microsoft.com/office/drawing/2014/main" id="{A416A3D4-E3DF-DEC0-212E-39AF714B65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2" name="Rectangle 1">
            <a:extLst>
              <a:ext uri="{FF2B5EF4-FFF2-40B4-BE49-F238E27FC236}">
                <a16:creationId xmlns:a16="http://schemas.microsoft.com/office/drawing/2014/main" id="{A1B0D4D1-6B70-9115-177C-A434C19A0B92}"/>
              </a:ext>
            </a:extLst>
          </p:cNvPr>
          <p:cNvSpPr/>
          <p:nvPr userDrawn="1"/>
        </p:nvSpPr>
        <p:spPr>
          <a:xfrm flipH="1" flipV="1">
            <a:off x="8391863" y="680289"/>
            <a:ext cx="3800134" cy="6177706"/>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7" name="Connecteur droit 62">
            <a:extLst>
              <a:ext uri="{FF2B5EF4-FFF2-40B4-BE49-F238E27FC236}">
                <a16:creationId xmlns:a16="http://schemas.microsoft.com/office/drawing/2014/main" id="{F02D26F6-5481-8C84-2BEF-1FCB0729F54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CE3A3E4F-09CA-26EA-21AE-105BDDE51B4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38789" y="6010757"/>
            <a:ext cx="1055845" cy="652018"/>
          </a:xfrm>
          <a:prstGeom prst="rect">
            <a:avLst/>
          </a:prstGeom>
        </p:spPr>
      </p:pic>
    </p:spTree>
    <p:extLst>
      <p:ext uri="{BB962C8B-B14F-4D97-AF65-F5344CB8AC3E}">
        <p14:creationId xmlns:p14="http://schemas.microsoft.com/office/powerpoint/2010/main" val="2513888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leet Manager">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rot="10800000">
            <a:off x="8160152" y="637540"/>
            <a:ext cx="4031846" cy="623497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77D3DEC-9EF1-CA4E-8E33-44C30F1B05C2}"/>
              </a:ext>
            </a:extLst>
          </p:cNvPr>
          <p:cNvPicPr>
            <a:picLocks noChangeAspect="1"/>
          </p:cNvPicPr>
          <p:nvPr userDrawn="1"/>
        </p:nvPicPr>
        <p:blipFill rotWithShape="1">
          <a:blip r:embed="rId2">
            <a:alphaModFix/>
          </a:blip>
          <a:srcRect l="-1" t="212" r="47649"/>
          <a:stretch/>
        </p:blipFill>
        <p:spPr>
          <a:xfrm>
            <a:off x="8391866" y="689873"/>
            <a:ext cx="3800132" cy="6182641"/>
          </a:xfrm>
          <a:custGeom>
            <a:avLst/>
            <a:gdLst>
              <a:gd name="connsiteX0" fmla="*/ 0 w 3800132"/>
              <a:gd name="connsiteY0" fmla="*/ 0 h 6848107"/>
              <a:gd name="connsiteX1" fmla="*/ 3800132 w 3800132"/>
              <a:gd name="connsiteY1" fmla="*/ 0 h 6848107"/>
              <a:gd name="connsiteX2" fmla="*/ 3800132 w 3800132"/>
              <a:gd name="connsiteY2" fmla="*/ 6843516 h 6848107"/>
              <a:gd name="connsiteX3" fmla="*/ 3142619 w 3800132"/>
              <a:gd name="connsiteY3" fmla="*/ 6848107 h 6848107"/>
              <a:gd name="connsiteX4" fmla="*/ 1727965 w 3800132"/>
              <a:gd name="connsiteY4" fmla="*/ 6848107 h 6848107"/>
              <a:gd name="connsiteX5" fmla="*/ 1791866 w 3800132"/>
              <a:gd name="connsiteY5" fmla="*/ 6514982 h 6848107"/>
              <a:gd name="connsiteX6" fmla="*/ 57800 w 3800132"/>
              <a:gd name="connsiteY6" fmla="*/ 210161 h 6848107"/>
              <a:gd name="connsiteX7" fmla="*/ 0 w 3800132"/>
              <a:gd name="connsiteY7" fmla="*/ 8 h 684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132" h="6848107">
                <a:moveTo>
                  <a:pt x="0" y="0"/>
                </a:moveTo>
                <a:lnTo>
                  <a:pt x="3800132" y="0"/>
                </a:lnTo>
                <a:lnTo>
                  <a:pt x="3800132" y="6843516"/>
                </a:lnTo>
                <a:lnTo>
                  <a:pt x="3142619" y="6848107"/>
                </a:lnTo>
                <a:lnTo>
                  <a:pt x="1727965" y="6848107"/>
                </a:lnTo>
                <a:lnTo>
                  <a:pt x="1791866" y="6514982"/>
                </a:lnTo>
                <a:cubicBezTo>
                  <a:pt x="2372602" y="3167848"/>
                  <a:pt x="673201" y="2271590"/>
                  <a:pt x="57800" y="210161"/>
                </a:cubicBezTo>
                <a:lnTo>
                  <a:pt x="0" y="8"/>
                </a:lnTo>
                <a:close/>
              </a:path>
            </a:pathLst>
          </a:custGeom>
          <a:effectLst/>
        </p:spPr>
      </p:pic>
      <p:pic>
        <p:nvPicPr>
          <p:cNvPr id="10" name="Immagine 8">
            <a:extLst>
              <a:ext uri="{FF2B5EF4-FFF2-40B4-BE49-F238E27FC236}">
                <a16:creationId xmlns:a16="http://schemas.microsoft.com/office/drawing/2014/main" id="{A416A3D4-E3DF-DEC0-212E-39AF714B65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2" name="Rectangle 1">
            <a:extLst>
              <a:ext uri="{FF2B5EF4-FFF2-40B4-BE49-F238E27FC236}">
                <a16:creationId xmlns:a16="http://schemas.microsoft.com/office/drawing/2014/main" id="{A1B0D4D1-6B70-9115-177C-A434C19A0B92}"/>
              </a:ext>
            </a:extLst>
          </p:cNvPr>
          <p:cNvSpPr/>
          <p:nvPr userDrawn="1"/>
        </p:nvSpPr>
        <p:spPr>
          <a:xfrm flipH="1" flipV="1">
            <a:off x="8371250" y="689872"/>
            <a:ext cx="3800134" cy="6182639"/>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3E8873AC-01C6-A3A0-AA9E-4C04B3A75822}"/>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7" name="Connecteur droit 62">
            <a:extLst>
              <a:ext uri="{FF2B5EF4-FFF2-40B4-BE49-F238E27FC236}">
                <a16:creationId xmlns:a16="http://schemas.microsoft.com/office/drawing/2014/main" id="{F02D26F6-5481-8C84-2BEF-1FCB0729F54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CE3A3E4F-09CA-26EA-21AE-105BDDE51B4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38789" y="6010757"/>
            <a:ext cx="1055845" cy="652018"/>
          </a:xfrm>
          <a:prstGeom prst="rect">
            <a:avLst/>
          </a:prstGeom>
        </p:spPr>
      </p:pic>
    </p:spTree>
    <p:extLst>
      <p:ext uri="{BB962C8B-B14F-4D97-AF65-F5344CB8AC3E}">
        <p14:creationId xmlns:p14="http://schemas.microsoft.com/office/powerpoint/2010/main" val="1157947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E51CA02-1A5F-8B68-84D2-5BE88D0521BC}"/>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4" name="Connecteur droit 62">
            <a:extLst>
              <a:ext uri="{FF2B5EF4-FFF2-40B4-BE49-F238E27FC236}">
                <a16:creationId xmlns:a16="http://schemas.microsoft.com/office/drawing/2014/main" id="{5F70E93E-1240-A016-2AA9-768F1B72DA0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5" name="Immagine 8">
            <a:extLst>
              <a:ext uri="{FF2B5EF4-FFF2-40B4-BE49-F238E27FC236}">
                <a16:creationId xmlns:a16="http://schemas.microsoft.com/office/drawing/2014/main" id="{7F362C4F-70A7-B9CD-3A2D-F0E5E43EA9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2" name="Segnaposto testo 13">
            <a:extLst>
              <a:ext uri="{FF2B5EF4-FFF2-40B4-BE49-F238E27FC236}">
                <a16:creationId xmlns:a16="http://schemas.microsoft.com/office/drawing/2014/main" id="{438C8153-F059-C2C7-8D57-A22ED7214418}"/>
              </a:ext>
            </a:extLst>
          </p:cNvPr>
          <p:cNvSpPr>
            <a:spLocks noGrp="1"/>
          </p:cNvSpPr>
          <p:nvPr>
            <p:ph type="body" sz="quarter" idx="14" hasCustomPrompt="1"/>
          </p:nvPr>
        </p:nvSpPr>
        <p:spPr>
          <a:xfrm>
            <a:off x="439314" y="1066313"/>
            <a:ext cx="9787762" cy="5392102"/>
          </a:xfrm>
          <a:prstGeom prst="rect">
            <a:avLst/>
          </a:prstGeom>
        </p:spPr>
        <p:txBody>
          <a:bodyPr vert="horz"/>
          <a:lstStyle>
            <a:lvl1pPr marL="0" indent="0" algn="l" defTabSz="914400" rtl="0" eaLnBrk="1" latinLnBrk="0" hangingPunct="1">
              <a:lnSpc>
                <a:spcPct val="90000"/>
              </a:lnSpc>
              <a:spcBef>
                <a:spcPts val="1000"/>
              </a:spcBef>
              <a:buFont typeface="Arial" panose="020B0604020202020204" pitchFamily="34" charset="0"/>
              <a:buNone/>
              <a:defRPr sz="1600" b="0" i="0">
                <a:latin typeface="Fira Sans Medium"/>
                <a:cs typeface="Fira Sans Medium"/>
              </a:defRPr>
            </a:lvl1pPr>
            <a:lvl2pPr marL="285750" indent="-285750">
              <a:buFont typeface="Wingdings" panose="05000000000000000000" pitchFamily="2" charset="2"/>
              <a:buChar char="§"/>
              <a:defRPr sz="1600" b="0" i="0">
                <a:latin typeface="Fira Sans Light"/>
                <a:cs typeface="Fira Sans Light"/>
              </a:defRPr>
            </a:lvl2pPr>
          </a:lstStyle>
          <a:p>
            <a:pPr lvl="0"/>
            <a:r>
              <a:rPr lang="fr-FR" noProof="0"/>
              <a:t>Modifiez les styles du texte du masque</a:t>
            </a:r>
          </a:p>
          <a:p>
            <a:pPr lvl="1"/>
            <a:r>
              <a:rPr lang="fr-FR"/>
              <a:t>Deuxième niveau</a:t>
            </a:r>
          </a:p>
        </p:txBody>
      </p:sp>
    </p:spTree>
    <p:extLst>
      <p:ext uri="{BB962C8B-B14F-4D97-AF65-F5344CB8AC3E}">
        <p14:creationId xmlns:p14="http://schemas.microsoft.com/office/powerpoint/2010/main" val="2353891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E51CA02-1A5F-8B68-84D2-5BE88D0521BC}"/>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4" name="Connecteur droit 62">
            <a:extLst>
              <a:ext uri="{FF2B5EF4-FFF2-40B4-BE49-F238E27FC236}">
                <a16:creationId xmlns:a16="http://schemas.microsoft.com/office/drawing/2014/main" id="{5F70E93E-1240-A016-2AA9-768F1B72DA0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5" name="Immagine 8">
            <a:extLst>
              <a:ext uri="{FF2B5EF4-FFF2-40B4-BE49-F238E27FC236}">
                <a16:creationId xmlns:a16="http://schemas.microsoft.com/office/drawing/2014/main" id="{7F362C4F-70A7-B9CD-3A2D-F0E5E43EA9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2" name="Segnaposto testo 13">
            <a:extLst>
              <a:ext uri="{FF2B5EF4-FFF2-40B4-BE49-F238E27FC236}">
                <a16:creationId xmlns:a16="http://schemas.microsoft.com/office/drawing/2014/main" id="{438C8153-F059-C2C7-8D57-A22ED7214418}"/>
              </a:ext>
            </a:extLst>
          </p:cNvPr>
          <p:cNvSpPr>
            <a:spLocks noGrp="1"/>
          </p:cNvSpPr>
          <p:nvPr>
            <p:ph type="body" sz="quarter" idx="14" hasCustomPrompt="1"/>
          </p:nvPr>
        </p:nvSpPr>
        <p:spPr>
          <a:xfrm>
            <a:off x="439314" y="1066313"/>
            <a:ext cx="4763001" cy="5392102"/>
          </a:xfrm>
          <a:prstGeom prst="rect">
            <a:avLst/>
          </a:prstGeom>
        </p:spPr>
        <p:txBody>
          <a:bodyPr vert="horz"/>
          <a:lstStyle>
            <a:lvl1pPr marL="0" indent="0" algn="l" defTabSz="914400" rtl="0" eaLnBrk="1" latinLnBrk="0" hangingPunct="1">
              <a:lnSpc>
                <a:spcPct val="90000"/>
              </a:lnSpc>
              <a:spcBef>
                <a:spcPts val="1000"/>
              </a:spcBef>
              <a:buFont typeface="Arial" panose="020B0604020202020204" pitchFamily="34" charset="0"/>
              <a:buNone/>
              <a:defRPr sz="1600" b="0" i="0">
                <a:latin typeface="Fira Sans Medium"/>
                <a:cs typeface="Fira Sans Medium"/>
              </a:defRPr>
            </a:lvl1pPr>
            <a:lvl2pPr marL="285750" indent="-285750">
              <a:buFont typeface="Wingdings" panose="05000000000000000000" pitchFamily="2" charset="2"/>
              <a:buChar char="§"/>
              <a:defRPr sz="1600" b="0" i="0">
                <a:latin typeface="Fira Sans Light"/>
                <a:cs typeface="Fira Sans Light"/>
              </a:defRPr>
            </a:lvl2pPr>
          </a:lstStyle>
          <a:p>
            <a:pPr lvl="0"/>
            <a:r>
              <a:rPr lang="fr-FR" noProof="0"/>
              <a:t>Modifiez les styles du texte du masque</a:t>
            </a:r>
          </a:p>
          <a:p>
            <a:pPr lvl="1"/>
            <a:r>
              <a:rPr lang="fr-FR"/>
              <a:t>Deuxième niveau</a:t>
            </a:r>
          </a:p>
        </p:txBody>
      </p:sp>
      <p:sp>
        <p:nvSpPr>
          <p:cNvPr id="6" name="Segnaposto testo 13">
            <a:extLst>
              <a:ext uri="{FF2B5EF4-FFF2-40B4-BE49-F238E27FC236}">
                <a16:creationId xmlns:a16="http://schemas.microsoft.com/office/drawing/2014/main" id="{DE658800-FFB7-9C1B-329B-31C27C9A6B43}"/>
              </a:ext>
            </a:extLst>
          </p:cNvPr>
          <p:cNvSpPr>
            <a:spLocks noGrp="1"/>
          </p:cNvSpPr>
          <p:nvPr>
            <p:ph type="body" sz="quarter" idx="15" hasCustomPrompt="1"/>
          </p:nvPr>
        </p:nvSpPr>
        <p:spPr>
          <a:xfrm>
            <a:off x="5629247" y="1066313"/>
            <a:ext cx="4763001" cy="5392102"/>
          </a:xfrm>
          <a:prstGeom prst="rect">
            <a:avLst/>
          </a:prstGeom>
        </p:spPr>
        <p:txBody>
          <a:bodyPr vert="horz"/>
          <a:lstStyle>
            <a:lvl1pPr marL="0" indent="0" algn="l" defTabSz="914400" rtl="0" eaLnBrk="1" latinLnBrk="0" hangingPunct="1">
              <a:lnSpc>
                <a:spcPct val="90000"/>
              </a:lnSpc>
              <a:spcBef>
                <a:spcPts val="1000"/>
              </a:spcBef>
              <a:buFont typeface="Arial" panose="020B0604020202020204" pitchFamily="34" charset="0"/>
              <a:buNone/>
              <a:defRPr sz="1600" b="0" i="0">
                <a:latin typeface="Fira Sans Medium"/>
                <a:cs typeface="Fira Sans Medium"/>
              </a:defRPr>
            </a:lvl1pPr>
            <a:lvl2pPr marL="285750" indent="-285750">
              <a:buFont typeface="Wingdings" panose="05000000000000000000" pitchFamily="2" charset="2"/>
              <a:buChar char="§"/>
              <a:defRPr sz="1600" b="0" i="0">
                <a:latin typeface="Fira Sans Light"/>
                <a:cs typeface="Fira Sans Light"/>
              </a:defRPr>
            </a:lvl2pPr>
          </a:lstStyle>
          <a:p>
            <a:pPr lvl="0"/>
            <a:r>
              <a:rPr lang="fr-FR" noProof="0"/>
              <a:t>Modifiez les styles du texte du masque</a:t>
            </a:r>
          </a:p>
          <a:p>
            <a:pPr lvl="1"/>
            <a:r>
              <a:rPr lang="fr-FR"/>
              <a:t>Deuxième niveau</a:t>
            </a:r>
          </a:p>
        </p:txBody>
      </p:sp>
    </p:spTree>
    <p:extLst>
      <p:ext uri="{BB962C8B-B14F-4D97-AF65-F5344CB8AC3E}">
        <p14:creationId xmlns:p14="http://schemas.microsoft.com/office/powerpoint/2010/main" val="3286490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E51CA02-1A5F-8B68-84D2-5BE88D0521BC}"/>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4" name="Connecteur droit 62">
            <a:extLst>
              <a:ext uri="{FF2B5EF4-FFF2-40B4-BE49-F238E27FC236}">
                <a16:creationId xmlns:a16="http://schemas.microsoft.com/office/drawing/2014/main" id="{5F70E93E-1240-A016-2AA9-768F1B72DA0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5" name="Immagine 8">
            <a:extLst>
              <a:ext uri="{FF2B5EF4-FFF2-40B4-BE49-F238E27FC236}">
                <a16:creationId xmlns:a16="http://schemas.microsoft.com/office/drawing/2014/main" id="{7F362C4F-70A7-B9CD-3A2D-F0E5E43EA9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Tree>
    <p:extLst>
      <p:ext uri="{BB962C8B-B14F-4D97-AF65-F5344CB8AC3E}">
        <p14:creationId xmlns:p14="http://schemas.microsoft.com/office/powerpoint/2010/main" val="3069954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Reasons">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E51CA02-1A5F-8B68-84D2-5BE88D0521BC}"/>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4" name="Connecteur droit 62">
            <a:extLst>
              <a:ext uri="{FF2B5EF4-FFF2-40B4-BE49-F238E27FC236}">
                <a16:creationId xmlns:a16="http://schemas.microsoft.com/office/drawing/2014/main" id="{5F70E93E-1240-A016-2AA9-768F1B72DA0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5" name="Immagine 8">
            <a:extLst>
              <a:ext uri="{FF2B5EF4-FFF2-40B4-BE49-F238E27FC236}">
                <a16:creationId xmlns:a16="http://schemas.microsoft.com/office/drawing/2014/main" id="{7F362C4F-70A7-B9CD-3A2D-F0E5E43EA9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cxnSp>
        <p:nvCxnSpPr>
          <p:cNvPr id="6" name="Straight Connector 5">
            <a:extLst>
              <a:ext uri="{FF2B5EF4-FFF2-40B4-BE49-F238E27FC236}">
                <a16:creationId xmlns:a16="http://schemas.microsoft.com/office/drawing/2014/main" id="{7893A246-A834-EECD-6844-F39DCF09B187}"/>
              </a:ext>
            </a:extLst>
          </p:cNvPr>
          <p:cNvCxnSpPr>
            <a:cxnSpLocks/>
          </p:cNvCxnSpPr>
          <p:nvPr userDrawn="1"/>
        </p:nvCxnSpPr>
        <p:spPr>
          <a:xfrm>
            <a:off x="2996993" y="1663855"/>
            <a:ext cx="0" cy="4205449"/>
          </a:xfrm>
          <a:prstGeom prst="line">
            <a:avLst/>
          </a:prstGeom>
          <a:ln w="12700">
            <a:solidFill>
              <a:srgbClr val="00229C">
                <a:alpha val="3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7DEF30-0C6A-9118-2A39-7A366A114E42}"/>
              </a:ext>
            </a:extLst>
          </p:cNvPr>
          <p:cNvCxnSpPr>
            <a:cxnSpLocks/>
          </p:cNvCxnSpPr>
          <p:nvPr userDrawn="1"/>
        </p:nvCxnSpPr>
        <p:spPr>
          <a:xfrm>
            <a:off x="6044993" y="1663855"/>
            <a:ext cx="0" cy="4205449"/>
          </a:xfrm>
          <a:prstGeom prst="line">
            <a:avLst/>
          </a:prstGeom>
          <a:ln w="12700">
            <a:solidFill>
              <a:srgbClr val="00229C">
                <a:alpha val="3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1E5526-1B72-A652-E77E-563B48DE1C91}"/>
              </a:ext>
            </a:extLst>
          </p:cNvPr>
          <p:cNvCxnSpPr>
            <a:cxnSpLocks/>
          </p:cNvCxnSpPr>
          <p:nvPr userDrawn="1"/>
        </p:nvCxnSpPr>
        <p:spPr>
          <a:xfrm>
            <a:off x="9092993" y="1663855"/>
            <a:ext cx="0" cy="4205449"/>
          </a:xfrm>
          <a:prstGeom prst="line">
            <a:avLst/>
          </a:prstGeom>
          <a:ln w="12700">
            <a:solidFill>
              <a:srgbClr val="00229C">
                <a:alpha val="30000"/>
              </a:srgb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FA81141-5A4F-3B97-B5AB-1585E6418247}"/>
              </a:ext>
            </a:extLst>
          </p:cNvPr>
          <p:cNvSpPr/>
          <p:nvPr userDrawn="1"/>
        </p:nvSpPr>
        <p:spPr>
          <a:xfrm>
            <a:off x="9375942" y="2899354"/>
            <a:ext cx="2525004" cy="2558005"/>
          </a:xfrm>
          <a:prstGeom prst="rect">
            <a:avLst/>
          </a:prstGeom>
          <a:solidFill>
            <a:srgbClr val="00239C"/>
          </a:solidFill>
          <a:ln>
            <a:solidFill>
              <a:srgbClr val="00229C">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A4F1BE4-2F42-C823-BA6C-AD3DDD13E799}"/>
              </a:ext>
            </a:extLst>
          </p:cNvPr>
          <p:cNvSpPr/>
          <p:nvPr userDrawn="1"/>
        </p:nvSpPr>
        <p:spPr>
          <a:xfrm>
            <a:off x="6306492" y="2899355"/>
            <a:ext cx="2525004" cy="2558005"/>
          </a:xfrm>
          <a:prstGeom prst="rect">
            <a:avLst/>
          </a:prstGeom>
          <a:solidFill>
            <a:srgbClr val="00239C"/>
          </a:solidFill>
          <a:ln>
            <a:solidFill>
              <a:srgbClr val="00229C">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2FB0B4E-B328-1F59-CD7F-C24E1F3805B0}"/>
              </a:ext>
            </a:extLst>
          </p:cNvPr>
          <p:cNvSpPr/>
          <p:nvPr userDrawn="1"/>
        </p:nvSpPr>
        <p:spPr>
          <a:xfrm>
            <a:off x="3295822" y="2899356"/>
            <a:ext cx="2509126" cy="2558005"/>
          </a:xfrm>
          <a:prstGeom prst="rect">
            <a:avLst/>
          </a:prstGeom>
          <a:solidFill>
            <a:srgbClr val="00239C"/>
          </a:solidFill>
          <a:ln>
            <a:solidFill>
              <a:srgbClr val="00229C">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F259A6-E135-CE33-AD6F-BF4D9EFA6197}"/>
              </a:ext>
            </a:extLst>
          </p:cNvPr>
          <p:cNvSpPr/>
          <p:nvPr userDrawn="1"/>
        </p:nvSpPr>
        <p:spPr>
          <a:xfrm>
            <a:off x="220936" y="2899356"/>
            <a:ext cx="2509126" cy="2558005"/>
          </a:xfrm>
          <a:prstGeom prst="rect">
            <a:avLst/>
          </a:prstGeom>
          <a:solidFill>
            <a:srgbClr val="00239C"/>
          </a:solidFill>
          <a:ln>
            <a:solidFill>
              <a:srgbClr val="00229C">
                <a:alpha val="2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33">
            <a:extLst>
              <a:ext uri="{FF2B5EF4-FFF2-40B4-BE49-F238E27FC236}">
                <a16:creationId xmlns:a16="http://schemas.microsoft.com/office/drawing/2014/main" id="{A1534B26-E0FB-EAEA-ACE6-E08582A298B3}"/>
              </a:ext>
            </a:extLst>
          </p:cNvPr>
          <p:cNvSpPr>
            <a:spLocks noGrp="1"/>
          </p:cNvSpPr>
          <p:nvPr userDrawn="1">
            <p:ph type="body" sz="quarter" idx="10" hasCustomPrompt="1"/>
          </p:nvPr>
        </p:nvSpPr>
        <p:spPr>
          <a:xfrm>
            <a:off x="237269" y="3429000"/>
            <a:ext cx="2491485" cy="375285"/>
          </a:xfrm>
          <a:prstGeom prst="rect">
            <a:avLst/>
          </a:prstGeom>
        </p:spPr>
        <p:txBody>
          <a:bodyPr/>
          <a:lstStyle>
            <a:lvl1pPr marL="0" indent="0" algn="ctr">
              <a:buNone/>
              <a:defRPr sz="1800">
                <a:solidFill>
                  <a:schemeClr val="bg1"/>
                </a:solidFill>
                <a:latin typeface="Fira Sans ExtraBold" panose="020B0903050000020004" pitchFamily="34" charset="0"/>
              </a:defRPr>
            </a:lvl1pPr>
          </a:lstStyle>
          <a:p>
            <a:pPr lvl="0"/>
            <a:r>
              <a:rPr lang="en-US"/>
              <a:t>Reason 1</a:t>
            </a:r>
            <a:endParaRPr lang="en-GB"/>
          </a:p>
        </p:txBody>
      </p:sp>
      <p:sp>
        <p:nvSpPr>
          <p:cNvPr id="35" name="Text Placeholder 33">
            <a:extLst>
              <a:ext uri="{FF2B5EF4-FFF2-40B4-BE49-F238E27FC236}">
                <a16:creationId xmlns:a16="http://schemas.microsoft.com/office/drawing/2014/main" id="{43DB2AAF-3A2D-DBE2-701C-4E58DE8C2F83}"/>
              </a:ext>
            </a:extLst>
          </p:cNvPr>
          <p:cNvSpPr>
            <a:spLocks noGrp="1"/>
          </p:cNvSpPr>
          <p:nvPr userDrawn="1">
            <p:ph type="body" sz="quarter" idx="11" hasCustomPrompt="1"/>
          </p:nvPr>
        </p:nvSpPr>
        <p:spPr>
          <a:xfrm>
            <a:off x="3304642" y="3429000"/>
            <a:ext cx="2491485" cy="375285"/>
          </a:xfrm>
          <a:prstGeom prst="rect">
            <a:avLst/>
          </a:prstGeom>
        </p:spPr>
        <p:txBody>
          <a:bodyPr/>
          <a:lstStyle>
            <a:lvl1pPr marL="0" indent="0" algn="ctr">
              <a:buNone/>
              <a:defRPr sz="1800">
                <a:solidFill>
                  <a:schemeClr val="bg1"/>
                </a:solidFill>
                <a:latin typeface="Fira Sans ExtraBold" panose="020B0903050000020004" pitchFamily="34" charset="0"/>
              </a:defRPr>
            </a:lvl1pPr>
          </a:lstStyle>
          <a:p>
            <a:pPr lvl="0"/>
            <a:r>
              <a:rPr lang="en-US"/>
              <a:t>Reason 2</a:t>
            </a:r>
            <a:endParaRPr lang="en-GB"/>
          </a:p>
        </p:txBody>
      </p:sp>
      <p:sp>
        <p:nvSpPr>
          <p:cNvPr id="36" name="Text Placeholder 33">
            <a:extLst>
              <a:ext uri="{FF2B5EF4-FFF2-40B4-BE49-F238E27FC236}">
                <a16:creationId xmlns:a16="http://schemas.microsoft.com/office/drawing/2014/main" id="{B40510C2-FE00-05B5-7B29-43799662ECC4}"/>
              </a:ext>
            </a:extLst>
          </p:cNvPr>
          <p:cNvSpPr>
            <a:spLocks noGrp="1"/>
          </p:cNvSpPr>
          <p:nvPr userDrawn="1">
            <p:ph type="body" sz="quarter" idx="12" hasCustomPrompt="1"/>
          </p:nvPr>
        </p:nvSpPr>
        <p:spPr>
          <a:xfrm>
            <a:off x="6315371" y="3429000"/>
            <a:ext cx="2491485" cy="375285"/>
          </a:xfrm>
          <a:prstGeom prst="rect">
            <a:avLst/>
          </a:prstGeom>
        </p:spPr>
        <p:txBody>
          <a:bodyPr/>
          <a:lstStyle>
            <a:lvl1pPr marL="0" indent="0" algn="ctr">
              <a:buNone/>
              <a:defRPr sz="1800">
                <a:solidFill>
                  <a:schemeClr val="bg1"/>
                </a:solidFill>
                <a:latin typeface="Fira Sans ExtraBold" panose="020B0903050000020004" pitchFamily="34" charset="0"/>
              </a:defRPr>
            </a:lvl1pPr>
          </a:lstStyle>
          <a:p>
            <a:pPr lvl="0"/>
            <a:r>
              <a:rPr lang="en-US"/>
              <a:t>Reason 3</a:t>
            </a:r>
            <a:endParaRPr lang="en-GB"/>
          </a:p>
        </p:txBody>
      </p:sp>
      <p:sp>
        <p:nvSpPr>
          <p:cNvPr id="37" name="Text Placeholder 33">
            <a:extLst>
              <a:ext uri="{FF2B5EF4-FFF2-40B4-BE49-F238E27FC236}">
                <a16:creationId xmlns:a16="http://schemas.microsoft.com/office/drawing/2014/main" id="{33BAE67C-B928-E4FA-2A9C-5C6DE3CA9DAF}"/>
              </a:ext>
            </a:extLst>
          </p:cNvPr>
          <p:cNvSpPr>
            <a:spLocks noGrp="1"/>
          </p:cNvSpPr>
          <p:nvPr userDrawn="1">
            <p:ph type="body" sz="quarter" idx="13" hasCustomPrompt="1"/>
          </p:nvPr>
        </p:nvSpPr>
        <p:spPr>
          <a:xfrm>
            <a:off x="9388010" y="3429000"/>
            <a:ext cx="2491485" cy="375285"/>
          </a:xfrm>
          <a:prstGeom prst="rect">
            <a:avLst/>
          </a:prstGeom>
        </p:spPr>
        <p:txBody>
          <a:bodyPr/>
          <a:lstStyle>
            <a:lvl1pPr marL="0" indent="0" algn="ctr">
              <a:buNone/>
              <a:defRPr sz="1800">
                <a:solidFill>
                  <a:schemeClr val="bg1"/>
                </a:solidFill>
                <a:latin typeface="Fira Sans ExtraBold" panose="020B0903050000020004" pitchFamily="34" charset="0"/>
              </a:defRPr>
            </a:lvl1pPr>
          </a:lstStyle>
          <a:p>
            <a:pPr lvl="0"/>
            <a:r>
              <a:rPr lang="en-US"/>
              <a:t>Reason 4</a:t>
            </a:r>
            <a:endParaRPr lang="en-GB"/>
          </a:p>
        </p:txBody>
      </p:sp>
      <p:sp>
        <p:nvSpPr>
          <p:cNvPr id="39" name="Text Placeholder 38">
            <a:extLst>
              <a:ext uri="{FF2B5EF4-FFF2-40B4-BE49-F238E27FC236}">
                <a16:creationId xmlns:a16="http://schemas.microsoft.com/office/drawing/2014/main" id="{C757EF55-7DD0-C2FD-A2FF-2B25DA0F468D}"/>
              </a:ext>
            </a:extLst>
          </p:cNvPr>
          <p:cNvSpPr>
            <a:spLocks noGrp="1"/>
          </p:cNvSpPr>
          <p:nvPr userDrawn="1">
            <p:ph type="body" sz="quarter" idx="14" hasCustomPrompt="1"/>
          </p:nvPr>
        </p:nvSpPr>
        <p:spPr>
          <a:xfrm>
            <a:off x="307881" y="4844606"/>
            <a:ext cx="2330226" cy="528637"/>
          </a:xfrm>
          <a:prstGeom prst="rect">
            <a:avLst/>
          </a:prstGeom>
        </p:spPr>
        <p:txBody>
          <a:bodyPr/>
          <a:lstStyle>
            <a:lvl1pPr marL="0" indent="0" algn="ctr">
              <a:buNone/>
              <a:defRPr sz="1400">
                <a:solidFill>
                  <a:schemeClr val="bg1"/>
                </a:solidFill>
                <a:latin typeface="Fira Sans" panose="020B0503050000020004" pitchFamily="34" charset="0"/>
              </a:defRPr>
            </a:lvl1pPr>
          </a:lstStyle>
          <a:p>
            <a:pPr lvl="0"/>
            <a:r>
              <a:rPr lang="en-US"/>
              <a:t>Text 1</a:t>
            </a:r>
            <a:endParaRPr lang="en-GB"/>
          </a:p>
        </p:txBody>
      </p:sp>
      <p:sp>
        <p:nvSpPr>
          <p:cNvPr id="40" name="Text Placeholder 38">
            <a:extLst>
              <a:ext uri="{FF2B5EF4-FFF2-40B4-BE49-F238E27FC236}">
                <a16:creationId xmlns:a16="http://schemas.microsoft.com/office/drawing/2014/main" id="{EA51344D-5DF7-81A1-BCC4-B6D3C744171C}"/>
              </a:ext>
            </a:extLst>
          </p:cNvPr>
          <p:cNvSpPr>
            <a:spLocks noGrp="1"/>
          </p:cNvSpPr>
          <p:nvPr userDrawn="1">
            <p:ph type="body" sz="quarter" idx="15" hasCustomPrompt="1"/>
          </p:nvPr>
        </p:nvSpPr>
        <p:spPr>
          <a:xfrm>
            <a:off x="3385271" y="4844606"/>
            <a:ext cx="2330226" cy="528637"/>
          </a:xfrm>
          <a:prstGeom prst="rect">
            <a:avLst/>
          </a:prstGeom>
        </p:spPr>
        <p:txBody>
          <a:bodyPr/>
          <a:lstStyle>
            <a:lvl1pPr marL="0" indent="0" algn="ctr">
              <a:buNone/>
              <a:defRPr sz="1400">
                <a:solidFill>
                  <a:schemeClr val="bg1"/>
                </a:solidFill>
                <a:latin typeface="Fira Sans" panose="020B0503050000020004" pitchFamily="34" charset="0"/>
              </a:defRPr>
            </a:lvl1pPr>
          </a:lstStyle>
          <a:p>
            <a:pPr lvl="0"/>
            <a:r>
              <a:rPr lang="en-US"/>
              <a:t>Text 2</a:t>
            </a:r>
            <a:endParaRPr lang="en-GB"/>
          </a:p>
        </p:txBody>
      </p:sp>
      <p:sp>
        <p:nvSpPr>
          <p:cNvPr id="41" name="Text Placeholder 38">
            <a:extLst>
              <a:ext uri="{FF2B5EF4-FFF2-40B4-BE49-F238E27FC236}">
                <a16:creationId xmlns:a16="http://schemas.microsoft.com/office/drawing/2014/main" id="{03CC92AD-22AB-BCC2-5868-C6A880E2A92F}"/>
              </a:ext>
            </a:extLst>
          </p:cNvPr>
          <p:cNvSpPr>
            <a:spLocks noGrp="1"/>
          </p:cNvSpPr>
          <p:nvPr userDrawn="1">
            <p:ph type="body" sz="quarter" idx="16" hasCustomPrompt="1"/>
          </p:nvPr>
        </p:nvSpPr>
        <p:spPr>
          <a:xfrm>
            <a:off x="6403881" y="4844606"/>
            <a:ext cx="2330226" cy="528637"/>
          </a:xfrm>
          <a:prstGeom prst="rect">
            <a:avLst/>
          </a:prstGeom>
        </p:spPr>
        <p:txBody>
          <a:bodyPr/>
          <a:lstStyle>
            <a:lvl1pPr marL="0" indent="0" algn="ctr">
              <a:buNone/>
              <a:defRPr sz="1400">
                <a:solidFill>
                  <a:schemeClr val="bg1"/>
                </a:solidFill>
                <a:latin typeface="Fira Sans" panose="020B0503050000020004" pitchFamily="34" charset="0"/>
              </a:defRPr>
            </a:lvl1pPr>
          </a:lstStyle>
          <a:p>
            <a:pPr lvl="0"/>
            <a:r>
              <a:rPr lang="en-US"/>
              <a:t>Text 3</a:t>
            </a:r>
            <a:endParaRPr lang="en-GB"/>
          </a:p>
        </p:txBody>
      </p:sp>
      <p:sp>
        <p:nvSpPr>
          <p:cNvPr id="42" name="Text Placeholder 38">
            <a:extLst>
              <a:ext uri="{FF2B5EF4-FFF2-40B4-BE49-F238E27FC236}">
                <a16:creationId xmlns:a16="http://schemas.microsoft.com/office/drawing/2014/main" id="{541CF8A9-D158-BAD4-98C5-EB9D723254C6}"/>
              </a:ext>
            </a:extLst>
          </p:cNvPr>
          <p:cNvSpPr>
            <a:spLocks noGrp="1"/>
          </p:cNvSpPr>
          <p:nvPr userDrawn="1">
            <p:ph type="body" sz="quarter" idx="17" hasCustomPrompt="1"/>
          </p:nvPr>
        </p:nvSpPr>
        <p:spPr>
          <a:xfrm>
            <a:off x="9468639" y="4844606"/>
            <a:ext cx="2330226" cy="528637"/>
          </a:xfrm>
          <a:prstGeom prst="rect">
            <a:avLst/>
          </a:prstGeom>
        </p:spPr>
        <p:txBody>
          <a:bodyPr/>
          <a:lstStyle>
            <a:lvl1pPr marL="0" indent="0" algn="ctr">
              <a:buNone/>
              <a:defRPr sz="1400">
                <a:solidFill>
                  <a:schemeClr val="bg1"/>
                </a:solidFill>
                <a:latin typeface="Fira Sans" panose="020B0503050000020004" pitchFamily="34" charset="0"/>
              </a:defRPr>
            </a:lvl1pPr>
          </a:lstStyle>
          <a:p>
            <a:pPr lvl="0"/>
            <a:r>
              <a:rPr lang="en-US"/>
              <a:t>Text 4</a:t>
            </a:r>
            <a:endParaRPr lang="en-GB"/>
          </a:p>
        </p:txBody>
      </p:sp>
      <p:sp>
        <p:nvSpPr>
          <p:cNvPr id="49" name="Picture Placeholder 48">
            <a:extLst>
              <a:ext uri="{FF2B5EF4-FFF2-40B4-BE49-F238E27FC236}">
                <a16:creationId xmlns:a16="http://schemas.microsoft.com/office/drawing/2014/main" id="{64DB892E-7721-BF7B-2CE4-54FD0F77606E}"/>
              </a:ext>
            </a:extLst>
          </p:cNvPr>
          <p:cNvSpPr>
            <a:spLocks noGrp="1"/>
          </p:cNvSpPr>
          <p:nvPr userDrawn="1">
            <p:ph type="pic" sz="quarter" idx="18" hasCustomPrompt="1"/>
          </p:nvPr>
        </p:nvSpPr>
        <p:spPr>
          <a:xfrm>
            <a:off x="968800" y="1626839"/>
            <a:ext cx="821802" cy="815338"/>
          </a:xfrm>
          <a:custGeom>
            <a:avLst/>
            <a:gdLst>
              <a:gd name="connsiteX0" fmla="*/ 410901 w 821802"/>
              <a:gd name="connsiteY0" fmla="*/ 0 h 815338"/>
              <a:gd name="connsiteX1" fmla="*/ 821802 w 821802"/>
              <a:gd name="connsiteY1" fmla="*/ 410901 h 815338"/>
              <a:gd name="connsiteX2" fmla="*/ 493712 w 821802"/>
              <a:gd name="connsiteY2" fmla="*/ 813454 h 815338"/>
              <a:gd name="connsiteX3" fmla="*/ 475022 w 821802"/>
              <a:gd name="connsiteY3" fmla="*/ 815338 h 815338"/>
              <a:gd name="connsiteX4" fmla="*/ 346780 w 821802"/>
              <a:gd name="connsiteY4" fmla="*/ 815338 h 815338"/>
              <a:gd name="connsiteX5" fmla="*/ 328090 w 821802"/>
              <a:gd name="connsiteY5" fmla="*/ 813454 h 815338"/>
              <a:gd name="connsiteX6" fmla="*/ 0 w 821802"/>
              <a:gd name="connsiteY6" fmla="*/ 410901 h 815338"/>
              <a:gd name="connsiteX7" fmla="*/ 410901 w 821802"/>
              <a:gd name="connsiteY7" fmla="*/ 0 h 81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02" h="815338">
                <a:moveTo>
                  <a:pt x="410901" y="0"/>
                </a:moveTo>
                <a:cubicBezTo>
                  <a:pt x="637835" y="0"/>
                  <a:pt x="821802" y="183967"/>
                  <a:pt x="821802" y="410901"/>
                </a:cubicBezTo>
                <a:cubicBezTo>
                  <a:pt x="821802" y="609468"/>
                  <a:pt x="680952" y="775139"/>
                  <a:pt x="493712" y="813454"/>
                </a:cubicBezTo>
                <a:lnTo>
                  <a:pt x="475022" y="815338"/>
                </a:lnTo>
                <a:lnTo>
                  <a:pt x="346780" y="815338"/>
                </a:lnTo>
                <a:lnTo>
                  <a:pt x="328090" y="813454"/>
                </a:lnTo>
                <a:cubicBezTo>
                  <a:pt x="140850" y="775139"/>
                  <a:pt x="0" y="609468"/>
                  <a:pt x="0" y="410901"/>
                </a:cubicBezTo>
                <a:cubicBezTo>
                  <a:pt x="0" y="183967"/>
                  <a:pt x="183967" y="0"/>
                  <a:pt x="410901" y="0"/>
                </a:cubicBezTo>
                <a:close/>
              </a:path>
            </a:pathLst>
          </a:custGeom>
          <a:solidFill>
            <a:srgbClr val="00239C"/>
          </a:solidFill>
        </p:spPr>
        <p:txBody>
          <a:bodyPr wrap="square" anchor="ctr">
            <a:noAutofit/>
          </a:bodyPr>
          <a:lstStyle>
            <a:lvl1pPr marL="0" indent="0" algn="ctr">
              <a:buNone/>
              <a:defRPr sz="1600">
                <a:solidFill>
                  <a:schemeClr val="bg1"/>
                </a:solidFill>
                <a:latin typeface="Fira Sans" panose="020B0503050000020004" pitchFamily="34" charset="0"/>
              </a:defRPr>
            </a:lvl1pPr>
          </a:lstStyle>
          <a:p>
            <a:r>
              <a:rPr lang="de-DE"/>
              <a:t>Icon 1</a:t>
            </a:r>
            <a:endParaRPr lang="en-GB"/>
          </a:p>
        </p:txBody>
      </p:sp>
      <p:sp>
        <p:nvSpPr>
          <p:cNvPr id="50" name="Picture Placeholder 49">
            <a:extLst>
              <a:ext uri="{FF2B5EF4-FFF2-40B4-BE49-F238E27FC236}">
                <a16:creationId xmlns:a16="http://schemas.microsoft.com/office/drawing/2014/main" id="{1E4B581B-CEDC-C9B8-2755-11F4F7408FA2}"/>
              </a:ext>
            </a:extLst>
          </p:cNvPr>
          <p:cNvSpPr>
            <a:spLocks noGrp="1"/>
          </p:cNvSpPr>
          <p:nvPr userDrawn="1">
            <p:ph type="pic" sz="quarter" idx="19" hasCustomPrompt="1"/>
          </p:nvPr>
        </p:nvSpPr>
        <p:spPr>
          <a:xfrm>
            <a:off x="4070611" y="1626839"/>
            <a:ext cx="820094" cy="815338"/>
          </a:xfrm>
          <a:custGeom>
            <a:avLst/>
            <a:gdLst>
              <a:gd name="connsiteX0" fmla="*/ 410901 w 820094"/>
              <a:gd name="connsiteY0" fmla="*/ 0 h 815338"/>
              <a:gd name="connsiteX1" fmla="*/ 813454 w 820094"/>
              <a:gd name="connsiteY1" fmla="*/ 328090 h 815338"/>
              <a:gd name="connsiteX2" fmla="*/ 820094 w 820094"/>
              <a:gd name="connsiteY2" fmla="*/ 393958 h 815338"/>
              <a:gd name="connsiteX3" fmla="*/ 820094 w 820094"/>
              <a:gd name="connsiteY3" fmla="*/ 427844 h 815338"/>
              <a:gd name="connsiteX4" fmla="*/ 813454 w 820094"/>
              <a:gd name="connsiteY4" fmla="*/ 493712 h 815338"/>
              <a:gd name="connsiteX5" fmla="*/ 493712 w 820094"/>
              <a:gd name="connsiteY5" fmla="*/ 813454 h 815338"/>
              <a:gd name="connsiteX6" fmla="*/ 475023 w 820094"/>
              <a:gd name="connsiteY6" fmla="*/ 815338 h 815338"/>
              <a:gd name="connsiteX7" fmla="*/ 346780 w 820094"/>
              <a:gd name="connsiteY7" fmla="*/ 815338 h 815338"/>
              <a:gd name="connsiteX8" fmla="*/ 328090 w 820094"/>
              <a:gd name="connsiteY8" fmla="*/ 813454 h 815338"/>
              <a:gd name="connsiteX9" fmla="*/ 0 w 820094"/>
              <a:gd name="connsiteY9" fmla="*/ 410901 h 815338"/>
              <a:gd name="connsiteX10" fmla="*/ 410901 w 820094"/>
              <a:gd name="connsiteY10" fmla="*/ 0 h 81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094" h="815338">
                <a:moveTo>
                  <a:pt x="410901" y="0"/>
                </a:moveTo>
                <a:cubicBezTo>
                  <a:pt x="609468" y="0"/>
                  <a:pt x="775139" y="140850"/>
                  <a:pt x="813454" y="328090"/>
                </a:cubicBezTo>
                <a:lnTo>
                  <a:pt x="820094" y="393958"/>
                </a:lnTo>
                <a:lnTo>
                  <a:pt x="820094" y="427844"/>
                </a:lnTo>
                <a:lnTo>
                  <a:pt x="813454" y="493712"/>
                </a:lnTo>
                <a:cubicBezTo>
                  <a:pt x="780613" y="654204"/>
                  <a:pt x="654204" y="780613"/>
                  <a:pt x="493712" y="813454"/>
                </a:cubicBezTo>
                <a:lnTo>
                  <a:pt x="475023" y="815338"/>
                </a:lnTo>
                <a:lnTo>
                  <a:pt x="346780" y="815338"/>
                </a:lnTo>
                <a:lnTo>
                  <a:pt x="328090" y="813454"/>
                </a:lnTo>
                <a:cubicBezTo>
                  <a:pt x="140850" y="775139"/>
                  <a:pt x="0" y="609468"/>
                  <a:pt x="0" y="410901"/>
                </a:cubicBezTo>
                <a:cubicBezTo>
                  <a:pt x="0" y="183967"/>
                  <a:pt x="183967" y="0"/>
                  <a:pt x="410901" y="0"/>
                </a:cubicBezTo>
                <a:close/>
              </a:path>
            </a:pathLst>
          </a:custGeom>
          <a:solidFill>
            <a:srgbClr val="00239C"/>
          </a:solidFill>
        </p:spPr>
        <p:txBody>
          <a:bodyPr wrap="square" anchor="ctr">
            <a:noAutofit/>
          </a:bodyPr>
          <a:lstStyle>
            <a:lvl1pPr marL="0" indent="0" algn="ctr">
              <a:buNone/>
              <a:defRPr sz="1600">
                <a:solidFill>
                  <a:schemeClr val="bg1"/>
                </a:solidFill>
                <a:latin typeface="Fira Sans" panose="020B0503050000020004" pitchFamily="34" charset="0"/>
              </a:defRPr>
            </a:lvl1pPr>
          </a:lstStyle>
          <a:p>
            <a:r>
              <a:rPr lang="de-DE"/>
              <a:t>Icon 2</a:t>
            </a:r>
            <a:endParaRPr lang="en-GB"/>
          </a:p>
        </p:txBody>
      </p:sp>
      <p:sp>
        <p:nvSpPr>
          <p:cNvPr id="51" name="Picture Placeholder 50">
            <a:extLst>
              <a:ext uri="{FF2B5EF4-FFF2-40B4-BE49-F238E27FC236}">
                <a16:creationId xmlns:a16="http://schemas.microsoft.com/office/drawing/2014/main" id="{84944A40-2CAF-7647-0966-A9383D016AA5}"/>
              </a:ext>
            </a:extLst>
          </p:cNvPr>
          <p:cNvSpPr>
            <a:spLocks noGrp="1"/>
          </p:cNvSpPr>
          <p:nvPr userDrawn="1">
            <p:ph type="pic" sz="quarter" idx="20" hasCustomPrompt="1"/>
          </p:nvPr>
        </p:nvSpPr>
        <p:spPr>
          <a:xfrm>
            <a:off x="7179544" y="1626839"/>
            <a:ext cx="812973" cy="813570"/>
          </a:xfrm>
          <a:custGeom>
            <a:avLst/>
            <a:gdLst>
              <a:gd name="connsiteX0" fmla="*/ 410901 w 812973"/>
              <a:gd name="connsiteY0" fmla="*/ 0 h 813570"/>
              <a:gd name="connsiteX1" fmla="*/ 789512 w 812973"/>
              <a:gd name="connsiteY1" fmla="*/ 250960 h 813570"/>
              <a:gd name="connsiteX2" fmla="*/ 812973 w 812973"/>
              <a:gd name="connsiteY2" fmla="*/ 326541 h 813570"/>
              <a:gd name="connsiteX3" fmla="*/ 812973 w 812973"/>
              <a:gd name="connsiteY3" fmla="*/ 495261 h 813570"/>
              <a:gd name="connsiteX4" fmla="*/ 789512 w 812973"/>
              <a:gd name="connsiteY4" fmla="*/ 570842 h 813570"/>
              <a:gd name="connsiteX5" fmla="*/ 493712 w 812973"/>
              <a:gd name="connsiteY5" fmla="*/ 813454 h 813570"/>
              <a:gd name="connsiteX6" fmla="*/ 492561 w 812973"/>
              <a:gd name="connsiteY6" fmla="*/ 813570 h 813570"/>
              <a:gd name="connsiteX7" fmla="*/ 329242 w 812973"/>
              <a:gd name="connsiteY7" fmla="*/ 813570 h 813570"/>
              <a:gd name="connsiteX8" fmla="*/ 328090 w 812973"/>
              <a:gd name="connsiteY8" fmla="*/ 813454 h 813570"/>
              <a:gd name="connsiteX9" fmla="*/ 0 w 812973"/>
              <a:gd name="connsiteY9" fmla="*/ 410901 h 813570"/>
              <a:gd name="connsiteX10" fmla="*/ 410901 w 812973"/>
              <a:gd name="connsiteY10" fmla="*/ 0 h 8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973" h="813570">
                <a:moveTo>
                  <a:pt x="410901" y="0"/>
                </a:moveTo>
                <a:cubicBezTo>
                  <a:pt x="581102" y="0"/>
                  <a:pt x="727133" y="103482"/>
                  <a:pt x="789512" y="250960"/>
                </a:cubicBezTo>
                <a:lnTo>
                  <a:pt x="812973" y="326541"/>
                </a:lnTo>
                <a:lnTo>
                  <a:pt x="812973" y="495261"/>
                </a:lnTo>
                <a:lnTo>
                  <a:pt x="789512" y="570842"/>
                </a:lnTo>
                <a:cubicBezTo>
                  <a:pt x="737530" y="693741"/>
                  <a:pt x="627455" y="786086"/>
                  <a:pt x="493712" y="813454"/>
                </a:cubicBezTo>
                <a:lnTo>
                  <a:pt x="492561" y="813570"/>
                </a:lnTo>
                <a:lnTo>
                  <a:pt x="329242" y="813570"/>
                </a:lnTo>
                <a:lnTo>
                  <a:pt x="328090" y="813454"/>
                </a:lnTo>
                <a:cubicBezTo>
                  <a:pt x="140850" y="775139"/>
                  <a:pt x="0" y="609468"/>
                  <a:pt x="0" y="410901"/>
                </a:cubicBezTo>
                <a:cubicBezTo>
                  <a:pt x="0" y="183967"/>
                  <a:pt x="183967" y="0"/>
                  <a:pt x="410901" y="0"/>
                </a:cubicBezTo>
                <a:close/>
              </a:path>
            </a:pathLst>
          </a:custGeom>
          <a:solidFill>
            <a:srgbClr val="00239C"/>
          </a:solidFill>
        </p:spPr>
        <p:txBody>
          <a:bodyPr wrap="square" anchor="ctr">
            <a:noAutofit/>
          </a:bodyPr>
          <a:lstStyle>
            <a:lvl1pPr marL="0" indent="0" algn="ctr">
              <a:buNone/>
              <a:defRPr sz="1600">
                <a:solidFill>
                  <a:schemeClr val="bg1"/>
                </a:solidFill>
                <a:latin typeface="Fira Sans" panose="020B0503050000020004" pitchFamily="34" charset="0"/>
              </a:defRPr>
            </a:lvl1pPr>
          </a:lstStyle>
          <a:p>
            <a:r>
              <a:rPr lang="de-DE"/>
              <a:t>Icon 3</a:t>
            </a:r>
            <a:endParaRPr lang="en-GB"/>
          </a:p>
        </p:txBody>
      </p:sp>
      <p:sp>
        <p:nvSpPr>
          <p:cNvPr id="55" name="Picture Placeholder 54">
            <a:extLst>
              <a:ext uri="{FF2B5EF4-FFF2-40B4-BE49-F238E27FC236}">
                <a16:creationId xmlns:a16="http://schemas.microsoft.com/office/drawing/2014/main" id="{E87FF175-4BC9-D05F-FC42-7DFA4649CAC8}"/>
              </a:ext>
            </a:extLst>
          </p:cNvPr>
          <p:cNvSpPr>
            <a:spLocks noGrp="1"/>
          </p:cNvSpPr>
          <p:nvPr>
            <p:ph type="pic" sz="quarter" idx="21" hasCustomPrompt="1"/>
          </p:nvPr>
        </p:nvSpPr>
        <p:spPr>
          <a:xfrm>
            <a:off x="10227265" y="1626839"/>
            <a:ext cx="812973" cy="813570"/>
          </a:xfrm>
          <a:custGeom>
            <a:avLst/>
            <a:gdLst>
              <a:gd name="connsiteX0" fmla="*/ 410901 w 812973"/>
              <a:gd name="connsiteY0" fmla="*/ 0 h 813570"/>
              <a:gd name="connsiteX1" fmla="*/ 789512 w 812973"/>
              <a:gd name="connsiteY1" fmla="*/ 250960 h 813570"/>
              <a:gd name="connsiteX2" fmla="*/ 812973 w 812973"/>
              <a:gd name="connsiteY2" fmla="*/ 326541 h 813570"/>
              <a:gd name="connsiteX3" fmla="*/ 812973 w 812973"/>
              <a:gd name="connsiteY3" fmla="*/ 495261 h 813570"/>
              <a:gd name="connsiteX4" fmla="*/ 789512 w 812973"/>
              <a:gd name="connsiteY4" fmla="*/ 570842 h 813570"/>
              <a:gd name="connsiteX5" fmla="*/ 493712 w 812973"/>
              <a:gd name="connsiteY5" fmla="*/ 813454 h 813570"/>
              <a:gd name="connsiteX6" fmla="*/ 492561 w 812973"/>
              <a:gd name="connsiteY6" fmla="*/ 813570 h 813570"/>
              <a:gd name="connsiteX7" fmla="*/ 329242 w 812973"/>
              <a:gd name="connsiteY7" fmla="*/ 813570 h 813570"/>
              <a:gd name="connsiteX8" fmla="*/ 328090 w 812973"/>
              <a:gd name="connsiteY8" fmla="*/ 813454 h 813570"/>
              <a:gd name="connsiteX9" fmla="*/ 0 w 812973"/>
              <a:gd name="connsiteY9" fmla="*/ 410901 h 813570"/>
              <a:gd name="connsiteX10" fmla="*/ 410901 w 812973"/>
              <a:gd name="connsiteY10" fmla="*/ 0 h 81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2973" h="813570">
                <a:moveTo>
                  <a:pt x="410901" y="0"/>
                </a:moveTo>
                <a:cubicBezTo>
                  <a:pt x="581102" y="0"/>
                  <a:pt x="727133" y="103482"/>
                  <a:pt x="789512" y="250960"/>
                </a:cubicBezTo>
                <a:lnTo>
                  <a:pt x="812973" y="326541"/>
                </a:lnTo>
                <a:lnTo>
                  <a:pt x="812973" y="495261"/>
                </a:lnTo>
                <a:lnTo>
                  <a:pt x="789512" y="570842"/>
                </a:lnTo>
                <a:cubicBezTo>
                  <a:pt x="737530" y="693741"/>
                  <a:pt x="627455" y="786086"/>
                  <a:pt x="493712" y="813454"/>
                </a:cubicBezTo>
                <a:lnTo>
                  <a:pt x="492561" y="813570"/>
                </a:lnTo>
                <a:lnTo>
                  <a:pt x="329242" y="813570"/>
                </a:lnTo>
                <a:lnTo>
                  <a:pt x="328090" y="813454"/>
                </a:lnTo>
                <a:cubicBezTo>
                  <a:pt x="140850" y="775139"/>
                  <a:pt x="0" y="609468"/>
                  <a:pt x="0" y="410901"/>
                </a:cubicBezTo>
                <a:cubicBezTo>
                  <a:pt x="0" y="183967"/>
                  <a:pt x="183967" y="0"/>
                  <a:pt x="410901" y="0"/>
                </a:cubicBezTo>
                <a:close/>
              </a:path>
            </a:pathLst>
          </a:custGeom>
          <a:solidFill>
            <a:srgbClr val="00239C"/>
          </a:solidFill>
        </p:spPr>
        <p:txBody>
          <a:bodyPr wrap="square" anchor="ctr">
            <a:noAutofit/>
          </a:bodyPr>
          <a:lstStyle>
            <a:lvl1pPr marL="0" indent="0" algn="ctr">
              <a:buNone/>
              <a:defRPr sz="1600">
                <a:solidFill>
                  <a:schemeClr val="bg1"/>
                </a:solidFill>
                <a:latin typeface="Fira Sans" panose="020B0503050000020004" pitchFamily="34" charset="0"/>
              </a:defRPr>
            </a:lvl1pPr>
          </a:lstStyle>
          <a:p>
            <a:r>
              <a:rPr lang="de-DE"/>
              <a:t>Icon 4</a:t>
            </a:r>
            <a:endParaRPr lang="en-GB"/>
          </a:p>
        </p:txBody>
      </p:sp>
    </p:spTree>
    <p:extLst>
      <p:ext uri="{BB962C8B-B14F-4D97-AF65-F5344CB8AC3E}">
        <p14:creationId xmlns:p14="http://schemas.microsoft.com/office/powerpoint/2010/main" val="405191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6" presetClass="entr" presetSubtype="3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500"/>
                                        <p:tgtEl>
                                          <p:spTgt spid="6"/>
                                        </p:tgtEl>
                                      </p:cBhvr>
                                    </p:animEffect>
                                  </p:childTnLst>
                                </p:cTn>
                              </p:par>
                              <p:par>
                                <p:cTn id="20" presetID="6" presetClass="entr" presetSubtype="32" fill="hold"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circle(out)">
                                      <p:cBhvr>
                                        <p:cTn id="22" dur="500"/>
                                        <p:tgtEl>
                                          <p:spTgt spid="7"/>
                                        </p:tgtEl>
                                      </p:cBhvr>
                                    </p:animEffect>
                                  </p:childTnLst>
                                </p:cTn>
                              </p:par>
                              <p:par>
                                <p:cTn id="23" presetID="6" presetClass="entr" presetSubtype="32" fill="hold" nodeType="withEffect">
                                  <p:stCondLst>
                                    <p:cond delay="200"/>
                                  </p:stCondLst>
                                  <p:childTnLst>
                                    <p:set>
                                      <p:cBhvr>
                                        <p:cTn id="24" dur="1" fill="hold">
                                          <p:stCondLst>
                                            <p:cond delay="0"/>
                                          </p:stCondLst>
                                        </p:cTn>
                                        <p:tgtEl>
                                          <p:spTgt spid="8"/>
                                        </p:tgtEl>
                                        <p:attrNameLst>
                                          <p:attrName>style.visibility</p:attrName>
                                        </p:attrNameLst>
                                      </p:cBhvr>
                                      <p:to>
                                        <p:strVal val="visible"/>
                                      </p:to>
                                    </p:set>
                                    <p:animEffect transition="in" filter="circle(out)">
                                      <p:cBhvr>
                                        <p:cTn id="25" dur="500"/>
                                        <p:tgtEl>
                                          <p:spTgt spid="8"/>
                                        </p:tgtEl>
                                      </p:cBhvr>
                                    </p:animEffect>
                                  </p:childTnLst>
                                </p:cTn>
                              </p:par>
                              <p:par>
                                <p:cTn id="26" presetID="42" presetClass="entr" presetSubtype="0" fill="hold" grpId="0" nodeType="withEffect">
                                  <p:stCondLst>
                                    <p:cond delay="20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500"/>
                                        <p:tgtEl>
                                          <p:spTgt spid="34">
                                            <p:txEl>
                                              <p:pRg st="0" end="0"/>
                                            </p:txEl>
                                          </p:spTgt>
                                        </p:tgtEl>
                                      </p:cBhvr>
                                    </p:animEffect>
                                    <p:anim calcmode="lin" valueType="num">
                                      <p:cBhvr>
                                        <p:cTn id="2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34">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00"/>
                                  </p:stCondLst>
                                  <p:childTnLst>
                                    <p:set>
                                      <p:cBhvr>
                                        <p:cTn id="32" dur="1" fill="hold">
                                          <p:stCondLst>
                                            <p:cond delay="0"/>
                                          </p:stCondLst>
                                        </p:cTn>
                                        <p:tgtEl>
                                          <p:spTgt spid="35">
                                            <p:txEl>
                                              <p:pRg st="0" end="0"/>
                                            </p:txEl>
                                          </p:spTgt>
                                        </p:tgtEl>
                                        <p:attrNameLst>
                                          <p:attrName>style.visibility</p:attrName>
                                        </p:attrNameLst>
                                      </p:cBhvr>
                                      <p:to>
                                        <p:strVal val="visible"/>
                                      </p:to>
                                    </p:set>
                                    <p:animEffect transition="in" filter="fade">
                                      <p:cBhvr>
                                        <p:cTn id="33" dur="500"/>
                                        <p:tgtEl>
                                          <p:spTgt spid="35">
                                            <p:txEl>
                                              <p:pRg st="0" end="0"/>
                                            </p:txEl>
                                          </p:spTgt>
                                        </p:tgtEl>
                                      </p:cBhvr>
                                    </p:animEffect>
                                    <p:anim calcmode="lin" valueType="num">
                                      <p:cBhvr>
                                        <p:cTn id="34"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35">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36">
                                            <p:txEl>
                                              <p:pRg st="0" end="0"/>
                                            </p:txEl>
                                          </p:spTgt>
                                        </p:tgtEl>
                                        <p:attrNameLst>
                                          <p:attrName>style.visibility</p:attrName>
                                        </p:attrNameLst>
                                      </p:cBhvr>
                                      <p:to>
                                        <p:strVal val="visible"/>
                                      </p:to>
                                    </p:set>
                                    <p:animEffect transition="in" filter="fade">
                                      <p:cBhvr>
                                        <p:cTn id="38" dur="500"/>
                                        <p:tgtEl>
                                          <p:spTgt spid="36">
                                            <p:txEl>
                                              <p:pRg st="0" end="0"/>
                                            </p:txEl>
                                          </p:spTgt>
                                        </p:tgtEl>
                                      </p:cBhvr>
                                    </p:animEffect>
                                    <p:anim calcmode="lin" valueType="num">
                                      <p:cBhvr>
                                        <p:cTn id="39"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36">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00"/>
                                  </p:stCondLst>
                                  <p:childTnLst>
                                    <p:set>
                                      <p:cBhvr>
                                        <p:cTn id="42" dur="1" fill="hold">
                                          <p:stCondLst>
                                            <p:cond delay="0"/>
                                          </p:stCondLst>
                                        </p:cTn>
                                        <p:tgtEl>
                                          <p:spTgt spid="37">
                                            <p:txEl>
                                              <p:pRg st="0" end="0"/>
                                            </p:txEl>
                                          </p:spTgt>
                                        </p:tgtEl>
                                        <p:attrNameLst>
                                          <p:attrName>style.visibility</p:attrName>
                                        </p:attrNameLst>
                                      </p:cBhvr>
                                      <p:to>
                                        <p:strVal val="visible"/>
                                      </p:to>
                                    </p:set>
                                    <p:animEffect transition="in" filter="fade">
                                      <p:cBhvr>
                                        <p:cTn id="43" dur="500"/>
                                        <p:tgtEl>
                                          <p:spTgt spid="37">
                                            <p:txEl>
                                              <p:pRg st="0" end="0"/>
                                            </p:txEl>
                                          </p:spTgt>
                                        </p:tgtEl>
                                      </p:cBhvr>
                                    </p:animEffect>
                                    <p:anim calcmode="lin" valueType="num">
                                      <p:cBhvr>
                                        <p:cTn id="44"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37">
                                            <p:txEl>
                                              <p:pRg st="0" end="0"/>
                                            </p:txEl>
                                          </p:spTgt>
                                        </p:tgtEl>
                                        <p:attrNameLst>
                                          <p:attrName>ppt_y</p:attrName>
                                        </p:attrNameLst>
                                      </p:cBhvr>
                                      <p:tavLst>
                                        <p:tav tm="0">
                                          <p:val>
                                            <p:strVal val="#ppt_y+.1"/>
                                          </p:val>
                                        </p:tav>
                                        <p:tav tm="100000">
                                          <p:val>
                                            <p:strVal val="#ppt_y"/>
                                          </p:val>
                                        </p:tav>
                                      </p:tavLst>
                                    </p:anim>
                                  </p:childTnLst>
                                </p:cTn>
                              </p:par>
                              <p:par>
                                <p:cTn id="46" presetID="10" presetClass="entr" presetSubtype="0" fill="hold" grpId="0" nodeType="withEffect">
                                  <p:stCondLst>
                                    <p:cond delay="200"/>
                                  </p:stCondLst>
                                  <p:childTnLst>
                                    <p:set>
                                      <p:cBhvr>
                                        <p:cTn id="47" dur="1" fill="hold">
                                          <p:stCondLst>
                                            <p:cond delay="0"/>
                                          </p:stCondLst>
                                        </p:cTn>
                                        <p:tgtEl>
                                          <p:spTgt spid="39">
                                            <p:txEl>
                                              <p:pRg st="0" end="0"/>
                                            </p:txEl>
                                          </p:spTgt>
                                        </p:tgtEl>
                                        <p:attrNameLst>
                                          <p:attrName>style.visibility</p:attrName>
                                        </p:attrNameLst>
                                      </p:cBhvr>
                                      <p:to>
                                        <p:strVal val="visible"/>
                                      </p:to>
                                    </p:set>
                                    <p:animEffect transition="in" filter="fade">
                                      <p:cBhvr>
                                        <p:cTn id="48" dur="750"/>
                                        <p:tgtEl>
                                          <p:spTgt spid="39">
                                            <p:txEl>
                                              <p:pRg st="0" end="0"/>
                                            </p:txEl>
                                          </p:spTgt>
                                        </p:tgtEl>
                                      </p:cBhvr>
                                    </p:animEffect>
                                  </p:childTnLst>
                                </p:cTn>
                              </p:par>
                              <p:par>
                                <p:cTn id="49" presetID="64" presetClass="path" presetSubtype="0" accel="50000" decel="50000" fill="hold" grpId="1" nodeType="withEffect">
                                  <p:stCondLst>
                                    <p:cond delay="200"/>
                                  </p:stCondLst>
                                  <p:childTnLst>
                                    <p:animMotion origin="layout" path="M 3.75E-6 -3.33333E-6 L -0.00013 -0.08264 " pathEditMode="relative" rAng="0" ptsTypes="AA">
                                      <p:cBhvr>
                                        <p:cTn id="50" dur="750" fill="hold"/>
                                        <p:tgtEl>
                                          <p:spTgt spid="39">
                                            <p:txEl>
                                              <p:pRg st="0" end="0"/>
                                            </p:txEl>
                                          </p:spTgt>
                                        </p:tgtEl>
                                        <p:attrNameLst>
                                          <p:attrName>ppt_x</p:attrName>
                                          <p:attrName>ppt_y</p:attrName>
                                        </p:attrNameLst>
                                      </p:cBhvr>
                                      <p:rCtr x="-13" y="-4144"/>
                                    </p:animMotion>
                                  </p:childTnLst>
                                </p:cTn>
                              </p:par>
                              <p:par>
                                <p:cTn id="51" presetID="10" presetClass="entr" presetSubtype="0" fill="hold" grpId="0" nodeType="withEffect">
                                  <p:stCondLst>
                                    <p:cond delay="20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750"/>
                                        <p:tgtEl>
                                          <p:spTgt spid="40">
                                            <p:txEl>
                                              <p:pRg st="0" end="0"/>
                                            </p:txEl>
                                          </p:spTgt>
                                        </p:tgtEl>
                                      </p:cBhvr>
                                    </p:animEffect>
                                  </p:childTnLst>
                                </p:cTn>
                              </p:par>
                              <p:par>
                                <p:cTn id="54" presetID="64" presetClass="path" presetSubtype="0" accel="50000" decel="50000" fill="hold" grpId="1" nodeType="withEffect">
                                  <p:stCondLst>
                                    <p:cond delay="200"/>
                                  </p:stCondLst>
                                  <p:childTnLst>
                                    <p:animMotion origin="layout" path="M -2.08333E-7 -3.33333E-6 L -0.00013 -0.08264 " pathEditMode="relative" rAng="0" ptsTypes="AA">
                                      <p:cBhvr>
                                        <p:cTn id="55" dur="750" fill="hold"/>
                                        <p:tgtEl>
                                          <p:spTgt spid="40">
                                            <p:txEl>
                                              <p:pRg st="0" end="0"/>
                                            </p:txEl>
                                          </p:spTgt>
                                        </p:tgtEl>
                                        <p:attrNameLst>
                                          <p:attrName>ppt_x</p:attrName>
                                          <p:attrName>ppt_y</p:attrName>
                                        </p:attrNameLst>
                                      </p:cBhvr>
                                      <p:rCtr x="-13" y="-4144"/>
                                    </p:animMotion>
                                  </p:childTnLst>
                                </p:cTn>
                              </p:par>
                              <p:par>
                                <p:cTn id="56" presetID="10" presetClass="entr" presetSubtype="0" fill="hold" grpId="0" nodeType="withEffect">
                                  <p:stCondLst>
                                    <p:cond delay="200"/>
                                  </p:stCondLst>
                                  <p:childTnLst>
                                    <p:set>
                                      <p:cBhvr>
                                        <p:cTn id="57" dur="1" fill="hold">
                                          <p:stCondLst>
                                            <p:cond delay="0"/>
                                          </p:stCondLst>
                                        </p:cTn>
                                        <p:tgtEl>
                                          <p:spTgt spid="41">
                                            <p:txEl>
                                              <p:pRg st="0" end="0"/>
                                            </p:txEl>
                                          </p:spTgt>
                                        </p:tgtEl>
                                        <p:attrNameLst>
                                          <p:attrName>style.visibility</p:attrName>
                                        </p:attrNameLst>
                                      </p:cBhvr>
                                      <p:to>
                                        <p:strVal val="visible"/>
                                      </p:to>
                                    </p:set>
                                    <p:animEffect transition="in" filter="fade">
                                      <p:cBhvr>
                                        <p:cTn id="58" dur="750"/>
                                        <p:tgtEl>
                                          <p:spTgt spid="41">
                                            <p:txEl>
                                              <p:pRg st="0" end="0"/>
                                            </p:txEl>
                                          </p:spTgt>
                                        </p:tgtEl>
                                      </p:cBhvr>
                                    </p:animEffect>
                                  </p:childTnLst>
                                </p:cTn>
                              </p:par>
                              <p:par>
                                <p:cTn id="59" presetID="64" presetClass="path" presetSubtype="0" accel="50000" decel="50000" fill="hold" grpId="1" nodeType="withEffect">
                                  <p:stCondLst>
                                    <p:cond delay="200"/>
                                  </p:stCondLst>
                                  <p:childTnLst>
                                    <p:animMotion origin="layout" path="M 3.75E-6 -3.33333E-6 L -0.00013 -0.08264 " pathEditMode="relative" rAng="0" ptsTypes="AA">
                                      <p:cBhvr>
                                        <p:cTn id="60" dur="750" fill="hold"/>
                                        <p:tgtEl>
                                          <p:spTgt spid="41">
                                            <p:txEl>
                                              <p:pRg st="0" end="0"/>
                                            </p:txEl>
                                          </p:spTgt>
                                        </p:tgtEl>
                                        <p:attrNameLst>
                                          <p:attrName>ppt_x</p:attrName>
                                          <p:attrName>ppt_y</p:attrName>
                                        </p:attrNameLst>
                                      </p:cBhvr>
                                      <p:rCtr x="-13" y="-4144"/>
                                    </p:animMotion>
                                  </p:childTnLst>
                                </p:cTn>
                              </p:par>
                              <p:par>
                                <p:cTn id="61" presetID="10" presetClass="entr" presetSubtype="0" fill="hold" grpId="0" nodeType="withEffect">
                                  <p:stCondLst>
                                    <p:cond delay="200"/>
                                  </p:st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fade">
                                      <p:cBhvr>
                                        <p:cTn id="63" dur="750"/>
                                        <p:tgtEl>
                                          <p:spTgt spid="42">
                                            <p:txEl>
                                              <p:pRg st="0" end="0"/>
                                            </p:txEl>
                                          </p:spTgt>
                                        </p:tgtEl>
                                      </p:cBhvr>
                                    </p:animEffect>
                                  </p:childTnLst>
                                </p:cTn>
                              </p:par>
                              <p:par>
                                <p:cTn id="64" presetID="64" presetClass="path" presetSubtype="0" accel="50000" decel="50000" fill="hold" grpId="1" nodeType="withEffect">
                                  <p:stCondLst>
                                    <p:cond delay="200"/>
                                  </p:stCondLst>
                                  <p:childTnLst>
                                    <p:animMotion origin="layout" path="M 1.66667E-6 -3.33333E-6 L -0.00013 -0.08264 " pathEditMode="relative" rAng="0" ptsTypes="AA">
                                      <p:cBhvr>
                                        <p:cTn id="65" dur="750" fill="hold"/>
                                        <p:tgtEl>
                                          <p:spTgt spid="42">
                                            <p:txEl>
                                              <p:pRg st="0" end="0"/>
                                            </p:txEl>
                                          </p:spTgt>
                                        </p:tgtEl>
                                        <p:attrNameLst>
                                          <p:attrName>ppt_x</p:attrName>
                                          <p:attrName>ppt_y</p:attrName>
                                        </p:attrNameLst>
                                      </p:cBhvr>
                                      <p:rCtr x="-13" y="-4144"/>
                                    </p:animMotion>
                                  </p:childTnLst>
                                </p:cTn>
                              </p:par>
                              <p:par>
                                <p:cTn id="66" presetID="10" presetClass="entr" presetSubtype="0" fill="hold" grpId="0" nodeType="withEffect">
                                  <p:stCondLst>
                                    <p:cond delay="20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par>
                                <p:cTn id="69" presetID="10" presetClass="entr" presetSubtype="0" fill="hold" grpId="0" nodeType="withEffect">
                                  <p:stCondLst>
                                    <p:cond delay="20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0" presetClass="entr" presetSubtype="0" fill="hold" grpId="0" nodeType="withEffect">
                                  <p:stCondLst>
                                    <p:cond delay="20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grpId="0" nodeType="withEffect">
                                  <p:stCondLst>
                                    <p:cond delay="20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34" grpId="0" build="p">
        <p:tmplLst>
          <p:tmpl lvl="1">
            <p:tnLst>
              <p:par>
                <p:cTn presetID="42" presetClass="entr" presetSubtype="0"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anim calcmode="lin" valueType="num">
                      <p:cBhvr>
                        <p:cTn dur="500" fill="hold"/>
                        <p:tgtEl>
                          <p:spTgt spid="34"/>
                        </p:tgtEl>
                        <p:attrNameLst>
                          <p:attrName>ppt_x</p:attrName>
                        </p:attrNameLst>
                      </p:cBhvr>
                      <p:tavLst>
                        <p:tav tm="0">
                          <p:val>
                            <p:strVal val="#ppt_x"/>
                          </p:val>
                        </p:tav>
                        <p:tav tm="100000">
                          <p:val>
                            <p:strVal val="#ppt_x"/>
                          </p:val>
                        </p:tav>
                      </p:tavLst>
                    </p:anim>
                    <p:anim calcmode="lin" valueType="num">
                      <p:cBhvr>
                        <p:cTn dur="5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anim calcmode="lin" valueType="num">
                      <p:cBhvr>
                        <p:cTn dur="500" fill="hold"/>
                        <p:tgtEl>
                          <p:spTgt spid="35"/>
                        </p:tgtEl>
                        <p:attrNameLst>
                          <p:attrName>ppt_x</p:attrName>
                        </p:attrNameLst>
                      </p:cBhvr>
                      <p:tavLst>
                        <p:tav tm="0">
                          <p:val>
                            <p:strVal val="#ppt_x"/>
                          </p:val>
                        </p:tav>
                        <p:tav tm="100000">
                          <p:val>
                            <p:strVal val="#ppt_x"/>
                          </p:val>
                        </p:tav>
                      </p:tavLst>
                    </p:anim>
                    <p:anim calcmode="lin" valueType="num">
                      <p:cBhvr>
                        <p:cTn dur="500" fill="hold"/>
                        <p:tgtEl>
                          <p:spTgt spid="35"/>
                        </p:tgtEl>
                        <p:attrNameLst>
                          <p:attrName>ppt_y</p:attrName>
                        </p:attrNameLst>
                      </p:cBhvr>
                      <p:tavLst>
                        <p:tav tm="0">
                          <p:val>
                            <p:strVal val="#ppt_y+.1"/>
                          </p:val>
                        </p:tav>
                        <p:tav tm="100000">
                          <p:val>
                            <p:strVal val="#ppt_y"/>
                          </p:val>
                        </p:tav>
                      </p:tavLst>
                    </p:anim>
                  </p:childTnLst>
                </p:cTn>
              </p:par>
            </p:tnLst>
          </p:tmpl>
        </p:tmplLst>
      </p:bldP>
      <p:bldP spid="36" grpId="0" build="p">
        <p:tmplLst>
          <p:tmpl lvl="1">
            <p:tnLst>
              <p:par>
                <p:cTn presetID="42" presetClass="entr" presetSubtype="0"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anim calcmode="lin" valueType="num">
                      <p:cBhvr>
                        <p:cTn dur="500" fill="hold"/>
                        <p:tgtEl>
                          <p:spTgt spid="36"/>
                        </p:tgtEl>
                        <p:attrNameLst>
                          <p:attrName>ppt_x</p:attrName>
                        </p:attrNameLst>
                      </p:cBhvr>
                      <p:tavLst>
                        <p:tav tm="0">
                          <p:val>
                            <p:strVal val="#ppt_x"/>
                          </p:val>
                        </p:tav>
                        <p:tav tm="100000">
                          <p:val>
                            <p:strVal val="#ppt_x"/>
                          </p:val>
                        </p:tav>
                      </p:tavLst>
                    </p:anim>
                    <p:anim calcmode="lin" valueType="num">
                      <p:cBhvr>
                        <p:cTn dur="500" fill="hold"/>
                        <p:tgtEl>
                          <p:spTgt spid="36"/>
                        </p:tgtEl>
                        <p:attrNameLst>
                          <p:attrName>ppt_y</p:attrName>
                        </p:attrNameLst>
                      </p:cBhvr>
                      <p:tavLst>
                        <p:tav tm="0">
                          <p:val>
                            <p:strVal val="#ppt_y+.1"/>
                          </p:val>
                        </p:tav>
                        <p:tav tm="100000">
                          <p:val>
                            <p:strVal val="#ppt_y"/>
                          </p:val>
                        </p:tav>
                      </p:tavLst>
                    </p:anim>
                  </p:childTnLst>
                </p:cTn>
              </p:par>
            </p:tnLst>
          </p:tmpl>
        </p:tmplLst>
      </p:bldP>
      <p:bldP spid="37" grpId="0" build="p">
        <p:tmplLst>
          <p:tmpl lvl="1">
            <p:tnLst>
              <p:par>
                <p:cTn presetID="42"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anim calcmode="lin" valueType="num">
                      <p:cBhvr>
                        <p:cTn dur="500" fill="hold"/>
                        <p:tgtEl>
                          <p:spTgt spid="37"/>
                        </p:tgtEl>
                        <p:attrNameLst>
                          <p:attrName>ppt_x</p:attrName>
                        </p:attrNameLst>
                      </p:cBhvr>
                      <p:tavLst>
                        <p:tav tm="0">
                          <p:val>
                            <p:strVal val="#ppt_x"/>
                          </p:val>
                        </p:tav>
                        <p:tav tm="100000">
                          <p:val>
                            <p:strVal val="#ppt_x"/>
                          </p:val>
                        </p:tav>
                      </p:tavLst>
                    </p:anim>
                    <p:anim calcmode="lin" valueType="num">
                      <p:cBhvr>
                        <p:cTn dur="500" fill="hold"/>
                        <p:tgtEl>
                          <p:spTgt spid="37"/>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750"/>
                        <p:tgtEl>
                          <p:spTgt spid="39"/>
                        </p:tgtEl>
                      </p:cBhvr>
                    </p:animEffect>
                  </p:childTnLst>
                </p:cTn>
              </p:par>
            </p:tnLst>
          </p:tmpl>
        </p:tmplLst>
      </p:bldP>
      <p:bldP spid="39" grpId="1" build="p">
        <p:tmplLst>
          <p:tmpl lvl="1">
            <p:tnLst>
              <p:par>
                <p:cTn presetID="64" presetClass="path" presetSubtype="0" accel="50000" decel="50000" fill="hold" nodeType="withEffect">
                  <p:stCondLst>
                    <p:cond delay="200"/>
                  </p:stCondLst>
                  <p:childTnLst>
                    <p:animMotion origin="layout" path="M 3.75E-6 -3.33333E-6 L -0.00013 -0.08264 " pathEditMode="relative" rAng="0" ptsTypes="AA">
                      <p:cBhvr>
                        <p:cTn dur="750" fill="hold"/>
                        <p:tgtEl>
                          <p:spTgt spid="39"/>
                        </p:tgtEl>
                        <p:attrNameLst>
                          <p:attrName>ppt_x</p:attrName>
                          <p:attrName>ppt_y</p:attrName>
                        </p:attrNameLst>
                      </p:cBhvr>
                      <p:rCtr x="-13" y="-4144"/>
                    </p:animMotion>
                  </p:childTnLst>
                </p:cTn>
              </p:par>
            </p:tnLst>
          </p:tmpl>
        </p:tmplLst>
      </p:bldP>
      <p:bldP spid="40" grpId="0" build="p">
        <p:tmplLst>
          <p:tmpl lvl="1">
            <p:tnLst>
              <p:par>
                <p:cTn presetID="10"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750"/>
                        <p:tgtEl>
                          <p:spTgt spid="40"/>
                        </p:tgtEl>
                      </p:cBhvr>
                    </p:animEffect>
                  </p:childTnLst>
                </p:cTn>
              </p:par>
            </p:tnLst>
          </p:tmpl>
        </p:tmplLst>
      </p:bldP>
      <p:bldP spid="40" grpId="1" build="p">
        <p:tmplLst>
          <p:tmpl lvl="1">
            <p:tnLst>
              <p:par>
                <p:cTn presetID="64" presetClass="path" presetSubtype="0" accel="50000" decel="50000" fill="hold" nodeType="withEffect">
                  <p:stCondLst>
                    <p:cond delay="200"/>
                  </p:stCondLst>
                  <p:childTnLst>
                    <p:animMotion origin="layout" path="M -2.08333E-7 -3.33333E-6 L -0.00013 -0.08264 " pathEditMode="relative" rAng="0" ptsTypes="AA">
                      <p:cBhvr>
                        <p:cTn dur="750" fill="hold"/>
                        <p:tgtEl>
                          <p:spTgt spid="40"/>
                        </p:tgtEl>
                        <p:attrNameLst>
                          <p:attrName>ppt_x</p:attrName>
                          <p:attrName>ppt_y</p:attrName>
                        </p:attrNameLst>
                      </p:cBhvr>
                      <p:rCtr x="-13" y="-4144"/>
                    </p:animMotion>
                  </p:childTnLst>
                </p:cTn>
              </p:par>
            </p:tnLst>
          </p:tmpl>
        </p:tmplLst>
      </p:bldP>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64" presetClass="path" presetSubtype="0" accel="50000" decel="50000" fill="hold" nodeType="withEffect">
                  <p:stCondLst>
                    <p:cond delay="200"/>
                  </p:stCondLst>
                  <p:childTnLst>
                    <p:animMotion origin="layout" path="M 3.75E-6 -3.33333E-6 L -0.00013 -0.08264 " pathEditMode="relative" rAng="0" ptsTypes="AA">
                      <p:cBhvr>
                        <p:cTn dur="750" fill="hold"/>
                        <p:tgtEl>
                          <p:spTgt spid="41"/>
                        </p:tgtEl>
                        <p:attrNameLst>
                          <p:attrName>ppt_x</p:attrName>
                          <p:attrName>ppt_y</p:attrName>
                        </p:attrNameLst>
                      </p:cBhvr>
                      <p:rCtr x="-13" y="-4144"/>
                    </p:animMotion>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64" presetClass="path" presetSubtype="0" accel="50000" decel="50000" fill="hold" nodeType="withEffect">
                  <p:stCondLst>
                    <p:cond delay="200"/>
                  </p:stCondLst>
                  <p:childTnLst>
                    <p:animMotion origin="layout" path="M 1.66667E-6 -3.33333E-6 L -0.00013 -0.08264 " pathEditMode="relative" rAng="0" ptsTypes="AA">
                      <p:cBhvr>
                        <p:cTn dur="750" fill="hold"/>
                        <p:tgtEl>
                          <p:spTgt spid="42"/>
                        </p:tgtEl>
                        <p:attrNameLst>
                          <p:attrName>ppt_x</p:attrName>
                          <p:attrName>ppt_y</p:attrName>
                        </p:attrNameLst>
                      </p:cBhvr>
                      <p:rCtr x="-13" y="-4144"/>
                    </p:animMotion>
                  </p:childTnLst>
                </p:cTn>
              </p:par>
            </p:tnLst>
          </p:tmpl>
        </p:tmplLst>
      </p:bldP>
      <p:bldP spid="49" grpId="0" animBg="1"/>
      <p:bldP spid="50" grpId="0" animBg="1"/>
      <p:bldP spid="51" grpId="0" animBg="1"/>
      <p:bldP spid="55"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E51CA02-1A5F-8B68-84D2-5BE88D0521BC}"/>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MAIN HEADLINE</a:t>
            </a:r>
            <a:endParaRPr lang="fr-CA" noProof="0"/>
          </a:p>
        </p:txBody>
      </p:sp>
      <p:cxnSp>
        <p:nvCxnSpPr>
          <p:cNvPr id="4" name="Connecteur droit 62">
            <a:extLst>
              <a:ext uri="{FF2B5EF4-FFF2-40B4-BE49-F238E27FC236}">
                <a16:creationId xmlns:a16="http://schemas.microsoft.com/office/drawing/2014/main" id="{5F70E93E-1240-A016-2AA9-768F1B72DA0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5" name="Immagine 8">
            <a:extLst>
              <a:ext uri="{FF2B5EF4-FFF2-40B4-BE49-F238E27FC236}">
                <a16:creationId xmlns:a16="http://schemas.microsoft.com/office/drawing/2014/main" id="{7F362C4F-70A7-B9CD-3A2D-F0E5E43EA9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graphicFrame>
        <p:nvGraphicFramePr>
          <p:cNvPr id="2" name="Table 5">
            <a:extLst>
              <a:ext uri="{FF2B5EF4-FFF2-40B4-BE49-F238E27FC236}">
                <a16:creationId xmlns:a16="http://schemas.microsoft.com/office/drawing/2014/main" id="{7A540C63-0242-EA7F-71DD-4305231E1651}"/>
              </a:ext>
            </a:extLst>
          </p:cNvPr>
          <p:cNvGraphicFramePr>
            <a:graphicFrameLocks noGrp="1"/>
          </p:cNvGraphicFramePr>
          <p:nvPr userDrawn="1"/>
        </p:nvGraphicFramePr>
        <p:xfrm>
          <a:off x="458787" y="790786"/>
          <a:ext cx="11462832" cy="5082672"/>
        </p:xfrm>
        <a:graphic>
          <a:graphicData uri="http://schemas.openxmlformats.org/drawingml/2006/table">
            <a:tbl>
              <a:tblPr>
                <a:tableStyleId>{2D5ABB26-0587-4C30-8999-92F81FD0307C}</a:tableStyleId>
              </a:tblPr>
              <a:tblGrid>
                <a:gridCol w="208280">
                  <a:extLst>
                    <a:ext uri="{9D8B030D-6E8A-4147-A177-3AD203B41FA5}">
                      <a16:colId xmlns:a16="http://schemas.microsoft.com/office/drawing/2014/main" val="1083609172"/>
                    </a:ext>
                  </a:extLst>
                </a:gridCol>
                <a:gridCol w="1724682">
                  <a:extLst>
                    <a:ext uri="{9D8B030D-6E8A-4147-A177-3AD203B41FA5}">
                      <a16:colId xmlns:a16="http://schemas.microsoft.com/office/drawing/2014/main" val="3735033810"/>
                    </a:ext>
                  </a:extLst>
                </a:gridCol>
                <a:gridCol w="952987">
                  <a:extLst>
                    <a:ext uri="{9D8B030D-6E8A-4147-A177-3AD203B41FA5}">
                      <a16:colId xmlns:a16="http://schemas.microsoft.com/office/drawing/2014/main" val="3386619801"/>
                    </a:ext>
                  </a:extLst>
                </a:gridCol>
                <a:gridCol w="952987">
                  <a:extLst>
                    <a:ext uri="{9D8B030D-6E8A-4147-A177-3AD203B41FA5}">
                      <a16:colId xmlns:a16="http://schemas.microsoft.com/office/drawing/2014/main" val="3700856114"/>
                    </a:ext>
                  </a:extLst>
                </a:gridCol>
                <a:gridCol w="952987">
                  <a:extLst>
                    <a:ext uri="{9D8B030D-6E8A-4147-A177-3AD203B41FA5}">
                      <a16:colId xmlns:a16="http://schemas.microsoft.com/office/drawing/2014/main" val="1242156685"/>
                    </a:ext>
                  </a:extLst>
                </a:gridCol>
                <a:gridCol w="952987">
                  <a:extLst>
                    <a:ext uri="{9D8B030D-6E8A-4147-A177-3AD203B41FA5}">
                      <a16:colId xmlns:a16="http://schemas.microsoft.com/office/drawing/2014/main" val="2632349436"/>
                    </a:ext>
                  </a:extLst>
                </a:gridCol>
                <a:gridCol w="952987">
                  <a:extLst>
                    <a:ext uri="{9D8B030D-6E8A-4147-A177-3AD203B41FA5}">
                      <a16:colId xmlns:a16="http://schemas.microsoft.com/office/drawing/2014/main" val="1785796141"/>
                    </a:ext>
                  </a:extLst>
                </a:gridCol>
                <a:gridCol w="952987">
                  <a:extLst>
                    <a:ext uri="{9D8B030D-6E8A-4147-A177-3AD203B41FA5}">
                      <a16:colId xmlns:a16="http://schemas.microsoft.com/office/drawing/2014/main" val="428645672"/>
                    </a:ext>
                  </a:extLst>
                </a:gridCol>
                <a:gridCol w="952987">
                  <a:extLst>
                    <a:ext uri="{9D8B030D-6E8A-4147-A177-3AD203B41FA5}">
                      <a16:colId xmlns:a16="http://schemas.microsoft.com/office/drawing/2014/main" val="2270120322"/>
                    </a:ext>
                  </a:extLst>
                </a:gridCol>
                <a:gridCol w="952987">
                  <a:extLst>
                    <a:ext uri="{9D8B030D-6E8A-4147-A177-3AD203B41FA5}">
                      <a16:colId xmlns:a16="http://schemas.microsoft.com/office/drawing/2014/main" val="942939236"/>
                    </a:ext>
                  </a:extLst>
                </a:gridCol>
                <a:gridCol w="952987">
                  <a:extLst>
                    <a:ext uri="{9D8B030D-6E8A-4147-A177-3AD203B41FA5}">
                      <a16:colId xmlns:a16="http://schemas.microsoft.com/office/drawing/2014/main" val="462447048"/>
                    </a:ext>
                  </a:extLst>
                </a:gridCol>
                <a:gridCol w="952987">
                  <a:extLst>
                    <a:ext uri="{9D8B030D-6E8A-4147-A177-3AD203B41FA5}">
                      <a16:colId xmlns:a16="http://schemas.microsoft.com/office/drawing/2014/main" val="643250353"/>
                    </a:ext>
                  </a:extLst>
                </a:gridCol>
              </a:tblGrid>
              <a:tr h="32779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gridSpan="10">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extLst>
                  <a:ext uri="{0D108BD9-81ED-4DB2-BD59-A6C34878D82A}">
                    <a16:rowId xmlns:a16="http://schemas.microsoft.com/office/drawing/2014/main" val="2122819455"/>
                  </a:ext>
                </a:extLst>
              </a:tr>
              <a:tr h="32779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gridSpan="2">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tc gridSpan="2">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tc gridSpan="2">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tc gridSpan="2">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tc gridSpan="2">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39C"/>
                    </a:solidFill>
                  </a:tcPr>
                </a:tc>
                <a:extLst>
                  <a:ext uri="{0D108BD9-81ED-4DB2-BD59-A6C34878D82A}">
                    <a16:rowId xmlns:a16="http://schemas.microsoft.com/office/drawing/2014/main" val="3036646307"/>
                  </a:ext>
                </a:extLst>
              </a:tr>
              <a:tr h="327792">
                <a:tc gridSpan="2">
                  <a:txBody>
                    <a:bodyPr/>
                    <a:lstStyle/>
                    <a:p>
                      <a:r>
                        <a:rPr lang="de-DE" sz="1400">
                          <a:solidFill>
                            <a:srgbClr val="00239C"/>
                          </a:solidFill>
                          <a:latin typeface="Fira Sans ExtraBold" panose="020B0903050000020004" pitchFamily="34" charset="0"/>
                        </a:rPr>
                        <a:t>Monthly fees in EUR:</a:t>
                      </a:r>
                      <a:endParaRPr lang="en-GB" sz="1400">
                        <a:solidFill>
                          <a:srgbClr val="00239C"/>
                        </a:solidFill>
                        <a:latin typeface="Fira Sans ExtraBold" panose="020B09030500000200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de-DE" sz="1200">
                          <a:latin typeface="Fira Sans Medium" panose="020B0603050000020004" pitchFamily="34" charset="0"/>
                        </a:rPr>
                        <a:t>Monthly </a:t>
                      </a:r>
                      <a:r>
                        <a:rPr lang="de-DE" sz="1200" err="1">
                          <a:latin typeface="Fira Sans Medium" panose="020B0603050000020004" pitchFamily="34" charset="0"/>
                        </a:rPr>
                        <a:t>fees</a:t>
                      </a:r>
                      <a:r>
                        <a:rPr lang="de-DE" sz="1200">
                          <a:latin typeface="Fira Sans Medium" panose="020B0603050000020004" pitchFamily="34" charset="0"/>
                        </a:rPr>
                        <a:t> in EUR:</a:t>
                      </a:r>
                      <a:endParaRPr lang="en-GB" sz="1200">
                        <a:latin typeface="Fira Sans Medium" panose="020B06030500000200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200">
                          <a:latin typeface="Fira Sans Light" panose="020B0403050000020004" pitchFamily="34" charset="0"/>
                        </a:rPr>
                        <a:t>Customer</a:t>
                      </a:r>
                      <a:endParaRPr lang="en-GB" sz="1200">
                        <a:latin typeface="Fira Sans Light" panose="020B04030500000200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latin typeface="Fira Sans Light" panose="020B04030500000200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a:latin typeface="Fira Sans Light" panose="020B0403050000020004" pitchFamily="34" charset="0"/>
                        </a:rPr>
                        <a:t>Customer</a:t>
                      </a:r>
                      <a:endParaRPr lang="en-GB" sz="1200">
                        <a:latin typeface="Fira Sans Light" panose="020B04030500000200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a:latin typeface="Fira Sans Light" panose="020B04030500000200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a:latin typeface="Fira Sans Light" panose="020B0403050000020004" pitchFamily="34" charset="0"/>
                        </a:rPr>
                        <a:t>Customer</a:t>
                      </a:r>
                      <a:endParaRPr lang="en-GB" sz="1200">
                        <a:latin typeface="Fira Sans Light" panose="020B04030500000200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2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a:latin typeface="Fira Sans Light" panose="020B0403050000020004" pitchFamily="34" charset="0"/>
                        </a:rPr>
                        <a:t>Customer</a:t>
                      </a:r>
                      <a:endParaRPr lang="en-GB" sz="1200">
                        <a:latin typeface="Fira Sans Light" panose="020B04030500000200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a:latin typeface="Fira Sans Light" panose="020B0403050000020004" pitchFamily="34" charset="0"/>
                        </a:rPr>
                        <a:t>Customer</a:t>
                      </a:r>
                      <a:endParaRPr lang="en-GB" sz="1200">
                        <a:latin typeface="Fira Sans Light" panose="020B04030500000200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1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4510888"/>
                  </a:ext>
                </a:extLst>
              </a:tr>
              <a:tr h="32779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r>
                        <a:rPr lang="de-DE" sz="1200">
                          <a:solidFill>
                            <a:schemeClr val="bg1"/>
                          </a:solidFill>
                          <a:latin typeface="Fira Sans Medium" panose="020B0603050000020004" pitchFamily="34" charset="0"/>
                        </a:rPr>
                        <a:t>OBU rental fee</a:t>
                      </a:r>
                      <a:endParaRPr lang="en-GB" sz="1200">
                        <a:solidFill>
                          <a:schemeClr val="bg1"/>
                        </a:solidFill>
                        <a:latin typeface="Fira Sans Medium" panose="020B06030500000200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196470"/>
                  </a:ext>
                </a:extLst>
              </a:tr>
              <a:tr h="32779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bg1"/>
                          </a:solidFill>
                          <a:latin typeface="Fira Sans Medium" panose="020B0603050000020004" pitchFamily="34" charset="0"/>
                        </a:rPr>
                        <a:t>AFM subscription</a:t>
                      </a:r>
                      <a:endParaRPr lang="en-GB" sz="1200">
                        <a:solidFill>
                          <a:schemeClr val="bg1"/>
                        </a:solidFill>
                        <a:latin typeface="Fira Sans Medium" panose="020B06030500000200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67145"/>
                  </a:ext>
                </a:extLst>
              </a:tr>
              <a:tr h="32779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bg1"/>
                          </a:solidFill>
                          <a:latin typeface="Fira Sans Medium" panose="020B0603050000020004" pitchFamily="34" charset="0"/>
                        </a:rPr>
                        <a:t>AFM subscription</a:t>
                      </a:r>
                      <a:endParaRPr lang="en-GB" sz="1200">
                        <a:solidFill>
                          <a:schemeClr val="bg1"/>
                        </a:solidFill>
                        <a:latin typeface="Fira Sans Medium" panose="020B06030500000200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490087"/>
                  </a:ext>
                </a:extLst>
              </a:tr>
              <a:tr h="32779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a:solidFill>
                            <a:srgbClr val="00239C"/>
                          </a:solidFill>
                          <a:latin typeface="Fira Sans ExtraBold" panose="020B0903050000020004" pitchFamily="34" charset="0"/>
                        </a:rPr>
                        <a:t>Kickbacks:</a:t>
                      </a:r>
                      <a:endParaRPr lang="en-GB" sz="1400">
                        <a:solidFill>
                          <a:srgbClr val="00239C"/>
                        </a:solidFill>
                        <a:latin typeface="Fira Sans ExtraBold" panose="020B09030500000200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2497871"/>
                  </a:ext>
                </a:extLst>
              </a:tr>
              <a:tr h="32779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6920393"/>
                  </a:ext>
                </a:extLst>
              </a:tr>
              <a:tr h="32779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2043456"/>
                  </a:ext>
                </a:extLst>
              </a:tr>
              <a:tr h="311821">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640548"/>
                  </a:ext>
                </a:extLst>
              </a:tr>
              <a:tr h="32779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061552"/>
                  </a:ext>
                </a:extLst>
              </a:tr>
              <a:tr h="32779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65078"/>
                  </a:ext>
                </a:extLst>
              </a:tr>
              <a:tr h="32779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037788"/>
                  </a:ext>
                </a:extLst>
              </a:tr>
              <a:tr h="32779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39C"/>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544150"/>
                  </a:ext>
                </a:extLst>
              </a:tr>
            </a:tbl>
          </a:graphicData>
        </a:graphic>
      </p:graphicFrame>
      <p:sp>
        <p:nvSpPr>
          <p:cNvPr id="8" name="Text Placeholder 7">
            <a:extLst>
              <a:ext uri="{FF2B5EF4-FFF2-40B4-BE49-F238E27FC236}">
                <a16:creationId xmlns:a16="http://schemas.microsoft.com/office/drawing/2014/main" id="{7A7F3590-C67C-0C12-9FA5-BC0019176D0B}"/>
              </a:ext>
            </a:extLst>
          </p:cNvPr>
          <p:cNvSpPr>
            <a:spLocks noGrp="1"/>
          </p:cNvSpPr>
          <p:nvPr>
            <p:ph type="body" sz="quarter" idx="10" hasCustomPrompt="1"/>
          </p:nvPr>
        </p:nvSpPr>
        <p:spPr>
          <a:xfrm>
            <a:off x="674053" y="3324225"/>
            <a:ext cx="1722437" cy="346710"/>
          </a:xfrm>
          <a:prstGeom prst="rect">
            <a:avLst/>
          </a:prstGeom>
        </p:spPr>
        <p:txBody>
          <a:bodyPr anchor="ctr"/>
          <a:lstStyle>
            <a:lvl1pPr marL="0" indent="0">
              <a:buNone/>
              <a:defRPr sz="1200">
                <a:solidFill>
                  <a:schemeClr val="bg1"/>
                </a:solidFill>
                <a:latin typeface="Fira Sans Medium" panose="020B0603050000020004" pitchFamily="34" charset="0"/>
              </a:defRPr>
            </a:lvl1pPr>
          </a:lstStyle>
          <a:p>
            <a:pPr lvl="0"/>
            <a:r>
              <a:rPr lang="en-US"/>
              <a:t>Country 1</a:t>
            </a:r>
            <a:endParaRPr lang="en-GB"/>
          </a:p>
        </p:txBody>
      </p:sp>
      <p:sp>
        <p:nvSpPr>
          <p:cNvPr id="9" name="Text Placeholder 7">
            <a:extLst>
              <a:ext uri="{FF2B5EF4-FFF2-40B4-BE49-F238E27FC236}">
                <a16:creationId xmlns:a16="http://schemas.microsoft.com/office/drawing/2014/main" id="{8719448C-2B2E-01A7-52AB-116F26F35301}"/>
              </a:ext>
            </a:extLst>
          </p:cNvPr>
          <p:cNvSpPr>
            <a:spLocks noGrp="1"/>
          </p:cNvSpPr>
          <p:nvPr>
            <p:ph type="body" sz="quarter" idx="11" hasCustomPrompt="1"/>
          </p:nvPr>
        </p:nvSpPr>
        <p:spPr>
          <a:xfrm>
            <a:off x="674053" y="3688080"/>
            <a:ext cx="1722437" cy="346710"/>
          </a:xfrm>
          <a:prstGeom prst="rect">
            <a:avLst/>
          </a:prstGeom>
        </p:spPr>
        <p:txBody>
          <a:bodyPr anchor="ctr"/>
          <a:lstStyle>
            <a:lvl1pPr marL="0" indent="0">
              <a:buNone/>
              <a:defRPr sz="1200">
                <a:solidFill>
                  <a:schemeClr val="bg1"/>
                </a:solidFill>
                <a:latin typeface="Fira Sans Medium" panose="020B0603050000020004" pitchFamily="34" charset="0"/>
              </a:defRPr>
            </a:lvl1pPr>
          </a:lstStyle>
          <a:p>
            <a:pPr lvl="0"/>
            <a:r>
              <a:rPr lang="en-US"/>
              <a:t>Country 2</a:t>
            </a:r>
            <a:endParaRPr lang="en-GB"/>
          </a:p>
        </p:txBody>
      </p:sp>
      <p:sp>
        <p:nvSpPr>
          <p:cNvPr id="10" name="Text Placeholder 7">
            <a:extLst>
              <a:ext uri="{FF2B5EF4-FFF2-40B4-BE49-F238E27FC236}">
                <a16:creationId xmlns:a16="http://schemas.microsoft.com/office/drawing/2014/main" id="{F0F44F63-B9EA-B6F8-8696-1B30F6BFE37F}"/>
              </a:ext>
            </a:extLst>
          </p:cNvPr>
          <p:cNvSpPr>
            <a:spLocks noGrp="1"/>
          </p:cNvSpPr>
          <p:nvPr>
            <p:ph type="body" sz="quarter" idx="12" hasCustomPrompt="1"/>
          </p:nvPr>
        </p:nvSpPr>
        <p:spPr>
          <a:xfrm>
            <a:off x="674052" y="4051935"/>
            <a:ext cx="1722437" cy="346710"/>
          </a:xfrm>
          <a:prstGeom prst="rect">
            <a:avLst/>
          </a:prstGeom>
        </p:spPr>
        <p:txBody>
          <a:bodyPr anchor="ctr"/>
          <a:lstStyle>
            <a:lvl1pPr marL="0" indent="0">
              <a:buNone/>
              <a:defRPr sz="1200">
                <a:solidFill>
                  <a:schemeClr val="bg1"/>
                </a:solidFill>
                <a:latin typeface="Fira Sans Medium" panose="020B0603050000020004" pitchFamily="34" charset="0"/>
              </a:defRPr>
            </a:lvl1pPr>
          </a:lstStyle>
          <a:p>
            <a:pPr lvl="0"/>
            <a:r>
              <a:rPr lang="en-US"/>
              <a:t>Country 3</a:t>
            </a:r>
            <a:endParaRPr lang="en-GB"/>
          </a:p>
        </p:txBody>
      </p:sp>
      <p:sp>
        <p:nvSpPr>
          <p:cNvPr id="16" name="Text Placeholder 7">
            <a:extLst>
              <a:ext uri="{FF2B5EF4-FFF2-40B4-BE49-F238E27FC236}">
                <a16:creationId xmlns:a16="http://schemas.microsoft.com/office/drawing/2014/main" id="{F630FB25-6DD4-7057-2A93-FB3F4AD07204}"/>
              </a:ext>
            </a:extLst>
          </p:cNvPr>
          <p:cNvSpPr>
            <a:spLocks noGrp="1"/>
          </p:cNvSpPr>
          <p:nvPr>
            <p:ph type="body" sz="quarter" idx="13" hasCustomPrompt="1"/>
          </p:nvPr>
        </p:nvSpPr>
        <p:spPr>
          <a:xfrm>
            <a:off x="674051" y="4415790"/>
            <a:ext cx="1722437" cy="346710"/>
          </a:xfrm>
          <a:prstGeom prst="rect">
            <a:avLst/>
          </a:prstGeom>
        </p:spPr>
        <p:txBody>
          <a:bodyPr anchor="ctr"/>
          <a:lstStyle>
            <a:lvl1pPr marL="0" indent="0">
              <a:buNone/>
              <a:defRPr sz="1200">
                <a:solidFill>
                  <a:schemeClr val="bg1"/>
                </a:solidFill>
                <a:latin typeface="Fira Sans Medium" panose="020B0603050000020004" pitchFamily="34" charset="0"/>
              </a:defRPr>
            </a:lvl1pPr>
          </a:lstStyle>
          <a:p>
            <a:pPr lvl="0"/>
            <a:r>
              <a:rPr lang="en-US"/>
              <a:t>Country 4</a:t>
            </a:r>
            <a:endParaRPr lang="en-GB"/>
          </a:p>
        </p:txBody>
      </p:sp>
      <p:sp>
        <p:nvSpPr>
          <p:cNvPr id="23" name="Text Placeholder 7">
            <a:extLst>
              <a:ext uri="{FF2B5EF4-FFF2-40B4-BE49-F238E27FC236}">
                <a16:creationId xmlns:a16="http://schemas.microsoft.com/office/drawing/2014/main" id="{F16AAC20-F1E1-2B6E-F1F2-18571BFE48EF}"/>
              </a:ext>
            </a:extLst>
          </p:cNvPr>
          <p:cNvSpPr>
            <a:spLocks noGrp="1"/>
          </p:cNvSpPr>
          <p:nvPr>
            <p:ph type="body" sz="quarter" idx="14" hasCustomPrompt="1"/>
          </p:nvPr>
        </p:nvSpPr>
        <p:spPr>
          <a:xfrm>
            <a:off x="674051" y="4789341"/>
            <a:ext cx="1722437" cy="346710"/>
          </a:xfrm>
          <a:prstGeom prst="rect">
            <a:avLst/>
          </a:prstGeom>
        </p:spPr>
        <p:txBody>
          <a:bodyPr anchor="ctr"/>
          <a:lstStyle>
            <a:lvl1pPr marL="0" indent="0">
              <a:buNone/>
              <a:defRPr sz="1200">
                <a:solidFill>
                  <a:schemeClr val="bg1"/>
                </a:solidFill>
                <a:latin typeface="Fira Sans Medium" panose="020B0603050000020004" pitchFamily="34" charset="0"/>
              </a:defRPr>
            </a:lvl1pPr>
          </a:lstStyle>
          <a:p>
            <a:pPr lvl="0"/>
            <a:r>
              <a:rPr lang="en-US"/>
              <a:t>Country 5</a:t>
            </a:r>
            <a:endParaRPr lang="en-GB"/>
          </a:p>
        </p:txBody>
      </p:sp>
      <p:sp>
        <p:nvSpPr>
          <p:cNvPr id="24" name="Text Placeholder 7">
            <a:extLst>
              <a:ext uri="{FF2B5EF4-FFF2-40B4-BE49-F238E27FC236}">
                <a16:creationId xmlns:a16="http://schemas.microsoft.com/office/drawing/2014/main" id="{038ECA63-DA9F-6F07-7015-C8E478E48C46}"/>
              </a:ext>
            </a:extLst>
          </p:cNvPr>
          <p:cNvSpPr>
            <a:spLocks noGrp="1"/>
          </p:cNvSpPr>
          <p:nvPr>
            <p:ph type="body" sz="quarter" idx="15" hasCustomPrompt="1"/>
          </p:nvPr>
        </p:nvSpPr>
        <p:spPr>
          <a:xfrm>
            <a:off x="674051" y="5151120"/>
            <a:ext cx="1722437" cy="346710"/>
          </a:xfrm>
          <a:prstGeom prst="rect">
            <a:avLst/>
          </a:prstGeom>
        </p:spPr>
        <p:txBody>
          <a:bodyPr anchor="ctr"/>
          <a:lstStyle>
            <a:lvl1pPr marL="0" indent="0">
              <a:buNone/>
              <a:defRPr sz="1200">
                <a:solidFill>
                  <a:schemeClr val="bg1"/>
                </a:solidFill>
                <a:latin typeface="Fira Sans Medium" panose="020B0603050000020004" pitchFamily="34" charset="0"/>
              </a:defRPr>
            </a:lvl1pPr>
          </a:lstStyle>
          <a:p>
            <a:pPr lvl="0"/>
            <a:r>
              <a:rPr lang="en-US"/>
              <a:t>Country 6</a:t>
            </a:r>
            <a:endParaRPr lang="en-GB"/>
          </a:p>
        </p:txBody>
      </p:sp>
      <p:sp>
        <p:nvSpPr>
          <p:cNvPr id="25" name="Text Placeholder 7">
            <a:extLst>
              <a:ext uri="{FF2B5EF4-FFF2-40B4-BE49-F238E27FC236}">
                <a16:creationId xmlns:a16="http://schemas.microsoft.com/office/drawing/2014/main" id="{8130ABDC-5DC2-14F0-1C32-B79370D4A39D}"/>
              </a:ext>
            </a:extLst>
          </p:cNvPr>
          <p:cNvSpPr>
            <a:spLocks noGrp="1"/>
          </p:cNvSpPr>
          <p:nvPr>
            <p:ph type="body" sz="quarter" idx="16" hasCustomPrompt="1"/>
          </p:nvPr>
        </p:nvSpPr>
        <p:spPr>
          <a:xfrm>
            <a:off x="674050" y="5515318"/>
            <a:ext cx="1722437" cy="346710"/>
          </a:xfrm>
          <a:prstGeom prst="rect">
            <a:avLst/>
          </a:prstGeom>
        </p:spPr>
        <p:txBody>
          <a:bodyPr anchor="ctr"/>
          <a:lstStyle>
            <a:lvl1pPr marL="0" indent="0">
              <a:buNone/>
              <a:defRPr sz="1200">
                <a:solidFill>
                  <a:schemeClr val="bg1"/>
                </a:solidFill>
                <a:latin typeface="Fira Sans Medium" panose="020B0603050000020004" pitchFamily="34" charset="0"/>
              </a:defRPr>
            </a:lvl1pPr>
          </a:lstStyle>
          <a:p>
            <a:pPr lvl="0"/>
            <a:r>
              <a:rPr lang="en-US"/>
              <a:t>Country 7</a:t>
            </a:r>
            <a:endParaRPr lang="en-GB"/>
          </a:p>
        </p:txBody>
      </p:sp>
      <p:sp>
        <p:nvSpPr>
          <p:cNvPr id="29" name="Text Placeholder 7">
            <a:extLst>
              <a:ext uri="{FF2B5EF4-FFF2-40B4-BE49-F238E27FC236}">
                <a16:creationId xmlns:a16="http://schemas.microsoft.com/office/drawing/2014/main" id="{EA97D3B8-8238-0B29-1392-B46ED4869216}"/>
              </a:ext>
            </a:extLst>
          </p:cNvPr>
          <p:cNvSpPr>
            <a:spLocks noGrp="1"/>
          </p:cNvSpPr>
          <p:nvPr>
            <p:ph type="body" sz="quarter" idx="17" hasCustomPrompt="1"/>
          </p:nvPr>
        </p:nvSpPr>
        <p:spPr>
          <a:xfrm>
            <a:off x="2396486" y="1165013"/>
            <a:ext cx="1885953" cy="346710"/>
          </a:xfrm>
          <a:prstGeom prst="rect">
            <a:avLst/>
          </a:prstGeom>
        </p:spPr>
        <p:txBody>
          <a:bodyPr anchor="ctr"/>
          <a:lstStyle>
            <a:lvl1pPr marL="0" indent="0" algn="ctr">
              <a:buNone/>
              <a:defRPr sz="1200">
                <a:solidFill>
                  <a:schemeClr val="bg1"/>
                </a:solidFill>
                <a:latin typeface="Fira Sans Medium" panose="020B0603050000020004" pitchFamily="34" charset="0"/>
              </a:defRPr>
            </a:lvl1pPr>
          </a:lstStyle>
          <a:p>
            <a:pPr lvl="0"/>
            <a:r>
              <a:rPr lang="en-US"/>
              <a:t>&gt; 2.000.000 €</a:t>
            </a:r>
            <a:endParaRPr lang="en-GB"/>
          </a:p>
        </p:txBody>
      </p:sp>
      <p:sp>
        <p:nvSpPr>
          <p:cNvPr id="31" name="Text Placeholder 7">
            <a:extLst>
              <a:ext uri="{FF2B5EF4-FFF2-40B4-BE49-F238E27FC236}">
                <a16:creationId xmlns:a16="http://schemas.microsoft.com/office/drawing/2014/main" id="{185F90E0-5C90-33C4-9B36-497737CDC2F2}"/>
              </a:ext>
            </a:extLst>
          </p:cNvPr>
          <p:cNvSpPr>
            <a:spLocks noGrp="1"/>
          </p:cNvSpPr>
          <p:nvPr>
            <p:ph type="body" sz="quarter" idx="18" hasCustomPrompt="1"/>
          </p:nvPr>
        </p:nvSpPr>
        <p:spPr>
          <a:xfrm>
            <a:off x="4304250" y="1165013"/>
            <a:ext cx="1885953" cy="346710"/>
          </a:xfrm>
          <a:prstGeom prst="rect">
            <a:avLst/>
          </a:prstGeom>
        </p:spPr>
        <p:txBody>
          <a:bodyPr anchor="ctr"/>
          <a:lstStyle>
            <a:lvl1pPr marL="0" indent="0" algn="ctr">
              <a:buNone/>
              <a:defRPr sz="1200">
                <a:solidFill>
                  <a:schemeClr val="bg1"/>
                </a:solidFill>
                <a:latin typeface="Fira Sans Medium" panose="020B0603050000020004" pitchFamily="34" charset="0"/>
              </a:defRPr>
            </a:lvl1pPr>
          </a:lstStyle>
          <a:p>
            <a:pPr lvl="0"/>
            <a:r>
              <a:rPr lang="en-US"/>
              <a:t>&gt; 5.000.000 €</a:t>
            </a:r>
            <a:endParaRPr lang="en-GB"/>
          </a:p>
        </p:txBody>
      </p:sp>
      <p:sp>
        <p:nvSpPr>
          <p:cNvPr id="32" name="Text Placeholder 7">
            <a:extLst>
              <a:ext uri="{FF2B5EF4-FFF2-40B4-BE49-F238E27FC236}">
                <a16:creationId xmlns:a16="http://schemas.microsoft.com/office/drawing/2014/main" id="{38967444-D5E1-930E-0899-61207514E90D}"/>
              </a:ext>
            </a:extLst>
          </p:cNvPr>
          <p:cNvSpPr>
            <a:spLocks noGrp="1"/>
          </p:cNvSpPr>
          <p:nvPr>
            <p:ph type="body" sz="quarter" idx="19" hasCustomPrompt="1"/>
          </p:nvPr>
        </p:nvSpPr>
        <p:spPr>
          <a:xfrm>
            <a:off x="6212014" y="1165013"/>
            <a:ext cx="1885953" cy="346710"/>
          </a:xfrm>
          <a:prstGeom prst="rect">
            <a:avLst/>
          </a:prstGeom>
        </p:spPr>
        <p:txBody>
          <a:bodyPr anchor="ctr"/>
          <a:lstStyle>
            <a:lvl1pPr marL="0" indent="0" algn="ctr">
              <a:buNone/>
              <a:defRPr sz="1200">
                <a:solidFill>
                  <a:schemeClr val="bg1"/>
                </a:solidFill>
                <a:latin typeface="Fira Sans Medium" panose="020B0603050000020004" pitchFamily="34" charset="0"/>
              </a:defRPr>
            </a:lvl1pPr>
          </a:lstStyle>
          <a:p>
            <a:pPr lvl="0"/>
            <a:r>
              <a:rPr lang="en-US"/>
              <a:t>&gt; 10.000.000 €</a:t>
            </a:r>
            <a:endParaRPr lang="en-GB"/>
          </a:p>
        </p:txBody>
      </p:sp>
      <p:sp>
        <p:nvSpPr>
          <p:cNvPr id="33" name="Text Placeholder 7">
            <a:extLst>
              <a:ext uri="{FF2B5EF4-FFF2-40B4-BE49-F238E27FC236}">
                <a16:creationId xmlns:a16="http://schemas.microsoft.com/office/drawing/2014/main" id="{7D927CF8-5983-8273-330E-E118BCECC5F6}"/>
              </a:ext>
            </a:extLst>
          </p:cNvPr>
          <p:cNvSpPr>
            <a:spLocks noGrp="1"/>
          </p:cNvSpPr>
          <p:nvPr>
            <p:ph type="body" sz="quarter" idx="20" hasCustomPrompt="1"/>
          </p:nvPr>
        </p:nvSpPr>
        <p:spPr>
          <a:xfrm>
            <a:off x="8119778" y="1165013"/>
            <a:ext cx="1885953" cy="346710"/>
          </a:xfrm>
          <a:prstGeom prst="rect">
            <a:avLst/>
          </a:prstGeom>
        </p:spPr>
        <p:txBody>
          <a:bodyPr anchor="ctr"/>
          <a:lstStyle>
            <a:lvl1pPr marL="0" indent="0" algn="ctr">
              <a:buNone/>
              <a:defRPr sz="1200">
                <a:solidFill>
                  <a:schemeClr val="bg1"/>
                </a:solidFill>
                <a:latin typeface="Fira Sans Medium" panose="020B0603050000020004" pitchFamily="34" charset="0"/>
              </a:defRPr>
            </a:lvl1pPr>
          </a:lstStyle>
          <a:p>
            <a:pPr lvl="0"/>
            <a:r>
              <a:rPr lang="en-US"/>
              <a:t>&gt; 20.000.000 €</a:t>
            </a:r>
            <a:endParaRPr lang="en-GB"/>
          </a:p>
        </p:txBody>
      </p:sp>
      <p:sp>
        <p:nvSpPr>
          <p:cNvPr id="34" name="Text Placeholder 7">
            <a:extLst>
              <a:ext uri="{FF2B5EF4-FFF2-40B4-BE49-F238E27FC236}">
                <a16:creationId xmlns:a16="http://schemas.microsoft.com/office/drawing/2014/main" id="{C7EC3DD4-C738-2013-FDC7-AF8EE3D4197D}"/>
              </a:ext>
            </a:extLst>
          </p:cNvPr>
          <p:cNvSpPr>
            <a:spLocks noGrp="1"/>
          </p:cNvSpPr>
          <p:nvPr>
            <p:ph type="body" sz="quarter" idx="21" hasCustomPrompt="1"/>
          </p:nvPr>
        </p:nvSpPr>
        <p:spPr>
          <a:xfrm>
            <a:off x="10020698" y="1166141"/>
            <a:ext cx="1885953" cy="346710"/>
          </a:xfrm>
          <a:prstGeom prst="rect">
            <a:avLst/>
          </a:prstGeom>
        </p:spPr>
        <p:txBody>
          <a:bodyPr anchor="ctr"/>
          <a:lstStyle>
            <a:lvl1pPr marL="0" indent="0" algn="ctr">
              <a:buNone/>
              <a:defRPr sz="1200">
                <a:solidFill>
                  <a:schemeClr val="bg1"/>
                </a:solidFill>
                <a:latin typeface="Fira Sans Medium" panose="020B0603050000020004" pitchFamily="34" charset="0"/>
              </a:defRPr>
            </a:lvl1pPr>
          </a:lstStyle>
          <a:p>
            <a:pPr lvl="0"/>
            <a:r>
              <a:rPr lang="en-US"/>
              <a:t>&gt; 40.000.000 €</a:t>
            </a:r>
            <a:endParaRPr lang="en-GB"/>
          </a:p>
        </p:txBody>
      </p:sp>
      <p:sp>
        <p:nvSpPr>
          <p:cNvPr id="35" name="Text Placeholder 7">
            <a:extLst>
              <a:ext uri="{FF2B5EF4-FFF2-40B4-BE49-F238E27FC236}">
                <a16:creationId xmlns:a16="http://schemas.microsoft.com/office/drawing/2014/main" id="{CE09CDB0-20ED-E20D-C74E-8CBC7481377A}"/>
              </a:ext>
            </a:extLst>
          </p:cNvPr>
          <p:cNvSpPr>
            <a:spLocks noGrp="1"/>
          </p:cNvSpPr>
          <p:nvPr>
            <p:ph type="body" sz="quarter" idx="22" hasCustomPrompt="1"/>
          </p:nvPr>
        </p:nvSpPr>
        <p:spPr>
          <a:xfrm>
            <a:off x="2396485" y="791462"/>
            <a:ext cx="9510166" cy="346710"/>
          </a:xfrm>
          <a:prstGeom prst="rect">
            <a:avLst/>
          </a:prstGeom>
        </p:spPr>
        <p:txBody>
          <a:bodyPr anchor="ctr"/>
          <a:lstStyle>
            <a:lvl1pPr marL="0" indent="0" algn="ctr">
              <a:buNone/>
              <a:defRPr sz="1600">
                <a:solidFill>
                  <a:schemeClr val="bg1"/>
                </a:solidFill>
                <a:latin typeface="Fira Sans ExtraBold" panose="020B0903050000020004" pitchFamily="34" charset="0"/>
              </a:defRPr>
            </a:lvl1pPr>
          </a:lstStyle>
          <a:p>
            <a:pPr lvl="0"/>
            <a:r>
              <a:rPr lang="en-US"/>
              <a:t>Turnover</a:t>
            </a:r>
            <a:endParaRPr lang="en-GB"/>
          </a:p>
        </p:txBody>
      </p:sp>
      <p:sp>
        <p:nvSpPr>
          <p:cNvPr id="36" name="Text Placeholder 7">
            <a:extLst>
              <a:ext uri="{FF2B5EF4-FFF2-40B4-BE49-F238E27FC236}">
                <a16:creationId xmlns:a16="http://schemas.microsoft.com/office/drawing/2014/main" id="{7B24FD77-0629-292B-7024-8EB23B7FD7E6}"/>
              </a:ext>
            </a:extLst>
          </p:cNvPr>
          <p:cNvSpPr>
            <a:spLocks noGrp="1"/>
          </p:cNvSpPr>
          <p:nvPr>
            <p:ph type="body" sz="quarter" idx="23" hasCustomPrompt="1"/>
          </p:nvPr>
        </p:nvSpPr>
        <p:spPr>
          <a:xfrm>
            <a:off x="3347082" y="1524358"/>
            <a:ext cx="942977" cy="319682"/>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Partner</a:t>
            </a:r>
            <a:endParaRPr lang="en-GB"/>
          </a:p>
        </p:txBody>
      </p:sp>
      <p:sp>
        <p:nvSpPr>
          <p:cNvPr id="37" name="Text Placeholder 7">
            <a:extLst>
              <a:ext uri="{FF2B5EF4-FFF2-40B4-BE49-F238E27FC236}">
                <a16:creationId xmlns:a16="http://schemas.microsoft.com/office/drawing/2014/main" id="{785BFA70-B59B-7CBF-7A48-33E7CD949ED1}"/>
              </a:ext>
            </a:extLst>
          </p:cNvPr>
          <p:cNvSpPr>
            <a:spLocks noGrp="1"/>
          </p:cNvSpPr>
          <p:nvPr>
            <p:ph type="body" sz="quarter" idx="24" hasCustomPrompt="1"/>
          </p:nvPr>
        </p:nvSpPr>
        <p:spPr>
          <a:xfrm>
            <a:off x="5247226" y="1524358"/>
            <a:ext cx="942977" cy="319682"/>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Partner</a:t>
            </a:r>
            <a:endParaRPr lang="en-GB"/>
          </a:p>
        </p:txBody>
      </p:sp>
      <p:sp>
        <p:nvSpPr>
          <p:cNvPr id="38" name="Text Placeholder 7">
            <a:extLst>
              <a:ext uri="{FF2B5EF4-FFF2-40B4-BE49-F238E27FC236}">
                <a16:creationId xmlns:a16="http://schemas.microsoft.com/office/drawing/2014/main" id="{C5C851EB-EFBC-196F-D4EA-6C848DA7B703}"/>
              </a:ext>
            </a:extLst>
          </p:cNvPr>
          <p:cNvSpPr>
            <a:spLocks noGrp="1"/>
          </p:cNvSpPr>
          <p:nvPr>
            <p:ph type="body" sz="quarter" idx="25" hasCustomPrompt="1"/>
          </p:nvPr>
        </p:nvSpPr>
        <p:spPr>
          <a:xfrm>
            <a:off x="7154990" y="1524358"/>
            <a:ext cx="942977" cy="319682"/>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Partner</a:t>
            </a:r>
            <a:endParaRPr lang="en-GB"/>
          </a:p>
        </p:txBody>
      </p:sp>
      <p:sp>
        <p:nvSpPr>
          <p:cNvPr id="39" name="Text Placeholder 7">
            <a:extLst>
              <a:ext uri="{FF2B5EF4-FFF2-40B4-BE49-F238E27FC236}">
                <a16:creationId xmlns:a16="http://schemas.microsoft.com/office/drawing/2014/main" id="{BA699272-1499-50E4-B1FC-41EF77B7DF39}"/>
              </a:ext>
            </a:extLst>
          </p:cNvPr>
          <p:cNvSpPr>
            <a:spLocks noGrp="1"/>
          </p:cNvSpPr>
          <p:nvPr>
            <p:ph type="body" sz="quarter" idx="26" hasCustomPrompt="1"/>
          </p:nvPr>
        </p:nvSpPr>
        <p:spPr>
          <a:xfrm>
            <a:off x="9066815" y="1524358"/>
            <a:ext cx="942977" cy="319682"/>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Partner</a:t>
            </a:r>
            <a:endParaRPr lang="en-GB"/>
          </a:p>
        </p:txBody>
      </p:sp>
      <p:sp>
        <p:nvSpPr>
          <p:cNvPr id="40" name="Text Placeholder 7">
            <a:extLst>
              <a:ext uri="{FF2B5EF4-FFF2-40B4-BE49-F238E27FC236}">
                <a16:creationId xmlns:a16="http://schemas.microsoft.com/office/drawing/2014/main" id="{A83824A6-6875-0F92-F129-EC098BC7E587}"/>
              </a:ext>
            </a:extLst>
          </p:cNvPr>
          <p:cNvSpPr>
            <a:spLocks noGrp="1"/>
          </p:cNvSpPr>
          <p:nvPr>
            <p:ph type="body" sz="quarter" idx="27" hasCustomPrompt="1"/>
          </p:nvPr>
        </p:nvSpPr>
        <p:spPr>
          <a:xfrm>
            <a:off x="10974340" y="1524358"/>
            <a:ext cx="942977" cy="319682"/>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Partner</a:t>
            </a:r>
            <a:endParaRPr lang="en-GB"/>
          </a:p>
        </p:txBody>
      </p:sp>
      <p:sp>
        <p:nvSpPr>
          <p:cNvPr id="41" name="Text Placeholder 7">
            <a:extLst>
              <a:ext uri="{FF2B5EF4-FFF2-40B4-BE49-F238E27FC236}">
                <a16:creationId xmlns:a16="http://schemas.microsoft.com/office/drawing/2014/main" id="{44479CF2-0675-0A82-BF4D-7CD57113E493}"/>
              </a:ext>
            </a:extLst>
          </p:cNvPr>
          <p:cNvSpPr>
            <a:spLocks noGrp="1"/>
          </p:cNvSpPr>
          <p:nvPr>
            <p:ph type="body" sz="quarter" idx="28" hasCustomPrompt="1"/>
          </p:nvPr>
        </p:nvSpPr>
        <p:spPr>
          <a:xfrm>
            <a:off x="2404105" y="185926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42" name="Text Placeholder 7">
            <a:extLst>
              <a:ext uri="{FF2B5EF4-FFF2-40B4-BE49-F238E27FC236}">
                <a16:creationId xmlns:a16="http://schemas.microsoft.com/office/drawing/2014/main" id="{9DD7DB6A-FB6D-F725-CA9A-993674517C4C}"/>
              </a:ext>
            </a:extLst>
          </p:cNvPr>
          <p:cNvSpPr>
            <a:spLocks noGrp="1"/>
          </p:cNvSpPr>
          <p:nvPr>
            <p:ph type="body" sz="quarter" idx="29" hasCustomPrompt="1"/>
          </p:nvPr>
        </p:nvSpPr>
        <p:spPr>
          <a:xfrm>
            <a:off x="2404105" y="2223117"/>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43" name="Text Placeholder 7">
            <a:extLst>
              <a:ext uri="{FF2B5EF4-FFF2-40B4-BE49-F238E27FC236}">
                <a16:creationId xmlns:a16="http://schemas.microsoft.com/office/drawing/2014/main" id="{1DD02F98-5F47-E1EE-F927-1E8328FF88E2}"/>
              </a:ext>
            </a:extLst>
          </p:cNvPr>
          <p:cNvSpPr>
            <a:spLocks noGrp="1"/>
          </p:cNvSpPr>
          <p:nvPr>
            <p:ph type="body" sz="quarter" idx="30" hasCustomPrompt="1"/>
          </p:nvPr>
        </p:nvSpPr>
        <p:spPr>
          <a:xfrm>
            <a:off x="2404105" y="258697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48" name="Text Placeholder 7">
            <a:extLst>
              <a:ext uri="{FF2B5EF4-FFF2-40B4-BE49-F238E27FC236}">
                <a16:creationId xmlns:a16="http://schemas.microsoft.com/office/drawing/2014/main" id="{C078DF32-93DB-402D-BBDB-44EA8A078631}"/>
              </a:ext>
            </a:extLst>
          </p:cNvPr>
          <p:cNvSpPr>
            <a:spLocks noGrp="1"/>
          </p:cNvSpPr>
          <p:nvPr>
            <p:ph type="body" sz="quarter" idx="31" hasCustomPrompt="1"/>
          </p:nvPr>
        </p:nvSpPr>
        <p:spPr>
          <a:xfrm>
            <a:off x="3347082" y="185926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49" name="Text Placeholder 7">
            <a:extLst>
              <a:ext uri="{FF2B5EF4-FFF2-40B4-BE49-F238E27FC236}">
                <a16:creationId xmlns:a16="http://schemas.microsoft.com/office/drawing/2014/main" id="{E6087E49-75F9-4AFE-85FD-ADB0EBADDCE8}"/>
              </a:ext>
            </a:extLst>
          </p:cNvPr>
          <p:cNvSpPr>
            <a:spLocks noGrp="1"/>
          </p:cNvSpPr>
          <p:nvPr>
            <p:ph type="body" sz="quarter" idx="32" hasCustomPrompt="1"/>
          </p:nvPr>
        </p:nvSpPr>
        <p:spPr>
          <a:xfrm>
            <a:off x="3347082" y="2223117"/>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50" name="Text Placeholder 7">
            <a:extLst>
              <a:ext uri="{FF2B5EF4-FFF2-40B4-BE49-F238E27FC236}">
                <a16:creationId xmlns:a16="http://schemas.microsoft.com/office/drawing/2014/main" id="{2585FAD8-6795-9457-208F-727DC3C42907}"/>
              </a:ext>
            </a:extLst>
          </p:cNvPr>
          <p:cNvSpPr>
            <a:spLocks noGrp="1"/>
          </p:cNvSpPr>
          <p:nvPr>
            <p:ph type="body" sz="quarter" idx="33" hasCustomPrompt="1"/>
          </p:nvPr>
        </p:nvSpPr>
        <p:spPr>
          <a:xfrm>
            <a:off x="3347082" y="258697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51" name="Text Placeholder 7">
            <a:extLst>
              <a:ext uri="{FF2B5EF4-FFF2-40B4-BE49-F238E27FC236}">
                <a16:creationId xmlns:a16="http://schemas.microsoft.com/office/drawing/2014/main" id="{6C51219C-2C5A-9D80-6476-B3A8636F4CA7}"/>
              </a:ext>
            </a:extLst>
          </p:cNvPr>
          <p:cNvSpPr>
            <a:spLocks noGrp="1"/>
          </p:cNvSpPr>
          <p:nvPr>
            <p:ph type="body" sz="quarter" idx="34" hasCustomPrompt="1"/>
          </p:nvPr>
        </p:nvSpPr>
        <p:spPr>
          <a:xfrm>
            <a:off x="4304250" y="185926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52" name="Text Placeholder 7">
            <a:extLst>
              <a:ext uri="{FF2B5EF4-FFF2-40B4-BE49-F238E27FC236}">
                <a16:creationId xmlns:a16="http://schemas.microsoft.com/office/drawing/2014/main" id="{3E463BA0-0802-122F-2AC5-00D6C3828D10}"/>
              </a:ext>
            </a:extLst>
          </p:cNvPr>
          <p:cNvSpPr>
            <a:spLocks noGrp="1"/>
          </p:cNvSpPr>
          <p:nvPr>
            <p:ph type="body" sz="quarter" idx="35" hasCustomPrompt="1"/>
          </p:nvPr>
        </p:nvSpPr>
        <p:spPr>
          <a:xfrm>
            <a:off x="4304250" y="2223117"/>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53" name="Text Placeholder 7">
            <a:extLst>
              <a:ext uri="{FF2B5EF4-FFF2-40B4-BE49-F238E27FC236}">
                <a16:creationId xmlns:a16="http://schemas.microsoft.com/office/drawing/2014/main" id="{16E04E31-D4C0-7220-8115-4E6C52892849}"/>
              </a:ext>
            </a:extLst>
          </p:cNvPr>
          <p:cNvSpPr>
            <a:spLocks noGrp="1"/>
          </p:cNvSpPr>
          <p:nvPr>
            <p:ph type="body" sz="quarter" idx="36" hasCustomPrompt="1"/>
          </p:nvPr>
        </p:nvSpPr>
        <p:spPr>
          <a:xfrm>
            <a:off x="4304250" y="258697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54" name="Text Placeholder 7">
            <a:extLst>
              <a:ext uri="{FF2B5EF4-FFF2-40B4-BE49-F238E27FC236}">
                <a16:creationId xmlns:a16="http://schemas.microsoft.com/office/drawing/2014/main" id="{5FFE5F81-B5B1-25B2-E18E-263B5E97FEAF}"/>
              </a:ext>
            </a:extLst>
          </p:cNvPr>
          <p:cNvSpPr>
            <a:spLocks noGrp="1"/>
          </p:cNvSpPr>
          <p:nvPr>
            <p:ph type="body" sz="quarter" idx="37" hasCustomPrompt="1"/>
          </p:nvPr>
        </p:nvSpPr>
        <p:spPr>
          <a:xfrm>
            <a:off x="5261418" y="185926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55" name="Text Placeholder 7">
            <a:extLst>
              <a:ext uri="{FF2B5EF4-FFF2-40B4-BE49-F238E27FC236}">
                <a16:creationId xmlns:a16="http://schemas.microsoft.com/office/drawing/2014/main" id="{F8F1BB59-8A1F-9442-7DF6-A6B9EF43A5E2}"/>
              </a:ext>
            </a:extLst>
          </p:cNvPr>
          <p:cNvSpPr>
            <a:spLocks noGrp="1"/>
          </p:cNvSpPr>
          <p:nvPr>
            <p:ph type="body" sz="quarter" idx="38" hasCustomPrompt="1"/>
          </p:nvPr>
        </p:nvSpPr>
        <p:spPr>
          <a:xfrm>
            <a:off x="5261418" y="2223117"/>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56" name="Text Placeholder 7">
            <a:extLst>
              <a:ext uri="{FF2B5EF4-FFF2-40B4-BE49-F238E27FC236}">
                <a16:creationId xmlns:a16="http://schemas.microsoft.com/office/drawing/2014/main" id="{794E8013-08C3-DA19-68D1-7D949AAF4920}"/>
              </a:ext>
            </a:extLst>
          </p:cNvPr>
          <p:cNvSpPr>
            <a:spLocks noGrp="1"/>
          </p:cNvSpPr>
          <p:nvPr>
            <p:ph type="body" sz="quarter" idx="39" hasCustomPrompt="1"/>
          </p:nvPr>
        </p:nvSpPr>
        <p:spPr>
          <a:xfrm>
            <a:off x="5261418" y="258697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57" name="Text Placeholder 7">
            <a:extLst>
              <a:ext uri="{FF2B5EF4-FFF2-40B4-BE49-F238E27FC236}">
                <a16:creationId xmlns:a16="http://schemas.microsoft.com/office/drawing/2014/main" id="{D060661B-85C3-E79D-FD50-250D7C93B0C8}"/>
              </a:ext>
            </a:extLst>
          </p:cNvPr>
          <p:cNvSpPr>
            <a:spLocks noGrp="1"/>
          </p:cNvSpPr>
          <p:nvPr>
            <p:ph type="body" sz="quarter" idx="40" hasCustomPrompt="1"/>
          </p:nvPr>
        </p:nvSpPr>
        <p:spPr>
          <a:xfrm>
            <a:off x="6212014" y="185926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58" name="Text Placeholder 7">
            <a:extLst>
              <a:ext uri="{FF2B5EF4-FFF2-40B4-BE49-F238E27FC236}">
                <a16:creationId xmlns:a16="http://schemas.microsoft.com/office/drawing/2014/main" id="{8D6E24D6-3FB9-290F-A369-2C12A89EAA8E}"/>
              </a:ext>
            </a:extLst>
          </p:cNvPr>
          <p:cNvSpPr>
            <a:spLocks noGrp="1"/>
          </p:cNvSpPr>
          <p:nvPr>
            <p:ph type="body" sz="quarter" idx="41" hasCustomPrompt="1"/>
          </p:nvPr>
        </p:nvSpPr>
        <p:spPr>
          <a:xfrm>
            <a:off x="6212014" y="2223117"/>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59" name="Text Placeholder 7">
            <a:extLst>
              <a:ext uri="{FF2B5EF4-FFF2-40B4-BE49-F238E27FC236}">
                <a16:creationId xmlns:a16="http://schemas.microsoft.com/office/drawing/2014/main" id="{DE4CB188-9B65-59EC-749A-FC3917DEA95F}"/>
              </a:ext>
            </a:extLst>
          </p:cNvPr>
          <p:cNvSpPr>
            <a:spLocks noGrp="1"/>
          </p:cNvSpPr>
          <p:nvPr>
            <p:ph type="body" sz="quarter" idx="42" hasCustomPrompt="1"/>
          </p:nvPr>
        </p:nvSpPr>
        <p:spPr>
          <a:xfrm>
            <a:off x="6212014" y="258697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60" name="Text Placeholder 7">
            <a:extLst>
              <a:ext uri="{FF2B5EF4-FFF2-40B4-BE49-F238E27FC236}">
                <a16:creationId xmlns:a16="http://schemas.microsoft.com/office/drawing/2014/main" id="{F80D1DEB-8B75-E6B4-CE76-7B6A77F2150E}"/>
              </a:ext>
            </a:extLst>
          </p:cNvPr>
          <p:cNvSpPr>
            <a:spLocks noGrp="1"/>
          </p:cNvSpPr>
          <p:nvPr>
            <p:ph type="body" sz="quarter" idx="43" hasCustomPrompt="1"/>
          </p:nvPr>
        </p:nvSpPr>
        <p:spPr>
          <a:xfrm>
            <a:off x="7162610" y="185926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61" name="Text Placeholder 7">
            <a:extLst>
              <a:ext uri="{FF2B5EF4-FFF2-40B4-BE49-F238E27FC236}">
                <a16:creationId xmlns:a16="http://schemas.microsoft.com/office/drawing/2014/main" id="{69BF7515-D51E-D251-8CB7-ACD5335F7CC1}"/>
              </a:ext>
            </a:extLst>
          </p:cNvPr>
          <p:cNvSpPr>
            <a:spLocks noGrp="1"/>
          </p:cNvSpPr>
          <p:nvPr>
            <p:ph type="body" sz="quarter" idx="44" hasCustomPrompt="1"/>
          </p:nvPr>
        </p:nvSpPr>
        <p:spPr>
          <a:xfrm>
            <a:off x="7162610" y="2223117"/>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62" name="Text Placeholder 7">
            <a:extLst>
              <a:ext uri="{FF2B5EF4-FFF2-40B4-BE49-F238E27FC236}">
                <a16:creationId xmlns:a16="http://schemas.microsoft.com/office/drawing/2014/main" id="{E92550C9-B0F9-78BC-6A9E-7A594A4C0204}"/>
              </a:ext>
            </a:extLst>
          </p:cNvPr>
          <p:cNvSpPr>
            <a:spLocks noGrp="1"/>
          </p:cNvSpPr>
          <p:nvPr>
            <p:ph type="body" sz="quarter" idx="45" hasCustomPrompt="1"/>
          </p:nvPr>
        </p:nvSpPr>
        <p:spPr>
          <a:xfrm>
            <a:off x="7162610" y="258697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66" name="Text Placeholder 7">
            <a:extLst>
              <a:ext uri="{FF2B5EF4-FFF2-40B4-BE49-F238E27FC236}">
                <a16:creationId xmlns:a16="http://schemas.microsoft.com/office/drawing/2014/main" id="{72171C29-39E8-AE1E-E61B-23672048F4A8}"/>
              </a:ext>
            </a:extLst>
          </p:cNvPr>
          <p:cNvSpPr>
            <a:spLocks noGrp="1"/>
          </p:cNvSpPr>
          <p:nvPr>
            <p:ph type="body" sz="quarter" idx="46" hasCustomPrompt="1"/>
          </p:nvPr>
        </p:nvSpPr>
        <p:spPr>
          <a:xfrm>
            <a:off x="8113206" y="185926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67" name="Text Placeholder 7">
            <a:extLst>
              <a:ext uri="{FF2B5EF4-FFF2-40B4-BE49-F238E27FC236}">
                <a16:creationId xmlns:a16="http://schemas.microsoft.com/office/drawing/2014/main" id="{71DEB886-9CEE-5DAF-7A7F-FD0FFFFE6896}"/>
              </a:ext>
            </a:extLst>
          </p:cNvPr>
          <p:cNvSpPr>
            <a:spLocks noGrp="1"/>
          </p:cNvSpPr>
          <p:nvPr>
            <p:ph type="body" sz="quarter" idx="47" hasCustomPrompt="1"/>
          </p:nvPr>
        </p:nvSpPr>
        <p:spPr>
          <a:xfrm>
            <a:off x="8113206" y="2223117"/>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68" name="Text Placeholder 7">
            <a:extLst>
              <a:ext uri="{FF2B5EF4-FFF2-40B4-BE49-F238E27FC236}">
                <a16:creationId xmlns:a16="http://schemas.microsoft.com/office/drawing/2014/main" id="{4CA028F4-C9AB-1C6A-A379-50C4676C0A84}"/>
              </a:ext>
            </a:extLst>
          </p:cNvPr>
          <p:cNvSpPr>
            <a:spLocks noGrp="1"/>
          </p:cNvSpPr>
          <p:nvPr>
            <p:ph type="body" sz="quarter" idx="48" hasCustomPrompt="1"/>
          </p:nvPr>
        </p:nvSpPr>
        <p:spPr>
          <a:xfrm>
            <a:off x="8113206" y="258697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69" name="Text Placeholder 7">
            <a:extLst>
              <a:ext uri="{FF2B5EF4-FFF2-40B4-BE49-F238E27FC236}">
                <a16:creationId xmlns:a16="http://schemas.microsoft.com/office/drawing/2014/main" id="{000119F1-A946-F9FF-D512-2D2C718C0479}"/>
              </a:ext>
            </a:extLst>
          </p:cNvPr>
          <p:cNvSpPr>
            <a:spLocks noGrp="1"/>
          </p:cNvSpPr>
          <p:nvPr>
            <p:ph type="body" sz="quarter" idx="49" hasCustomPrompt="1"/>
          </p:nvPr>
        </p:nvSpPr>
        <p:spPr>
          <a:xfrm>
            <a:off x="9063802" y="185926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70" name="Text Placeholder 7">
            <a:extLst>
              <a:ext uri="{FF2B5EF4-FFF2-40B4-BE49-F238E27FC236}">
                <a16:creationId xmlns:a16="http://schemas.microsoft.com/office/drawing/2014/main" id="{8C3ACFFB-27FE-A0BE-040A-D02F2437D7D6}"/>
              </a:ext>
            </a:extLst>
          </p:cNvPr>
          <p:cNvSpPr>
            <a:spLocks noGrp="1"/>
          </p:cNvSpPr>
          <p:nvPr>
            <p:ph type="body" sz="quarter" idx="50" hasCustomPrompt="1"/>
          </p:nvPr>
        </p:nvSpPr>
        <p:spPr>
          <a:xfrm>
            <a:off x="9063802" y="2223117"/>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71" name="Text Placeholder 7">
            <a:extLst>
              <a:ext uri="{FF2B5EF4-FFF2-40B4-BE49-F238E27FC236}">
                <a16:creationId xmlns:a16="http://schemas.microsoft.com/office/drawing/2014/main" id="{187B7D95-2D06-F49D-4B80-A1C38297B9FC}"/>
              </a:ext>
            </a:extLst>
          </p:cNvPr>
          <p:cNvSpPr>
            <a:spLocks noGrp="1"/>
          </p:cNvSpPr>
          <p:nvPr>
            <p:ph type="body" sz="quarter" idx="51" hasCustomPrompt="1"/>
          </p:nvPr>
        </p:nvSpPr>
        <p:spPr>
          <a:xfrm>
            <a:off x="9063802" y="258697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72" name="Text Placeholder 7">
            <a:extLst>
              <a:ext uri="{FF2B5EF4-FFF2-40B4-BE49-F238E27FC236}">
                <a16:creationId xmlns:a16="http://schemas.microsoft.com/office/drawing/2014/main" id="{6C65ED29-0B5B-B49A-2D7C-CA6E6BCE00A5}"/>
              </a:ext>
            </a:extLst>
          </p:cNvPr>
          <p:cNvSpPr>
            <a:spLocks noGrp="1"/>
          </p:cNvSpPr>
          <p:nvPr>
            <p:ph type="body" sz="quarter" idx="52" hasCustomPrompt="1"/>
          </p:nvPr>
        </p:nvSpPr>
        <p:spPr>
          <a:xfrm>
            <a:off x="10021221" y="185926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73" name="Text Placeholder 7">
            <a:extLst>
              <a:ext uri="{FF2B5EF4-FFF2-40B4-BE49-F238E27FC236}">
                <a16:creationId xmlns:a16="http://schemas.microsoft.com/office/drawing/2014/main" id="{B72E2758-38F6-873E-36E2-A0E9FBBC1EE1}"/>
              </a:ext>
            </a:extLst>
          </p:cNvPr>
          <p:cNvSpPr>
            <a:spLocks noGrp="1"/>
          </p:cNvSpPr>
          <p:nvPr>
            <p:ph type="body" sz="quarter" idx="53" hasCustomPrompt="1"/>
          </p:nvPr>
        </p:nvSpPr>
        <p:spPr>
          <a:xfrm>
            <a:off x="10021221" y="2223117"/>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74" name="Text Placeholder 7">
            <a:extLst>
              <a:ext uri="{FF2B5EF4-FFF2-40B4-BE49-F238E27FC236}">
                <a16:creationId xmlns:a16="http://schemas.microsoft.com/office/drawing/2014/main" id="{217B5C0F-752D-27BF-3DCF-8EE683B74E3E}"/>
              </a:ext>
            </a:extLst>
          </p:cNvPr>
          <p:cNvSpPr>
            <a:spLocks noGrp="1"/>
          </p:cNvSpPr>
          <p:nvPr>
            <p:ph type="body" sz="quarter" idx="54" hasCustomPrompt="1"/>
          </p:nvPr>
        </p:nvSpPr>
        <p:spPr>
          <a:xfrm>
            <a:off x="10021221" y="258697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75" name="Text Placeholder 7">
            <a:extLst>
              <a:ext uri="{FF2B5EF4-FFF2-40B4-BE49-F238E27FC236}">
                <a16:creationId xmlns:a16="http://schemas.microsoft.com/office/drawing/2014/main" id="{703B9CD5-DC2B-D4BA-9FF8-686B745799E7}"/>
              </a:ext>
            </a:extLst>
          </p:cNvPr>
          <p:cNvSpPr>
            <a:spLocks noGrp="1"/>
          </p:cNvSpPr>
          <p:nvPr>
            <p:ph type="body" sz="quarter" idx="55" hasCustomPrompt="1"/>
          </p:nvPr>
        </p:nvSpPr>
        <p:spPr>
          <a:xfrm>
            <a:off x="10978640" y="185926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76" name="Text Placeholder 7">
            <a:extLst>
              <a:ext uri="{FF2B5EF4-FFF2-40B4-BE49-F238E27FC236}">
                <a16:creationId xmlns:a16="http://schemas.microsoft.com/office/drawing/2014/main" id="{95635A51-0747-1D4B-9CF1-7782DA3D013D}"/>
              </a:ext>
            </a:extLst>
          </p:cNvPr>
          <p:cNvSpPr>
            <a:spLocks noGrp="1"/>
          </p:cNvSpPr>
          <p:nvPr>
            <p:ph type="body" sz="quarter" idx="56" hasCustomPrompt="1"/>
          </p:nvPr>
        </p:nvSpPr>
        <p:spPr>
          <a:xfrm>
            <a:off x="10978640" y="2223117"/>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77" name="Text Placeholder 7">
            <a:extLst>
              <a:ext uri="{FF2B5EF4-FFF2-40B4-BE49-F238E27FC236}">
                <a16:creationId xmlns:a16="http://schemas.microsoft.com/office/drawing/2014/main" id="{0D1ACC9F-A453-AA40-84AD-9EF49675F3E8}"/>
              </a:ext>
            </a:extLst>
          </p:cNvPr>
          <p:cNvSpPr>
            <a:spLocks noGrp="1"/>
          </p:cNvSpPr>
          <p:nvPr>
            <p:ph type="body" sz="quarter" idx="57" hasCustomPrompt="1"/>
          </p:nvPr>
        </p:nvSpPr>
        <p:spPr>
          <a:xfrm>
            <a:off x="10978640" y="2586972"/>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78" name="Text Placeholder 7">
            <a:extLst>
              <a:ext uri="{FF2B5EF4-FFF2-40B4-BE49-F238E27FC236}">
                <a16:creationId xmlns:a16="http://schemas.microsoft.com/office/drawing/2014/main" id="{43EE0609-3103-9962-ED39-B26AB77EBDE7}"/>
              </a:ext>
            </a:extLst>
          </p:cNvPr>
          <p:cNvSpPr>
            <a:spLocks noGrp="1"/>
          </p:cNvSpPr>
          <p:nvPr>
            <p:ph type="body" sz="quarter" idx="58" hasCustomPrompt="1"/>
          </p:nvPr>
        </p:nvSpPr>
        <p:spPr>
          <a:xfrm>
            <a:off x="2404105" y="332422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79" name="Text Placeholder 7">
            <a:extLst>
              <a:ext uri="{FF2B5EF4-FFF2-40B4-BE49-F238E27FC236}">
                <a16:creationId xmlns:a16="http://schemas.microsoft.com/office/drawing/2014/main" id="{1EAE72E2-91DA-D481-AB22-ED7065DB9D60}"/>
              </a:ext>
            </a:extLst>
          </p:cNvPr>
          <p:cNvSpPr>
            <a:spLocks noGrp="1"/>
          </p:cNvSpPr>
          <p:nvPr>
            <p:ph type="body" sz="quarter" idx="59" hasCustomPrompt="1"/>
          </p:nvPr>
        </p:nvSpPr>
        <p:spPr>
          <a:xfrm>
            <a:off x="2404105" y="3688080"/>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80" name="Text Placeholder 7">
            <a:extLst>
              <a:ext uri="{FF2B5EF4-FFF2-40B4-BE49-F238E27FC236}">
                <a16:creationId xmlns:a16="http://schemas.microsoft.com/office/drawing/2014/main" id="{85F3061C-D19F-6581-79BB-6C3D92E57E58}"/>
              </a:ext>
            </a:extLst>
          </p:cNvPr>
          <p:cNvSpPr>
            <a:spLocks noGrp="1"/>
          </p:cNvSpPr>
          <p:nvPr>
            <p:ph type="body" sz="quarter" idx="60" hasCustomPrompt="1"/>
          </p:nvPr>
        </p:nvSpPr>
        <p:spPr>
          <a:xfrm>
            <a:off x="2404105" y="405193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81" name="Text Placeholder 7">
            <a:extLst>
              <a:ext uri="{FF2B5EF4-FFF2-40B4-BE49-F238E27FC236}">
                <a16:creationId xmlns:a16="http://schemas.microsoft.com/office/drawing/2014/main" id="{95A733E7-53E6-5387-2C30-152127F3CEB6}"/>
              </a:ext>
            </a:extLst>
          </p:cNvPr>
          <p:cNvSpPr>
            <a:spLocks noGrp="1"/>
          </p:cNvSpPr>
          <p:nvPr>
            <p:ph type="body" sz="quarter" idx="61" hasCustomPrompt="1"/>
          </p:nvPr>
        </p:nvSpPr>
        <p:spPr>
          <a:xfrm>
            <a:off x="2404105" y="442548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82" name="Text Placeholder 7">
            <a:extLst>
              <a:ext uri="{FF2B5EF4-FFF2-40B4-BE49-F238E27FC236}">
                <a16:creationId xmlns:a16="http://schemas.microsoft.com/office/drawing/2014/main" id="{DA8F9E9D-DB61-9B14-65F9-4E2E6426B0C9}"/>
              </a:ext>
            </a:extLst>
          </p:cNvPr>
          <p:cNvSpPr>
            <a:spLocks noGrp="1"/>
          </p:cNvSpPr>
          <p:nvPr>
            <p:ph type="body" sz="quarter" idx="62" hasCustomPrompt="1"/>
          </p:nvPr>
        </p:nvSpPr>
        <p:spPr>
          <a:xfrm>
            <a:off x="2404105" y="4789341"/>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83" name="Text Placeholder 7">
            <a:extLst>
              <a:ext uri="{FF2B5EF4-FFF2-40B4-BE49-F238E27FC236}">
                <a16:creationId xmlns:a16="http://schemas.microsoft.com/office/drawing/2014/main" id="{D6657153-EA36-8CA3-9BFA-75702DC1C0CC}"/>
              </a:ext>
            </a:extLst>
          </p:cNvPr>
          <p:cNvSpPr>
            <a:spLocks noGrp="1"/>
          </p:cNvSpPr>
          <p:nvPr>
            <p:ph type="body" sz="quarter" idx="63" hasCustomPrompt="1"/>
          </p:nvPr>
        </p:nvSpPr>
        <p:spPr>
          <a:xfrm>
            <a:off x="2404105" y="515319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84" name="Text Placeholder 7">
            <a:extLst>
              <a:ext uri="{FF2B5EF4-FFF2-40B4-BE49-F238E27FC236}">
                <a16:creationId xmlns:a16="http://schemas.microsoft.com/office/drawing/2014/main" id="{457A8946-75FD-A23A-C863-B37E4BAF0033}"/>
              </a:ext>
            </a:extLst>
          </p:cNvPr>
          <p:cNvSpPr>
            <a:spLocks noGrp="1"/>
          </p:cNvSpPr>
          <p:nvPr>
            <p:ph type="body" sz="quarter" idx="64" hasCustomPrompt="1"/>
          </p:nvPr>
        </p:nvSpPr>
        <p:spPr>
          <a:xfrm>
            <a:off x="2404104" y="550735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85" name="Text Placeholder 7">
            <a:extLst>
              <a:ext uri="{FF2B5EF4-FFF2-40B4-BE49-F238E27FC236}">
                <a16:creationId xmlns:a16="http://schemas.microsoft.com/office/drawing/2014/main" id="{CC354F53-83D0-8C71-96F9-A6D41AF8FC52}"/>
              </a:ext>
            </a:extLst>
          </p:cNvPr>
          <p:cNvSpPr>
            <a:spLocks noGrp="1"/>
          </p:cNvSpPr>
          <p:nvPr>
            <p:ph type="body" sz="quarter" idx="65" hasCustomPrompt="1"/>
          </p:nvPr>
        </p:nvSpPr>
        <p:spPr>
          <a:xfrm>
            <a:off x="3354696" y="332422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86" name="Text Placeholder 7">
            <a:extLst>
              <a:ext uri="{FF2B5EF4-FFF2-40B4-BE49-F238E27FC236}">
                <a16:creationId xmlns:a16="http://schemas.microsoft.com/office/drawing/2014/main" id="{29D02E95-9195-3172-54A8-EA682C015E7C}"/>
              </a:ext>
            </a:extLst>
          </p:cNvPr>
          <p:cNvSpPr>
            <a:spLocks noGrp="1"/>
          </p:cNvSpPr>
          <p:nvPr>
            <p:ph type="body" sz="quarter" idx="66" hasCustomPrompt="1"/>
          </p:nvPr>
        </p:nvSpPr>
        <p:spPr>
          <a:xfrm>
            <a:off x="3354696" y="3688080"/>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87" name="Text Placeholder 7">
            <a:extLst>
              <a:ext uri="{FF2B5EF4-FFF2-40B4-BE49-F238E27FC236}">
                <a16:creationId xmlns:a16="http://schemas.microsoft.com/office/drawing/2014/main" id="{56EBE58F-451F-812C-94CB-328FF501707C}"/>
              </a:ext>
            </a:extLst>
          </p:cNvPr>
          <p:cNvSpPr>
            <a:spLocks noGrp="1"/>
          </p:cNvSpPr>
          <p:nvPr>
            <p:ph type="body" sz="quarter" idx="67" hasCustomPrompt="1"/>
          </p:nvPr>
        </p:nvSpPr>
        <p:spPr>
          <a:xfrm>
            <a:off x="3354696" y="405193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88" name="Text Placeholder 7">
            <a:extLst>
              <a:ext uri="{FF2B5EF4-FFF2-40B4-BE49-F238E27FC236}">
                <a16:creationId xmlns:a16="http://schemas.microsoft.com/office/drawing/2014/main" id="{839CAA6B-A6AA-C96A-0357-40082AF26CBD}"/>
              </a:ext>
            </a:extLst>
          </p:cNvPr>
          <p:cNvSpPr>
            <a:spLocks noGrp="1"/>
          </p:cNvSpPr>
          <p:nvPr>
            <p:ph type="body" sz="quarter" idx="68" hasCustomPrompt="1"/>
          </p:nvPr>
        </p:nvSpPr>
        <p:spPr>
          <a:xfrm>
            <a:off x="3354696" y="442548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89" name="Text Placeholder 7">
            <a:extLst>
              <a:ext uri="{FF2B5EF4-FFF2-40B4-BE49-F238E27FC236}">
                <a16:creationId xmlns:a16="http://schemas.microsoft.com/office/drawing/2014/main" id="{BBCCC646-051C-96C7-0AC1-E20D0B86EF10}"/>
              </a:ext>
            </a:extLst>
          </p:cNvPr>
          <p:cNvSpPr>
            <a:spLocks noGrp="1"/>
          </p:cNvSpPr>
          <p:nvPr>
            <p:ph type="body" sz="quarter" idx="69" hasCustomPrompt="1"/>
          </p:nvPr>
        </p:nvSpPr>
        <p:spPr>
          <a:xfrm>
            <a:off x="3354696" y="4789341"/>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90" name="Text Placeholder 7">
            <a:extLst>
              <a:ext uri="{FF2B5EF4-FFF2-40B4-BE49-F238E27FC236}">
                <a16:creationId xmlns:a16="http://schemas.microsoft.com/office/drawing/2014/main" id="{CDA567B9-CBB3-BC61-B537-DC120E07F9F9}"/>
              </a:ext>
            </a:extLst>
          </p:cNvPr>
          <p:cNvSpPr>
            <a:spLocks noGrp="1"/>
          </p:cNvSpPr>
          <p:nvPr>
            <p:ph type="body" sz="quarter" idx="70" hasCustomPrompt="1"/>
          </p:nvPr>
        </p:nvSpPr>
        <p:spPr>
          <a:xfrm>
            <a:off x="3354696" y="515319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91" name="Text Placeholder 7">
            <a:extLst>
              <a:ext uri="{FF2B5EF4-FFF2-40B4-BE49-F238E27FC236}">
                <a16:creationId xmlns:a16="http://schemas.microsoft.com/office/drawing/2014/main" id="{3EA01F8E-E70B-979D-627C-2A17BBE26B01}"/>
              </a:ext>
            </a:extLst>
          </p:cNvPr>
          <p:cNvSpPr>
            <a:spLocks noGrp="1"/>
          </p:cNvSpPr>
          <p:nvPr>
            <p:ph type="body" sz="quarter" idx="71" hasCustomPrompt="1"/>
          </p:nvPr>
        </p:nvSpPr>
        <p:spPr>
          <a:xfrm>
            <a:off x="3354695" y="550735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92" name="Text Placeholder 7">
            <a:extLst>
              <a:ext uri="{FF2B5EF4-FFF2-40B4-BE49-F238E27FC236}">
                <a16:creationId xmlns:a16="http://schemas.microsoft.com/office/drawing/2014/main" id="{938ACDA5-1DBB-8BB0-9084-7221AF5C736C}"/>
              </a:ext>
            </a:extLst>
          </p:cNvPr>
          <p:cNvSpPr>
            <a:spLocks noGrp="1"/>
          </p:cNvSpPr>
          <p:nvPr>
            <p:ph type="body" sz="quarter" idx="72" hasCustomPrompt="1"/>
          </p:nvPr>
        </p:nvSpPr>
        <p:spPr>
          <a:xfrm>
            <a:off x="4304251" y="332422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93" name="Text Placeholder 7">
            <a:extLst>
              <a:ext uri="{FF2B5EF4-FFF2-40B4-BE49-F238E27FC236}">
                <a16:creationId xmlns:a16="http://schemas.microsoft.com/office/drawing/2014/main" id="{A0BAD85D-5992-8C12-DE2F-CB68B27E5F46}"/>
              </a:ext>
            </a:extLst>
          </p:cNvPr>
          <p:cNvSpPr>
            <a:spLocks noGrp="1"/>
          </p:cNvSpPr>
          <p:nvPr>
            <p:ph type="body" sz="quarter" idx="73" hasCustomPrompt="1"/>
          </p:nvPr>
        </p:nvSpPr>
        <p:spPr>
          <a:xfrm>
            <a:off x="4304251" y="3688080"/>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94" name="Text Placeholder 7">
            <a:extLst>
              <a:ext uri="{FF2B5EF4-FFF2-40B4-BE49-F238E27FC236}">
                <a16:creationId xmlns:a16="http://schemas.microsoft.com/office/drawing/2014/main" id="{A33F24DE-2312-41D3-783A-9C242938207F}"/>
              </a:ext>
            </a:extLst>
          </p:cNvPr>
          <p:cNvSpPr>
            <a:spLocks noGrp="1"/>
          </p:cNvSpPr>
          <p:nvPr>
            <p:ph type="body" sz="quarter" idx="74" hasCustomPrompt="1"/>
          </p:nvPr>
        </p:nvSpPr>
        <p:spPr>
          <a:xfrm>
            <a:off x="4304251" y="405193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95" name="Text Placeholder 7">
            <a:extLst>
              <a:ext uri="{FF2B5EF4-FFF2-40B4-BE49-F238E27FC236}">
                <a16:creationId xmlns:a16="http://schemas.microsoft.com/office/drawing/2014/main" id="{9FF3619C-8E76-F35E-71C2-775C6C2D3D81}"/>
              </a:ext>
            </a:extLst>
          </p:cNvPr>
          <p:cNvSpPr>
            <a:spLocks noGrp="1"/>
          </p:cNvSpPr>
          <p:nvPr>
            <p:ph type="body" sz="quarter" idx="75" hasCustomPrompt="1"/>
          </p:nvPr>
        </p:nvSpPr>
        <p:spPr>
          <a:xfrm>
            <a:off x="4304251" y="442548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96" name="Text Placeholder 7">
            <a:extLst>
              <a:ext uri="{FF2B5EF4-FFF2-40B4-BE49-F238E27FC236}">
                <a16:creationId xmlns:a16="http://schemas.microsoft.com/office/drawing/2014/main" id="{7237CDD0-F4A9-606D-0DB2-47171E02F2AB}"/>
              </a:ext>
            </a:extLst>
          </p:cNvPr>
          <p:cNvSpPr>
            <a:spLocks noGrp="1"/>
          </p:cNvSpPr>
          <p:nvPr>
            <p:ph type="body" sz="quarter" idx="76" hasCustomPrompt="1"/>
          </p:nvPr>
        </p:nvSpPr>
        <p:spPr>
          <a:xfrm>
            <a:off x="4304251" y="4789341"/>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97" name="Text Placeholder 7">
            <a:extLst>
              <a:ext uri="{FF2B5EF4-FFF2-40B4-BE49-F238E27FC236}">
                <a16:creationId xmlns:a16="http://schemas.microsoft.com/office/drawing/2014/main" id="{90E42DFB-37DB-E5D1-A1FB-4417F96B5586}"/>
              </a:ext>
            </a:extLst>
          </p:cNvPr>
          <p:cNvSpPr>
            <a:spLocks noGrp="1"/>
          </p:cNvSpPr>
          <p:nvPr>
            <p:ph type="body" sz="quarter" idx="77" hasCustomPrompt="1"/>
          </p:nvPr>
        </p:nvSpPr>
        <p:spPr>
          <a:xfrm>
            <a:off x="4304251" y="515319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98" name="Text Placeholder 7">
            <a:extLst>
              <a:ext uri="{FF2B5EF4-FFF2-40B4-BE49-F238E27FC236}">
                <a16:creationId xmlns:a16="http://schemas.microsoft.com/office/drawing/2014/main" id="{4297ED6B-D356-D332-D124-18C53CCA27D9}"/>
              </a:ext>
            </a:extLst>
          </p:cNvPr>
          <p:cNvSpPr>
            <a:spLocks noGrp="1"/>
          </p:cNvSpPr>
          <p:nvPr>
            <p:ph type="body" sz="quarter" idx="78" hasCustomPrompt="1"/>
          </p:nvPr>
        </p:nvSpPr>
        <p:spPr>
          <a:xfrm>
            <a:off x="4304250" y="550735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99" name="Text Placeholder 7">
            <a:extLst>
              <a:ext uri="{FF2B5EF4-FFF2-40B4-BE49-F238E27FC236}">
                <a16:creationId xmlns:a16="http://schemas.microsoft.com/office/drawing/2014/main" id="{757E03F7-0DD1-903A-9399-EEBE0730E759}"/>
              </a:ext>
            </a:extLst>
          </p:cNvPr>
          <p:cNvSpPr>
            <a:spLocks noGrp="1"/>
          </p:cNvSpPr>
          <p:nvPr>
            <p:ph type="body" sz="quarter" idx="79" hasCustomPrompt="1"/>
          </p:nvPr>
        </p:nvSpPr>
        <p:spPr>
          <a:xfrm>
            <a:off x="5261418" y="332422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00" name="Text Placeholder 7">
            <a:extLst>
              <a:ext uri="{FF2B5EF4-FFF2-40B4-BE49-F238E27FC236}">
                <a16:creationId xmlns:a16="http://schemas.microsoft.com/office/drawing/2014/main" id="{4AAD1587-07D9-901F-F9E6-A8E4348088DD}"/>
              </a:ext>
            </a:extLst>
          </p:cNvPr>
          <p:cNvSpPr>
            <a:spLocks noGrp="1"/>
          </p:cNvSpPr>
          <p:nvPr>
            <p:ph type="body" sz="quarter" idx="80" hasCustomPrompt="1"/>
          </p:nvPr>
        </p:nvSpPr>
        <p:spPr>
          <a:xfrm>
            <a:off x="5261418" y="3688080"/>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01" name="Text Placeholder 7">
            <a:extLst>
              <a:ext uri="{FF2B5EF4-FFF2-40B4-BE49-F238E27FC236}">
                <a16:creationId xmlns:a16="http://schemas.microsoft.com/office/drawing/2014/main" id="{70E5B0A0-CF2C-8AEC-B13E-4EC161F7D602}"/>
              </a:ext>
            </a:extLst>
          </p:cNvPr>
          <p:cNvSpPr>
            <a:spLocks noGrp="1"/>
          </p:cNvSpPr>
          <p:nvPr>
            <p:ph type="body" sz="quarter" idx="81" hasCustomPrompt="1"/>
          </p:nvPr>
        </p:nvSpPr>
        <p:spPr>
          <a:xfrm>
            <a:off x="5261418" y="405193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02" name="Text Placeholder 7">
            <a:extLst>
              <a:ext uri="{FF2B5EF4-FFF2-40B4-BE49-F238E27FC236}">
                <a16:creationId xmlns:a16="http://schemas.microsoft.com/office/drawing/2014/main" id="{84D0D774-C5DF-2EE2-2C28-193333A1AEEE}"/>
              </a:ext>
            </a:extLst>
          </p:cNvPr>
          <p:cNvSpPr>
            <a:spLocks noGrp="1"/>
          </p:cNvSpPr>
          <p:nvPr>
            <p:ph type="body" sz="quarter" idx="82" hasCustomPrompt="1"/>
          </p:nvPr>
        </p:nvSpPr>
        <p:spPr>
          <a:xfrm>
            <a:off x="5261418" y="442548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03" name="Text Placeholder 7">
            <a:extLst>
              <a:ext uri="{FF2B5EF4-FFF2-40B4-BE49-F238E27FC236}">
                <a16:creationId xmlns:a16="http://schemas.microsoft.com/office/drawing/2014/main" id="{88DDE0ED-4563-8997-A083-81FD7ADB69BB}"/>
              </a:ext>
            </a:extLst>
          </p:cNvPr>
          <p:cNvSpPr>
            <a:spLocks noGrp="1"/>
          </p:cNvSpPr>
          <p:nvPr>
            <p:ph type="body" sz="quarter" idx="83" hasCustomPrompt="1"/>
          </p:nvPr>
        </p:nvSpPr>
        <p:spPr>
          <a:xfrm>
            <a:off x="5261418" y="4789341"/>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04" name="Text Placeholder 7">
            <a:extLst>
              <a:ext uri="{FF2B5EF4-FFF2-40B4-BE49-F238E27FC236}">
                <a16:creationId xmlns:a16="http://schemas.microsoft.com/office/drawing/2014/main" id="{2F541109-6DCE-7CC2-0E4D-67AB0BD61F96}"/>
              </a:ext>
            </a:extLst>
          </p:cNvPr>
          <p:cNvSpPr>
            <a:spLocks noGrp="1"/>
          </p:cNvSpPr>
          <p:nvPr>
            <p:ph type="body" sz="quarter" idx="84" hasCustomPrompt="1"/>
          </p:nvPr>
        </p:nvSpPr>
        <p:spPr>
          <a:xfrm>
            <a:off x="5261418" y="515319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05" name="Text Placeholder 7">
            <a:extLst>
              <a:ext uri="{FF2B5EF4-FFF2-40B4-BE49-F238E27FC236}">
                <a16:creationId xmlns:a16="http://schemas.microsoft.com/office/drawing/2014/main" id="{7D49DBC0-06F2-2C00-8DB8-D2F510268616}"/>
              </a:ext>
            </a:extLst>
          </p:cNvPr>
          <p:cNvSpPr>
            <a:spLocks noGrp="1"/>
          </p:cNvSpPr>
          <p:nvPr>
            <p:ph type="body" sz="quarter" idx="85" hasCustomPrompt="1"/>
          </p:nvPr>
        </p:nvSpPr>
        <p:spPr>
          <a:xfrm>
            <a:off x="5261417" y="550735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06" name="Text Placeholder 7">
            <a:extLst>
              <a:ext uri="{FF2B5EF4-FFF2-40B4-BE49-F238E27FC236}">
                <a16:creationId xmlns:a16="http://schemas.microsoft.com/office/drawing/2014/main" id="{B11A9558-1248-AC32-D6E4-AAA5536F4640}"/>
              </a:ext>
            </a:extLst>
          </p:cNvPr>
          <p:cNvSpPr>
            <a:spLocks noGrp="1"/>
          </p:cNvSpPr>
          <p:nvPr>
            <p:ph type="body" sz="quarter" idx="86" hasCustomPrompt="1"/>
          </p:nvPr>
        </p:nvSpPr>
        <p:spPr>
          <a:xfrm>
            <a:off x="6218584" y="332422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07" name="Text Placeholder 7">
            <a:extLst>
              <a:ext uri="{FF2B5EF4-FFF2-40B4-BE49-F238E27FC236}">
                <a16:creationId xmlns:a16="http://schemas.microsoft.com/office/drawing/2014/main" id="{FDE69A64-2169-6CB6-80AD-871F57A0C7D0}"/>
              </a:ext>
            </a:extLst>
          </p:cNvPr>
          <p:cNvSpPr>
            <a:spLocks noGrp="1"/>
          </p:cNvSpPr>
          <p:nvPr>
            <p:ph type="body" sz="quarter" idx="87" hasCustomPrompt="1"/>
          </p:nvPr>
        </p:nvSpPr>
        <p:spPr>
          <a:xfrm>
            <a:off x="6218584" y="3688080"/>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08" name="Text Placeholder 7">
            <a:extLst>
              <a:ext uri="{FF2B5EF4-FFF2-40B4-BE49-F238E27FC236}">
                <a16:creationId xmlns:a16="http://schemas.microsoft.com/office/drawing/2014/main" id="{F95E743D-BA64-53CD-8A2B-47E8568A089C}"/>
              </a:ext>
            </a:extLst>
          </p:cNvPr>
          <p:cNvSpPr>
            <a:spLocks noGrp="1"/>
          </p:cNvSpPr>
          <p:nvPr>
            <p:ph type="body" sz="quarter" idx="88" hasCustomPrompt="1"/>
          </p:nvPr>
        </p:nvSpPr>
        <p:spPr>
          <a:xfrm>
            <a:off x="6218584" y="405193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09" name="Text Placeholder 7">
            <a:extLst>
              <a:ext uri="{FF2B5EF4-FFF2-40B4-BE49-F238E27FC236}">
                <a16:creationId xmlns:a16="http://schemas.microsoft.com/office/drawing/2014/main" id="{6FBF24B3-E916-6F7E-9284-2A9FC5DC701B}"/>
              </a:ext>
            </a:extLst>
          </p:cNvPr>
          <p:cNvSpPr>
            <a:spLocks noGrp="1"/>
          </p:cNvSpPr>
          <p:nvPr>
            <p:ph type="body" sz="quarter" idx="89" hasCustomPrompt="1"/>
          </p:nvPr>
        </p:nvSpPr>
        <p:spPr>
          <a:xfrm>
            <a:off x="6218584" y="442548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10" name="Text Placeholder 7">
            <a:extLst>
              <a:ext uri="{FF2B5EF4-FFF2-40B4-BE49-F238E27FC236}">
                <a16:creationId xmlns:a16="http://schemas.microsoft.com/office/drawing/2014/main" id="{BB8990C5-60F4-14A3-F7B9-E3C9F9DB9FCA}"/>
              </a:ext>
            </a:extLst>
          </p:cNvPr>
          <p:cNvSpPr>
            <a:spLocks noGrp="1"/>
          </p:cNvSpPr>
          <p:nvPr>
            <p:ph type="body" sz="quarter" idx="90" hasCustomPrompt="1"/>
          </p:nvPr>
        </p:nvSpPr>
        <p:spPr>
          <a:xfrm>
            <a:off x="6218584" y="4789341"/>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11" name="Text Placeholder 7">
            <a:extLst>
              <a:ext uri="{FF2B5EF4-FFF2-40B4-BE49-F238E27FC236}">
                <a16:creationId xmlns:a16="http://schemas.microsoft.com/office/drawing/2014/main" id="{0A5E18E6-F694-E7AF-6858-7AC89405D8B7}"/>
              </a:ext>
            </a:extLst>
          </p:cNvPr>
          <p:cNvSpPr>
            <a:spLocks noGrp="1"/>
          </p:cNvSpPr>
          <p:nvPr>
            <p:ph type="body" sz="quarter" idx="91" hasCustomPrompt="1"/>
          </p:nvPr>
        </p:nvSpPr>
        <p:spPr>
          <a:xfrm>
            <a:off x="6218584" y="515319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12" name="Text Placeholder 7">
            <a:extLst>
              <a:ext uri="{FF2B5EF4-FFF2-40B4-BE49-F238E27FC236}">
                <a16:creationId xmlns:a16="http://schemas.microsoft.com/office/drawing/2014/main" id="{258AEEFB-E09E-D6B6-DC10-0A5716DFA67D}"/>
              </a:ext>
            </a:extLst>
          </p:cNvPr>
          <p:cNvSpPr>
            <a:spLocks noGrp="1"/>
          </p:cNvSpPr>
          <p:nvPr>
            <p:ph type="body" sz="quarter" idx="92" hasCustomPrompt="1"/>
          </p:nvPr>
        </p:nvSpPr>
        <p:spPr>
          <a:xfrm>
            <a:off x="6218583" y="550735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13" name="Text Placeholder 7">
            <a:extLst>
              <a:ext uri="{FF2B5EF4-FFF2-40B4-BE49-F238E27FC236}">
                <a16:creationId xmlns:a16="http://schemas.microsoft.com/office/drawing/2014/main" id="{190972E6-72C6-15C4-766B-BD052675FD92}"/>
              </a:ext>
            </a:extLst>
          </p:cNvPr>
          <p:cNvSpPr>
            <a:spLocks noGrp="1"/>
          </p:cNvSpPr>
          <p:nvPr>
            <p:ph type="body" sz="quarter" idx="93" hasCustomPrompt="1"/>
          </p:nvPr>
        </p:nvSpPr>
        <p:spPr>
          <a:xfrm>
            <a:off x="7154991" y="332422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14" name="Text Placeholder 7">
            <a:extLst>
              <a:ext uri="{FF2B5EF4-FFF2-40B4-BE49-F238E27FC236}">
                <a16:creationId xmlns:a16="http://schemas.microsoft.com/office/drawing/2014/main" id="{F16C3C43-DCB3-2D6C-C7E0-FEF6E010DF49}"/>
              </a:ext>
            </a:extLst>
          </p:cNvPr>
          <p:cNvSpPr>
            <a:spLocks noGrp="1"/>
          </p:cNvSpPr>
          <p:nvPr>
            <p:ph type="body" sz="quarter" idx="94" hasCustomPrompt="1"/>
          </p:nvPr>
        </p:nvSpPr>
        <p:spPr>
          <a:xfrm>
            <a:off x="7154991" y="3688080"/>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15" name="Text Placeholder 7">
            <a:extLst>
              <a:ext uri="{FF2B5EF4-FFF2-40B4-BE49-F238E27FC236}">
                <a16:creationId xmlns:a16="http://schemas.microsoft.com/office/drawing/2014/main" id="{E226FD24-037C-F7D8-ABFF-ED5E3C77143A}"/>
              </a:ext>
            </a:extLst>
          </p:cNvPr>
          <p:cNvSpPr>
            <a:spLocks noGrp="1"/>
          </p:cNvSpPr>
          <p:nvPr>
            <p:ph type="body" sz="quarter" idx="95" hasCustomPrompt="1"/>
          </p:nvPr>
        </p:nvSpPr>
        <p:spPr>
          <a:xfrm>
            <a:off x="7154991" y="405193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16" name="Text Placeholder 7">
            <a:extLst>
              <a:ext uri="{FF2B5EF4-FFF2-40B4-BE49-F238E27FC236}">
                <a16:creationId xmlns:a16="http://schemas.microsoft.com/office/drawing/2014/main" id="{7BDB693B-8789-6D3A-A2E3-42E61558631F}"/>
              </a:ext>
            </a:extLst>
          </p:cNvPr>
          <p:cNvSpPr>
            <a:spLocks noGrp="1"/>
          </p:cNvSpPr>
          <p:nvPr>
            <p:ph type="body" sz="quarter" idx="96" hasCustomPrompt="1"/>
          </p:nvPr>
        </p:nvSpPr>
        <p:spPr>
          <a:xfrm>
            <a:off x="7154991" y="442548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17" name="Text Placeholder 7">
            <a:extLst>
              <a:ext uri="{FF2B5EF4-FFF2-40B4-BE49-F238E27FC236}">
                <a16:creationId xmlns:a16="http://schemas.microsoft.com/office/drawing/2014/main" id="{2A526A3E-9A2E-F45C-C6D9-D3F74D66CEBB}"/>
              </a:ext>
            </a:extLst>
          </p:cNvPr>
          <p:cNvSpPr>
            <a:spLocks noGrp="1"/>
          </p:cNvSpPr>
          <p:nvPr>
            <p:ph type="body" sz="quarter" idx="97" hasCustomPrompt="1"/>
          </p:nvPr>
        </p:nvSpPr>
        <p:spPr>
          <a:xfrm>
            <a:off x="7154991" y="4789341"/>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18" name="Text Placeholder 7">
            <a:extLst>
              <a:ext uri="{FF2B5EF4-FFF2-40B4-BE49-F238E27FC236}">
                <a16:creationId xmlns:a16="http://schemas.microsoft.com/office/drawing/2014/main" id="{D456C90E-A0BB-AB66-5A1B-2022F71508E3}"/>
              </a:ext>
            </a:extLst>
          </p:cNvPr>
          <p:cNvSpPr>
            <a:spLocks noGrp="1"/>
          </p:cNvSpPr>
          <p:nvPr>
            <p:ph type="body" sz="quarter" idx="98" hasCustomPrompt="1"/>
          </p:nvPr>
        </p:nvSpPr>
        <p:spPr>
          <a:xfrm>
            <a:off x="7154991" y="515319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19" name="Text Placeholder 7">
            <a:extLst>
              <a:ext uri="{FF2B5EF4-FFF2-40B4-BE49-F238E27FC236}">
                <a16:creationId xmlns:a16="http://schemas.microsoft.com/office/drawing/2014/main" id="{9E9EADF0-2DCB-80CB-B750-2817C6FBE968}"/>
              </a:ext>
            </a:extLst>
          </p:cNvPr>
          <p:cNvSpPr>
            <a:spLocks noGrp="1"/>
          </p:cNvSpPr>
          <p:nvPr>
            <p:ph type="body" sz="quarter" idx="99" hasCustomPrompt="1"/>
          </p:nvPr>
        </p:nvSpPr>
        <p:spPr>
          <a:xfrm>
            <a:off x="7154990" y="550735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20" name="Text Placeholder 7">
            <a:extLst>
              <a:ext uri="{FF2B5EF4-FFF2-40B4-BE49-F238E27FC236}">
                <a16:creationId xmlns:a16="http://schemas.microsoft.com/office/drawing/2014/main" id="{8D185888-A7EF-C051-3366-9285AF8100BB}"/>
              </a:ext>
            </a:extLst>
          </p:cNvPr>
          <p:cNvSpPr>
            <a:spLocks noGrp="1"/>
          </p:cNvSpPr>
          <p:nvPr>
            <p:ph type="body" sz="quarter" idx="100" hasCustomPrompt="1"/>
          </p:nvPr>
        </p:nvSpPr>
        <p:spPr>
          <a:xfrm>
            <a:off x="8120825" y="332422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21" name="Text Placeholder 7">
            <a:extLst>
              <a:ext uri="{FF2B5EF4-FFF2-40B4-BE49-F238E27FC236}">
                <a16:creationId xmlns:a16="http://schemas.microsoft.com/office/drawing/2014/main" id="{36E41D8D-5918-B4D8-B5AF-98E7D6A2346F}"/>
              </a:ext>
            </a:extLst>
          </p:cNvPr>
          <p:cNvSpPr>
            <a:spLocks noGrp="1"/>
          </p:cNvSpPr>
          <p:nvPr>
            <p:ph type="body" sz="quarter" idx="101" hasCustomPrompt="1"/>
          </p:nvPr>
        </p:nvSpPr>
        <p:spPr>
          <a:xfrm>
            <a:off x="8120825" y="3688080"/>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22" name="Text Placeholder 7">
            <a:extLst>
              <a:ext uri="{FF2B5EF4-FFF2-40B4-BE49-F238E27FC236}">
                <a16:creationId xmlns:a16="http://schemas.microsoft.com/office/drawing/2014/main" id="{4B46345C-BAD3-7AE8-EA61-1B000232CE2B}"/>
              </a:ext>
            </a:extLst>
          </p:cNvPr>
          <p:cNvSpPr>
            <a:spLocks noGrp="1"/>
          </p:cNvSpPr>
          <p:nvPr>
            <p:ph type="body" sz="quarter" idx="102" hasCustomPrompt="1"/>
          </p:nvPr>
        </p:nvSpPr>
        <p:spPr>
          <a:xfrm>
            <a:off x="8120825" y="405193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23" name="Text Placeholder 7">
            <a:extLst>
              <a:ext uri="{FF2B5EF4-FFF2-40B4-BE49-F238E27FC236}">
                <a16:creationId xmlns:a16="http://schemas.microsoft.com/office/drawing/2014/main" id="{8D6EA5D8-EDDB-F76C-DEAE-E2FC29F3A552}"/>
              </a:ext>
            </a:extLst>
          </p:cNvPr>
          <p:cNvSpPr>
            <a:spLocks noGrp="1"/>
          </p:cNvSpPr>
          <p:nvPr>
            <p:ph type="body" sz="quarter" idx="103" hasCustomPrompt="1"/>
          </p:nvPr>
        </p:nvSpPr>
        <p:spPr>
          <a:xfrm>
            <a:off x="8120825" y="442548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24" name="Text Placeholder 7">
            <a:extLst>
              <a:ext uri="{FF2B5EF4-FFF2-40B4-BE49-F238E27FC236}">
                <a16:creationId xmlns:a16="http://schemas.microsoft.com/office/drawing/2014/main" id="{CB53143E-4829-AEAB-EFD9-5C8092832B76}"/>
              </a:ext>
            </a:extLst>
          </p:cNvPr>
          <p:cNvSpPr>
            <a:spLocks noGrp="1"/>
          </p:cNvSpPr>
          <p:nvPr>
            <p:ph type="body" sz="quarter" idx="104" hasCustomPrompt="1"/>
          </p:nvPr>
        </p:nvSpPr>
        <p:spPr>
          <a:xfrm>
            <a:off x="8120825" y="4789341"/>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25" name="Text Placeholder 7">
            <a:extLst>
              <a:ext uri="{FF2B5EF4-FFF2-40B4-BE49-F238E27FC236}">
                <a16:creationId xmlns:a16="http://schemas.microsoft.com/office/drawing/2014/main" id="{E16BF7E6-1714-A8B8-6D77-E8893E367A22}"/>
              </a:ext>
            </a:extLst>
          </p:cNvPr>
          <p:cNvSpPr>
            <a:spLocks noGrp="1"/>
          </p:cNvSpPr>
          <p:nvPr>
            <p:ph type="body" sz="quarter" idx="105" hasCustomPrompt="1"/>
          </p:nvPr>
        </p:nvSpPr>
        <p:spPr>
          <a:xfrm>
            <a:off x="8120825" y="515319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26" name="Text Placeholder 7">
            <a:extLst>
              <a:ext uri="{FF2B5EF4-FFF2-40B4-BE49-F238E27FC236}">
                <a16:creationId xmlns:a16="http://schemas.microsoft.com/office/drawing/2014/main" id="{C8234DE4-6D09-7A18-47C5-C8C8D5FE7A3F}"/>
              </a:ext>
            </a:extLst>
          </p:cNvPr>
          <p:cNvSpPr>
            <a:spLocks noGrp="1"/>
          </p:cNvSpPr>
          <p:nvPr>
            <p:ph type="body" sz="quarter" idx="106" hasCustomPrompt="1"/>
          </p:nvPr>
        </p:nvSpPr>
        <p:spPr>
          <a:xfrm>
            <a:off x="8120824" y="550735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34" name="Text Placeholder 7">
            <a:extLst>
              <a:ext uri="{FF2B5EF4-FFF2-40B4-BE49-F238E27FC236}">
                <a16:creationId xmlns:a16="http://schemas.microsoft.com/office/drawing/2014/main" id="{C23FD3D9-1850-1F8E-240C-982AC2ABE42E}"/>
              </a:ext>
            </a:extLst>
          </p:cNvPr>
          <p:cNvSpPr>
            <a:spLocks noGrp="1"/>
          </p:cNvSpPr>
          <p:nvPr>
            <p:ph type="body" sz="quarter" idx="107" hasCustomPrompt="1"/>
          </p:nvPr>
        </p:nvSpPr>
        <p:spPr>
          <a:xfrm>
            <a:off x="9072284" y="332422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35" name="Text Placeholder 7">
            <a:extLst>
              <a:ext uri="{FF2B5EF4-FFF2-40B4-BE49-F238E27FC236}">
                <a16:creationId xmlns:a16="http://schemas.microsoft.com/office/drawing/2014/main" id="{47A92C63-EBFE-C7CE-AC6F-4422074D3EEE}"/>
              </a:ext>
            </a:extLst>
          </p:cNvPr>
          <p:cNvSpPr>
            <a:spLocks noGrp="1"/>
          </p:cNvSpPr>
          <p:nvPr>
            <p:ph type="body" sz="quarter" idx="108" hasCustomPrompt="1"/>
          </p:nvPr>
        </p:nvSpPr>
        <p:spPr>
          <a:xfrm>
            <a:off x="9072284" y="3688080"/>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36" name="Text Placeholder 7">
            <a:extLst>
              <a:ext uri="{FF2B5EF4-FFF2-40B4-BE49-F238E27FC236}">
                <a16:creationId xmlns:a16="http://schemas.microsoft.com/office/drawing/2014/main" id="{E6852CB8-3BCA-5A2B-3C33-B18F74AD4597}"/>
              </a:ext>
            </a:extLst>
          </p:cNvPr>
          <p:cNvSpPr>
            <a:spLocks noGrp="1"/>
          </p:cNvSpPr>
          <p:nvPr>
            <p:ph type="body" sz="quarter" idx="109" hasCustomPrompt="1"/>
          </p:nvPr>
        </p:nvSpPr>
        <p:spPr>
          <a:xfrm>
            <a:off x="9072284" y="405193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37" name="Text Placeholder 7">
            <a:extLst>
              <a:ext uri="{FF2B5EF4-FFF2-40B4-BE49-F238E27FC236}">
                <a16:creationId xmlns:a16="http://schemas.microsoft.com/office/drawing/2014/main" id="{B5E6EDF7-3691-9DAD-948F-E9F3F3C7E8CB}"/>
              </a:ext>
            </a:extLst>
          </p:cNvPr>
          <p:cNvSpPr>
            <a:spLocks noGrp="1"/>
          </p:cNvSpPr>
          <p:nvPr>
            <p:ph type="body" sz="quarter" idx="110" hasCustomPrompt="1"/>
          </p:nvPr>
        </p:nvSpPr>
        <p:spPr>
          <a:xfrm>
            <a:off x="9072284" y="442548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38" name="Text Placeholder 7">
            <a:extLst>
              <a:ext uri="{FF2B5EF4-FFF2-40B4-BE49-F238E27FC236}">
                <a16:creationId xmlns:a16="http://schemas.microsoft.com/office/drawing/2014/main" id="{8D16A141-44F6-CF16-7408-F2B7189AE10B}"/>
              </a:ext>
            </a:extLst>
          </p:cNvPr>
          <p:cNvSpPr>
            <a:spLocks noGrp="1"/>
          </p:cNvSpPr>
          <p:nvPr>
            <p:ph type="body" sz="quarter" idx="111" hasCustomPrompt="1"/>
          </p:nvPr>
        </p:nvSpPr>
        <p:spPr>
          <a:xfrm>
            <a:off x="9072284" y="4789341"/>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39" name="Text Placeholder 7">
            <a:extLst>
              <a:ext uri="{FF2B5EF4-FFF2-40B4-BE49-F238E27FC236}">
                <a16:creationId xmlns:a16="http://schemas.microsoft.com/office/drawing/2014/main" id="{F52932B9-93E5-F11C-932D-74F07F4172EB}"/>
              </a:ext>
            </a:extLst>
          </p:cNvPr>
          <p:cNvSpPr>
            <a:spLocks noGrp="1"/>
          </p:cNvSpPr>
          <p:nvPr>
            <p:ph type="body" sz="quarter" idx="112" hasCustomPrompt="1"/>
          </p:nvPr>
        </p:nvSpPr>
        <p:spPr>
          <a:xfrm>
            <a:off x="9072284" y="515319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40" name="Text Placeholder 7">
            <a:extLst>
              <a:ext uri="{FF2B5EF4-FFF2-40B4-BE49-F238E27FC236}">
                <a16:creationId xmlns:a16="http://schemas.microsoft.com/office/drawing/2014/main" id="{63521900-4D49-885F-DC3A-C4B29C619B32}"/>
              </a:ext>
            </a:extLst>
          </p:cNvPr>
          <p:cNvSpPr>
            <a:spLocks noGrp="1"/>
          </p:cNvSpPr>
          <p:nvPr>
            <p:ph type="body" sz="quarter" idx="113" hasCustomPrompt="1"/>
          </p:nvPr>
        </p:nvSpPr>
        <p:spPr>
          <a:xfrm>
            <a:off x="9072283" y="550735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41" name="Text Placeholder 7">
            <a:extLst>
              <a:ext uri="{FF2B5EF4-FFF2-40B4-BE49-F238E27FC236}">
                <a16:creationId xmlns:a16="http://schemas.microsoft.com/office/drawing/2014/main" id="{3CC0C098-0025-C166-485A-D0EB06BD9241}"/>
              </a:ext>
            </a:extLst>
          </p:cNvPr>
          <p:cNvSpPr>
            <a:spLocks noGrp="1"/>
          </p:cNvSpPr>
          <p:nvPr>
            <p:ph type="body" sz="quarter" idx="114" hasCustomPrompt="1"/>
          </p:nvPr>
        </p:nvSpPr>
        <p:spPr>
          <a:xfrm>
            <a:off x="10021221" y="332422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42" name="Text Placeholder 7">
            <a:extLst>
              <a:ext uri="{FF2B5EF4-FFF2-40B4-BE49-F238E27FC236}">
                <a16:creationId xmlns:a16="http://schemas.microsoft.com/office/drawing/2014/main" id="{99D05BE1-6B15-FC01-7D57-3E7B8A470447}"/>
              </a:ext>
            </a:extLst>
          </p:cNvPr>
          <p:cNvSpPr>
            <a:spLocks noGrp="1"/>
          </p:cNvSpPr>
          <p:nvPr>
            <p:ph type="body" sz="quarter" idx="115" hasCustomPrompt="1"/>
          </p:nvPr>
        </p:nvSpPr>
        <p:spPr>
          <a:xfrm>
            <a:off x="10021221" y="3688080"/>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43" name="Text Placeholder 7">
            <a:extLst>
              <a:ext uri="{FF2B5EF4-FFF2-40B4-BE49-F238E27FC236}">
                <a16:creationId xmlns:a16="http://schemas.microsoft.com/office/drawing/2014/main" id="{D27D2F7E-47B2-D1B8-702D-E1530323D36F}"/>
              </a:ext>
            </a:extLst>
          </p:cNvPr>
          <p:cNvSpPr>
            <a:spLocks noGrp="1"/>
          </p:cNvSpPr>
          <p:nvPr>
            <p:ph type="body" sz="quarter" idx="116" hasCustomPrompt="1"/>
          </p:nvPr>
        </p:nvSpPr>
        <p:spPr>
          <a:xfrm>
            <a:off x="10021221" y="405193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44" name="Text Placeholder 7">
            <a:extLst>
              <a:ext uri="{FF2B5EF4-FFF2-40B4-BE49-F238E27FC236}">
                <a16:creationId xmlns:a16="http://schemas.microsoft.com/office/drawing/2014/main" id="{BE2BD5CB-FAC7-0B6F-7BEA-04DA4E04E1C1}"/>
              </a:ext>
            </a:extLst>
          </p:cNvPr>
          <p:cNvSpPr>
            <a:spLocks noGrp="1"/>
          </p:cNvSpPr>
          <p:nvPr>
            <p:ph type="body" sz="quarter" idx="117" hasCustomPrompt="1"/>
          </p:nvPr>
        </p:nvSpPr>
        <p:spPr>
          <a:xfrm>
            <a:off x="10021221" y="442548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45" name="Text Placeholder 7">
            <a:extLst>
              <a:ext uri="{FF2B5EF4-FFF2-40B4-BE49-F238E27FC236}">
                <a16:creationId xmlns:a16="http://schemas.microsoft.com/office/drawing/2014/main" id="{1C592E2D-11FE-FEF8-BCF9-10E1A9F2372F}"/>
              </a:ext>
            </a:extLst>
          </p:cNvPr>
          <p:cNvSpPr>
            <a:spLocks noGrp="1"/>
          </p:cNvSpPr>
          <p:nvPr>
            <p:ph type="body" sz="quarter" idx="118" hasCustomPrompt="1"/>
          </p:nvPr>
        </p:nvSpPr>
        <p:spPr>
          <a:xfrm>
            <a:off x="10021221" y="4789341"/>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46" name="Text Placeholder 7">
            <a:extLst>
              <a:ext uri="{FF2B5EF4-FFF2-40B4-BE49-F238E27FC236}">
                <a16:creationId xmlns:a16="http://schemas.microsoft.com/office/drawing/2014/main" id="{6A166175-7F7E-07ED-BDE3-D7CEF68F25FD}"/>
              </a:ext>
            </a:extLst>
          </p:cNvPr>
          <p:cNvSpPr>
            <a:spLocks noGrp="1"/>
          </p:cNvSpPr>
          <p:nvPr>
            <p:ph type="body" sz="quarter" idx="119" hasCustomPrompt="1"/>
          </p:nvPr>
        </p:nvSpPr>
        <p:spPr>
          <a:xfrm>
            <a:off x="10021221" y="515319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47" name="Text Placeholder 7">
            <a:extLst>
              <a:ext uri="{FF2B5EF4-FFF2-40B4-BE49-F238E27FC236}">
                <a16:creationId xmlns:a16="http://schemas.microsoft.com/office/drawing/2014/main" id="{AF62C51B-B11F-40BD-B6AF-5D55FEB60245}"/>
              </a:ext>
            </a:extLst>
          </p:cNvPr>
          <p:cNvSpPr>
            <a:spLocks noGrp="1"/>
          </p:cNvSpPr>
          <p:nvPr>
            <p:ph type="body" sz="quarter" idx="120" hasCustomPrompt="1"/>
          </p:nvPr>
        </p:nvSpPr>
        <p:spPr>
          <a:xfrm>
            <a:off x="10021220" y="550735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48" name="Text Placeholder 7">
            <a:extLst>
              <a:ext uri="{FF2B5EF4-FFF2-40B4-BE49-F238E27FC236}">
                <a16:creationId xmlns:a16="http://schemas.microsoft.com/office/drawing/2014/main" id="{7578B206-4DF8-03C6-D175-BADB1BB6FAD5}"/>
              </a:ext>
            </a:extLst>
          </p:cNvPr>
          <p:cNvSpPr>
            <a:spLocks noGrp="1"/>
          </p:cNvSpPr>
          <p:nvPr>
            <p:ph type="body" sz="quarter" idx="121" hasCustomPrompt="1"/>
          </p:nvPr>
        </p:nvSpPr>
        <p:spPr>
          <a:xfrm>
            <a:off x="10968444" y="332422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49" name="Text Placeholder 7">
            <a:extLst>
              <a:ext uri="{FF2B5EF4-FFF2-40B4-BE49-F238E27FC236}">
                <a16:creationId xmlns:a16="http://schemas.microsoft.com/office/drawing/2014/main" id="{D80BB0FB-0531-86C9-14EF-4A66EC8D63A5}"/>
              </a:ext>
            </a:extLst>
          </p:cNvPr>
          <p:cNvSpPr>
            <a:spLocks noGrp="1"/>
          </p:cNvSpPr>
          <p:nvPr>
            <p:ph type="body" sz="quarter" idx="122" hasCustomPrompt="1"/>
          </p:nvPr>
        </p:nvSpPr>
        <p:spPr>
          <a:xfrm>
            <a:off x="10968444" y="3688080"/>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50" name="Text Placeholder 7">
            <a:extLst>
              <a:ext uri="{FF2B5EF4-FFF2-40B4-BE49-F238E27FC236}">
                <a16:creationId xmlns:a16="http://schemas.microsoft.com/office/drawing/2014/main" id="{93D981FE-588C-BCDC-B8CE-204F5EB6A0E9}"/>
              </a:ext>
            </a:extLst>
          </p:cNvPr>
          <p:cNvSpPr>
            <a:spLocks noGrp="1"/>
          </p:cNvSpPr>
          <p:nvPr>
            <p:ph type="body" sz="quarter" idx="123" hasCustomPrompt="1"/>
          </p:nvPr>
        </p:nvSpPr>
        <p:spPr>
          <a:xfrm>
            <a:off x="10968444" y="405193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51" name="Text Placeholder 7">
            <a:extLst>
              <a:ext uri="{FF2B5EF4-FFF2-40B4-BE49-F238E27FC236}">
                <a16:creationId xmlns:a16="http://schemas.microsoft.com/office/drawing/2014/main" id="{EFC81B25-7C0B-C46E-7F82-FBE01E1E1185}"/>
              </a:ext>
            </a:extLst>
          </p:cNvPr>
          <p:cNvSpPr>
            <a:spLocks noGrp="1"/>
          </p:cNvSpPr>
          <p:nvPr>
            <p:ph type="body" sz="quarter" idx="124" hasCustomPrompt="1"/>
          </p:nvPr>
        </p:nvSpPr>
        <p:spPr>
          <a:xfrm>
            <a:off x="10968444" y="442548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52" name="Text Placeholder 7">
            <a:extLst>
              <a:ext uri="{FF2B5EF4-FFF2-40B4-BE49-F238E27FC236}">
                <a16:creationId xmlns:a16="http://schemas.microsoft.com/office/drawing/2014/main" id="{B38ECFC6-5393-110E-690D-5EEAEAD3F626}"/>
              </a:ext>
            </a:extLst>
          </p:cNvPr>
          <p:cNvSpPr>
            <a:spLocks noGrp="1"/>
          </p:cNvSpPr>
          <p:nvPr>
            <p:ph type="body" sz="quarter" idx="125" hasCustomPrompt="1"/>
          </p:nvPr>
        </p:nvSpPr>
        <p:spPr>
          <a:xfrm>
            <a:off x="10968444" y="4789341"/>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53" name="Text Placeholder 7">
            <a:extLst>
              <a:ext uri="{FF2B5EF4-FFF2-40B4-BE49-F238E27FC236}">
                <a16:creationId xmlns:a16="http://schemas.microsoft.com/office/drawing/2014/main" id="{67BE3232-2333-6CF3-AE28-1526B25C1AA0}"/>
              </a:ext>
            </a:extLst>
          </p:cNvPr>
          <p:cNvSpPr>
            <a:spLocks noGrp="1"/>
          </p:cNvSpPr>
          <p:nvPr>
            <p:ph type="body" sz="quarter" idx="126" hasCustomPrompt="1"/>
          </p:nvPr>
        </p:nvSpPr>
        <p:spPr>
          <a:xfrm>
            <a:off x="10968444" y="5153196"/>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54" name="Text Placeholder 7">
            <a:extLst>
              <a:ext uri="{FF2B5EF4-FFF2-40B4-BE49-F238E27FC236}">
                <a16:creationId xmlns:a16="http://schemas.microsoft.com/office/drawing/2014/main" id="{D9C6EC47-F838-F689-F856-ECE26A14163E}"/>
              </a:ext>
            </a:extLst>
          </p:cNvPr>
          <p:cNvSpPr>
            <a:spLocks noGrp="1"/>
          </p:cNvSpPr>
          <p:nvPr>
            <p:ph type="body" sz="quarter" idx="127" hasCustomPrompt="1"/>
          </p:nvPr>
        </p:nvSpPr>
        <p:spPr>
          <a:xfrm>
            <a:off x="10968443" y="5507355"/>
            <a:ext cx="942977" cy="346710"/>
          </a:xfrm>
          <a:prstGeom prst="rect">
            <a:avLst/>
          </a:prstGeom>
        </p:spPr>
        <p:txBody>
          <a:bodyPr anchor="ctr"/>
          <a:lstStyle>
            <a:lvl1pPr marL="0" indent="0" algn="ctr">
              <a:buNone/>
              <a:defRPr sz="1200">
                <a:solidFill>
                  <a:schemeClr val="tx1"/>
                </a:solidFill>
                <a:latin typeface="Fira Sans Light" panose="020B0403050000020004" pitchFamily="34" charset="0"/>
              </a:defRPr>
            </a:lvl1pPr>
          </a:lstStyle>
          <a:p>
            <a:pPr lvl="0"/>
            <a:r>
              <a:rPr lang="en-US"/>
              <a:t>X.XX %</a:t>
            </a:r>
            <a:endParaRPr lang="en-GB"/>
          </a:p>
        </p:txBody>
      </p:sp>
      <p:sp>
        <p:nvSpPr>
          <p:cNvPr id="156" name="Text Placeholder 155">
            <a:extLst>
              <a:ext uri="{FF2B5EF4-FFF2-40B4-BE49-F238E27FC236}">
                <a16:creationId xmlns:a16="http://schemas.microsoft.com/office/drawing/2014/main" id="{F8E07E38-B98F-96AC-C32C-A795129FB693}"/>
              </a:ext>
            </a:extLst>
          </p:cNvPr>
          <p:cNvSpPr>
            <a:spLocks noGrp="1"/>
          </p:cNvSpPr>
          <p:nvPr>
            <p:ph type="body" sz="quarter" idx="128" hasCustomPrompt="1"/>
          </p:nvPr>
        </p:nvSpPr>
        <p:spPr>
          <a:xfrm>
            <a:off x="439313" y="6030919"/>
            <a:ext cx="5750889" cy="416309"/>
          </a:xfrm>
          <a:prstGeom prst="rect">
            <a:avLst/>
          </a:prstGeom>
        </p:spPr>
        <p:txBody>
          <a:bodyPr/>
          <a:lstStyle>
            <a:lvl1pPr marL="228600" indent="-228600">
              <a:lnSpc>
                <a:spcPct val="100000"/>
              </a:lnSpc>
              <a:spcBef>
                <a:spcPts val="0"/>
              </a:spcBef>
              <a:buFont typeface="Wingdings" panose="05000000000000000000" pitchFamily="2" charset="2"/>
              <a:buChar char="§"/>
              <a:defRPr sz="1200">
                <a:latin typeface="Fira Sans Light" panose="020B0403050000020004" pitchFamily="34" charset="0"/>
              </a:defRPr>
            </a:lvl1pPr>
          </a:lstStyle>
          <a:p>
            <a:pPr lvl="0"/>
            <a:r>
              <a:rPr lang="en-US"/>
              <a:t>Add additional notes</a:t>
            </a:r>
          </a:p>
          <a:p>
            <a:pPr lvl="0"/>
            <a:r>
              <a:rPr lang="en-US"/>
              <a:t>Or explanation</a:t>
            </a:r>
            <a:endParaRPr lang="en-GB"/>
          </a:p>
        </p:txBody>
      </p:sp>
    </p:spTree>
    <p:extLst>
      <p:ext uri="{BB962C8B-B14F-4D97-AF65-F5344CB8AC3E}">
        <p14:creationId xmlns:p14="http://schemas.microsoft.com/office/powerpoint/2010/main" val="174799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New Chapter_Small version B">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27EA817-67BE-B693-72CE-3F4BB4575A6C}"/>
              </a:ext>
            </a:extLst>
          </p:cNvPr>
          <p:cNvSpPr/>
          <p:nvPr userDrawn="1"/>
        </p:nvSpPr>
        <p:spPr>
          <a:xfrm flipV="1">
            <a:off x="0" y="0"/>
            <a:ext cx="6243995"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Immagine 8">
            <a:extLst>
              <a:ext uri="{FF2B5EF4-FFF2-40B4-BE49-F238E27FC236}">
                <a16:creationId xmlns:a16="http://schemas.microsoft.com/office/drawing/2014/main" id="{39FF6077-CC3E-F1E6-29E2-97656EDD8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12" name="Picture Placeholder 11">
            <a:extLst>
              <a:ext uri="{FF2B5EF4-FFF2-40B4-BE49-F238E27FC236}">
                <a16:creationId xmlns:a16="http://schemas.microsoft.com/office/drawing/2014/main" id="{DF611DA2-3D8B-78E7-5827-E4FA40416F84}"/>
              </a:ext>
            </a:extLst>
          </p:cNvPr>
          <p:cNvSpPr>
            <a:spLocks noGrp="1"/>
          </p:cNvSpPr>
          <p:nvPr>
            <p:ph type="pic" sz="quarter" idx="10"/>
          </p:nvPr>
        </p:nvSpPr>
        <p:spPr>
          <a:xfrm>
            <a:off x="0" y="-7257"/>
            <a:ext cx="6083404" cy="6867427"/>
          </a:xfrm>
          <a:custGeom>
            <a:avLst/>
            <a:gdLst>
              <a:gd name="connsiteX0" fmla="*/ 0 w 6083404"/>
              <a:gd name="connsiteY0" fmla="*/ 0 h 6828972"/>
              <a:gd name="connsiteX1" fmla="*/ 6083404 w 6083404"/>
              <a:gd name="connsiteY1" fmla="*/ 0 h 6828972"/>
              <a:gd name="connsiteX2" fmla="*/ 6000656 w 6083404"/>
              <a:gd name="connsiteY2" fmla="*/ 181133 h 6828972"/>
              <a:gd name="connsiteX3" fmla="*/ 3229666 w 6083404"/>
              <a:gd name="connsiteY3" fmla="*/ 6828972 h 6828972"/>
              <a:gd name="connsiteX4" fmla="*/ 0 w 6083404"/>
              <a:gd name="connsiteY4" fmla="*/ 6815394 h 682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3404" h="6828972">
                <a:moveTo>
                  <a:pt x="0" y="0"/>
                </a:moveTo>
                <a:lnTo>
                  <a:pt x="6083404" y="0"/>
                </a:lnTo>
                <a:lnTo>
                  <a:pt x="6000656" y="181133"/>
                </a:lnTo>
                <a:cubicBezTo>
                  <a:pt x="4944404" y="2311276"/>
                  <a:pt x="1965591" y="3197277"/>
                  <a:pt x="3229666" y="6828972"/>
                </a:cubicBezTo>
                <a:lnTo>
                  <a:pt x="0" y="6815394"/>
                </a:lnTo>
                <a:close/>
              </a:path>
            </a:pathLst>
          </a:custGeom>
        </p:spPr>
        <p:txBody>
          <a:bodyPr wrap="square">
            <a:noAutofit/>
          </a:bodyPr>
          <a:lstStyle/>
          <a:p>
            <a:endParaRPr lang="en-GB"/>
          </a:p>
        </p:txBody>
      </p:sp>
      <p:sp>
        <p:nvSpPr>
          <p:cNvPr id="13" name="Rectangle 1">
            <a:extLst>
              <a:ext uri="{FF2B5EF4-FFF2-40B4-BE49-F238E27FC236}">
                <a16:creationId xmlns:a16="http://schemas.microsoft.com/office/drawing/2014/main" id="{D3BA7C1D-5C47-8664-EDF2-183EDFA1278F}"/>
              </a:ext>
            </a:extLst>
          </p:cNvPr>
          <p:cNvSpPr/>
          <p:nvPr userDrawn="1"/>
        </p:nvSpPr>
        <p:spPr>
          <a:xfrm flipV="1">
            <a:off x="-1" y="-7257"/>
            <a:ext cx="6243995"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00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ain Agenda clea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FD68FF-E0C5-19F9-00A6-ADA70B0F30CD}"/>
              </a:ext>
            </a:extLst>
          </p:cNvPr>
          <p:cNvPicPr>
            <a:picLocks noChangeAspect="1"/>
          </p:cNvPicPr>
          <p:nvPr userDrawn="1"/>
        </p:nvPicPr>
        <p:blipFill rotWithShape="1">
          <a:blip r:embed="rId2" cstate="email">
            <a:alphaModFix amt="62000"/>
            <a:extLst>
              <a:ext uri="{28A0092B-C50C-407E-A947-70E740481C1C}">
                <a14:useLocalDpi xmlns:a14="http://schemas.microsoft.com/office/drawing/2010/main"/>
              </a:ext>
            </a:extLst>
          </a:blip>
          <a:srcRect t="23036" b="26915"/>
          <a:stretch/>
        </p:blipFill>
        <p:spPr>
          <a:xfrm>
            <a:off x="333204" y="0"/>
            <a:ext cx="11872481" cy="6858000"/>
          </a:xfrm>
          <a:prstGeom prst="rect">
            <a:avLst/>
          </a:prstGeom>
        </p:spPr>
      </p:pic>
      <p:sp>
        <p:nvSpPr>
          <p:cNvPr id="3" name="Titre 1">
            <a:extLst>
              <a:ext uri="{FF2B5EF4-FFF2-40B4-BE49-F238E27FC236}">
                <a16:creationId xmlns:a16="http://schemas.microsoft.com/office/drawing/2014/main" id="{C6775862-BE26-965E-7089-73A1D7116070}"/>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AGENDA</a:t>
            </a:r>
            <a:endParaRPr lang="fr-CA" noProof="0"/>
          </a:p>
        </p:txBody>
      </p:sp>
      <p:cxnSp>
        <p:nvCxnSpPr>
          <p:cNvPr id="4" name="Connecteur droit 62">
            <a:extLst>
              <a:ext uri="{FF2B5EF4-FFF2-40B4-BE49-F238E27FC236}">
                <a16:creationId xmlns:a16="http://schemas.microsoft.com/office/drawing/2014/main" id="{4E785A93-EFC6-36E9-7027-BAF743248AE6}"/>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5" name="Immagine 8">
            <a:extLst>
              <a:ext uri="{FF2B5EF4-FFF2-40B4-BE49-F238E27FC236}">
                <a16:creationId xmlns:a16="http://schemas.microsoft.com/office/drawing/2014/main" id="{73152856-58D7-54FF-F5A0-712928296B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7" name="Text Placeholder 6">
            <a:extLst>
              <a:ext uri="{FF2B5EF4-FFF2-40B4-BE49-F238E27FC236}">
                <a16:creationId xmlns:a16="http://schemas.microsoft.com/office/drawing/2014/main" id="{2D6B2457-0D76-38D0-C41B-CA1F4AB2E696}"/>
              </a:ext>
            </a:extLst>
          </p:cNvPr>
          <p:cNvSpPr>
            <a:spLocks noGrp="1"/>
          </p:cNvSpPr>
          <p:nvPr>
            <p:ph type="body" sz="quarter" idx="18" hasCustomPrompt="1"/>
          </p:nvPr>
        </p:nvSpPr>
        <p:spPr>
          <a:xfrm>
            <a:off x="458788" y="1319984"/>
            <a:ext cx="8291673" cy="5253854"/>
          </a:xfrm>
          <a:prstGeom prst="rect">
            <a:avLst/>
          </a:prstGeom>
        </p:spPr>
        <p:txBody>
          <a:bodyPr/>
          <a:lstStyle>
            <a:lvl1pPr marL="228600" indent="-228600">
              <a:buClr>
                <a:srgbClr val="00239C"/>
              </a:buClr>
              <a:buFont typeface="Wingdings" panose="05000000000000000000" pitchFamily="2" charset="2"/>
              <a:buChar char="§"/>
              <a:defRPr sz="1800">
                <a:latin typeface="Fira Sans Medium" panose="020B0603050000020004" pitchFamily="34" charset="0"/>
              </a:defRPr>
            </a:lvl1pPr>
          </a:lstStyle>
          <a:p>
            <a:pPr lvl="0"/>
            <a:r>
              <a:rPr lang="en-US"/>
              <a:t>Add topic 1</a:t>
            </a:r>
          </a:p>
          <a:p>
            <a:pPr lvl="0"/>
            <a:r>
              <a:rPr lang="en-US"/>
              <a:t>Add topic 2</a:t>
            </a:r>
            <a:endParaRPr lang="en-GB"/>
          </a:p>
        </p:txBody>
      </p:sp>
    </p:spTree>
    <p:extLst>
      <p:ext uri="{BB962C8B-B14F-4D97-AF65-F5344CB8AC3E}">
        <p14:creationId xmlns:p14="http://schemas.microsoft.com/office/powerpoint/2010/main" val="1788711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6D94A-55FE-471B-F38B-B38E5F1A3FA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A7E59DAB-2BB6-8C64-A378-AFA6FE461082}"/>
              </a:ext>
            </a:extLst>
          </p:cNvPr>
          <p:cNvSpPr/>
          <p:nvPr userDrawn="1"/>
        </p:nvSpPr>
        <p:spPr>
          <a:xfrm>
            <a:off x="0" y="0"/>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cxnSp>
        <p:nvCxnSpPr>
          <p:cNvPr id="5" name="Straight Connector 4">
            <a:extLst>
              <a:ext uri="{FF2B5EF4-FFF2-40B4-BE49-F238E27FC236}">
                <a16:creationId xmlns:a16="http://schemas.microsoft.com/office/drawing/2014/main" id="{E6373DF1-2552-4458-F064-579368791D28}"/>
              </a:ext>
            </a:extLst>
          </p:cNvPr>
          <p:cNvCxnSpPr>
            <a:cxnSpLocks/>
          </p:cNvCxnSpPr>
          <p:nvPr userDrawn="1"/>
        </p:nvCxnSpPr>
        <p:spPr>
          <a:xfrm>
            <a:off x="6210300" y="2512912"/>
            <a:ext cx="0" cy="183217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19B967D-CB84-F464-5E20-1BC1020B522A}"/>
              </a:ext>
            </a:extLst>
          </p:cNvPr>
          <p:cNvGrpSpPr/>
          <p:nvPr userDrawn="1"/>
        </p:nvGrpSpPr>
        <p:grpSpPr>
          <a:xfrm>
            <a:off x="6732851" y="2501715"/>
            <a:ext cx="2231498" cy="1854570"/>
            <a:chOff x="6732851" y="2330128"/>
            <a:chExt cx="2231498" cy="1854570"/>
          </a:xfrm>
        </p:grpSpPr>
        <p:pic>
          <p:nvPicPr>
            <p:cNvPr id="7" name="Picture 6">
              <a:extLst>
                <a:ext uri="{FF2B5EF4-FFF2-40B4-BE49-F238E27FC236}">
                  <a16:creationId xmlns:a16="http://schemas.microsoft.com/office/drawing/2014/main" id="{4994D5EF-828F-64E9-F06B-25175334E713}"/>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rcRect/>
            <a:stretch/>
          </p:blipFill>
          <p:spPr>
            <a:xfrm>
              <a:off x="6732851" y="2330128"/>
              <a:ext cx="2231498" cy="1536919"/>
            </a:xfrm>
            <a:prstGeom prst="rect">
              <a:avLst/>
            </a:prstGeom>
          </p:spPr>
        </p:pic>
        <p:sp>
          <p:nvSpPr>
            <p:cNvPr id="8" name="TextBox 7">
              <a:extLst>
                <a:ext uri="{FF2B5EF4-FFF2-40B4-BE49-F238E27FC236}">
                  <a16:creationId xmlns:a16="http://schemas.microsoft.com/office/drawing/2014/main" id="{1890A167-F199-4CA0-C81A-FA6CCDECDEB4}"/>
                </a:ext>
              </a:extLst>
            </p:cNvPr>
            <p:cNvSpPr txBox="1"/>
            <p:nvPr/>
          </p:nvSpPr>
          <p:spPr>
            <a:xfrm>
              <a:off x="6782724" y="3867047"/>
              <a:ext cx="2131752" cy="317651"/>
            </a:xfrm>
            <a:prstGeom prst="rect">
              <a:avLst/>
            </a:prstGeom>
            <a:noFill/>
          </p:spPr>
          <p:txBody>
            <a:bodyPr wrap="square" lIns="0" rIns="0">
              <a:spAutoFit/>
            </a:bodyPr>
            <a:lstStyle>
              <a:defPPr>
                <a:defRPr lang="en-US"/>
              </a:defPPr>
              <a:lvl1pPr>
                <a:lnSpc>
                  <a:spcPct val="110000"/>
                </a:lnSpc>
                <a:defRPr sz="2200" spc="0">
                  <a:solidFill>
                    <a:schemeClr val="bg1"/>
                  </a:solidFill>
                  <a:cs typeface="Segoe UI" panose="020B0502040204020203" pitchFamily="34" charset="0"/>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on </a:t>
              </a:r>
              <a:r>
                <a:rPr kumimoji="0" lang="fr-FR" sz="1400" b="0" i="0" u="none" strike="noStrike" kern="1200" cap="none" spc="0" normalizeH="0" baseline="0" noProof="0" err="1">
                  <a:ln>
                    <a:noFill/>
                  </a:ln>
                  <a:solidFill>
                    <a:srgbClr val="CDD8FC"/>
                  </a:solidFill>
                  <a:effectLst/>
                  <a:uLnTx/>
                  <a:uFillTx/>
                  <a:latin typeface="Fira Sans Light"/>
                  <a:ea typeface="+mn-ea"/>
                  <a:cs typeface="Segoe UI" panose="020B0502040204020203" pitchFamily="34" charset="0"/>
                </a:rPr>
                <a:t>your</a:t>
              </a: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 business</a:t>
              </a:r>
            </a:p>
          </p:txBody>
        </p:sp>
      </p:grpSp>
      <p:grpSp>
        <p:nvGrpSpPr>
          <p:cNvPr id="21" name="Group 20">
            <a:extLst>
              <a:ext uri="{FF2B5EF4-FFF2-40B4-BE49-F238E27FC236}">
                <a16:creationId xmlns:a16="http://schemas.microsoft.com/office/drawing/2014/main" id="{0E91F0B5-B6EE-0B6C-69BC-F0832EFA2B4D}"/>
              </a:ext>
            </a:extLst>
          </p:cNvPr>
          <p:cNvGrpSpPr/>
          <p:nvPr userDrawn="1"/>
        </p:nvGrpSpPr>
        <p:grpSpPr>
          <a:xfrm>
            <a:off x="5239990" y="3666226"/>
            <a:ext cx="588017" cy="588017"/>
            <a:chOff x="5239990" y="3666226"/>
            <a:chExt cx="588017" cy="588017"/>
          </a:xfrm>
        </p:grpSpPr>
        <p:sp>
          <p:nvSpPr>
            <p:cNvPr id="17" name="Oval 16">
              <a:extLst>
                <a:ext uri="{FF2B5EF4-FFF2-40B4-BE49-F238E27FC236}">
                  <a16:creationId xmlns:a16="http://schemas.microsoft.com/office/drawing/2014/main" id="{8DDABA59-0D8C-8868-9D7C-13E175761E41}"/>
                </a:ext>
              </a:extLst>
            </p:cNvPr>
            <p:cNvSpPr/>
            <p:nvPr/>
          </p:nvSpPr>
          <p:spPr>
            <a:xfrm>
              <a:off x="5239990" y="3666226"/>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8" name="Graphic 17">
              <a:extLst>
                <a:ext uri="{FF2B5EF4-FFF2-40B4-BE49-F238E27FC236}">
                  <a16:creationId xmlns:a16="http://schemas.microsoft.com/office/drawing/2014/main" id="{8587E021-B407-772F-4956-8BFA251B6DB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93810" y="3824486"/>
              <a:ext cx="302619" cy="271496"/>
            </a:xfrm>
            <a:prstGeom prst="rect">
              <a:avLst/>
            </a:prstGeom>
          </p:spPr>
        </p:pic>
      </p:grpSp>
      <p:sp>
        <p:nvSpPr>
          <p:cNvPr id="19" name="Text Placeholder 18">
            <a:extLst>
              <a:ext uri="{FF2B5EF4-FFF2-40B4-BE49-F238E27FC236}">
                <a16:creationId xmlns:a16="http://schemas.microsoft.com/office/drawing/2014/main" id="{B1FDC2A5-F082-835E-DC86-93C7D96BC1F8}"/>
              </a:ext>
            </a:extLst>
          </p:cNvPr>
          <p:cNvSpPr>
            <a:spLocks noGrp="1"/>
          </p:cNvSpPr>
          <p:nvPr userDrawn="1">
            <p:ph type="body" sz="quarter" idx="10" hasCustomPrompt="1"/>
          </p:nvPr>
        </p:nvSpPr>
        <p:spPr>
          <a:xfrm>
            <a:off x="2514969" y="262044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Address</a:t>
            </a:r>
          </a:p>
        </p:txBody>
      </p:sp>
      <p:sp>
        <p:nvSpPr>
          <p:cNvPr id="20" name="Text Placeholder 18">
            <a:extLst>
              <a:ext uri="{FF2B5EF4-FFF2-40B4-BE49-F238E27FC236}">
                <a16:creationId xmlns:a16="http://schemas.microsoft.com/office/drawing/2014/main" id="{FEB12293-BF55-7296-2A3D-AB7C9DA0BAFB}"/>
              </a:ext>
            </a:extLst>
          </p:cNvPr>
          <p:cNvSpPr>
            <a:spLocks noGrp="1"/>
          </p:cNvSpPr>
          <p:nvPr userDrawn="1">
            <p:ph type="body" sz="quarter" idx="11" hasCustomPrompt="1"/>
          </p:nvPr>
        </p:nvSpPr>
        <p:spPr>
          <a:xfrm>
            <a:off x="2514968" y="367923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Contact Person</a:t>
            </a:r>
          </a:p>
        </p:txBody>
      </p:sp>
    </p:spTree>
    <p:extLst>
      <p:ext uri="{BB962C8B-B14F-4D97-AF65-F5344CB8AC3E}">
        <p14:creationId xmlns:p14="http://schemas.microsoft.com/office/powerpoint/2010/main" val="415702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42" presetClass="path" presetSubtype="0" decel="100000" fill="hold" nodeType="withEffect">
                                  <p:stCondLst>
                                    <p:cond delay="0"/>
                                  </p:stCondLst>
                                  <p:childTnLst>
                                    <p:animMotion origin="layout" path="M 0.06732 0 L 1.11022E-16 0 " pathEditMode="relative" rAng="0" ptsTypes="AA">
                                      <p:cBhvr>
                                        <p:cTn id="12" dur="750" fill="hold"/>
                                        <p:tgtEl>
                                          <p:spTgt spid="6"/>
                                        </p:tgtEl>
                                        <p:attrNameLst>
                                          <p:attrName>ppt_x</p:attrName>
                                          <p:attrName>ppt_y</p:attrName>
                                        </p:attrNameLst>
                                      </p:cBhvr>
                                      <p:rCtr x="-3372" y="0"/>
                                    </p:animMotion>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500"/>
                                        <p:tgtEl>
                                          <p:spTgt spid="19">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wipe(left)">
                                      <p:cBhvr>
                                        <p:cTn id="2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6D94A-55FE-471B-F38B-B38E5F1A3FAA}"/>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A7E59DAB-2BB6-8C64-A378-AFA6FE461082}"/>
              </a:ext>
            </a:extLst>
          </p:cNvPr>
          <p:cNvSpPr/>
          <p:nvPr userDrawn="1"/>
        </p:nvSpPr>
        <p:spPr>
          <a:xfrm>
            <a:off x="0" y="0"/>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cxnSp>
        <p:nvCxnSpPr>
          <p:cNvPr id="5" name="Straight Connector 4">
            <a:extLst>
              <a:ext uri="{FF2B5EF4-FFF2-40B4-BE49-F238E27FC236}">
                <a16:creationId xmlns:a16="http://schemas.microsoft.com/office/drawing/2014/main" id="{E6373DF1-2552-4458-F064-579368791D28}"/>
              </a:ext>
            </a:extLst>
          </p:cNvPr>
          <p:cNvCxnSpPr>
            <a:cxnSpLocks/>
          </p:cNvCxnSpPr>
          <p:nvPr userDrawn="1"/>
        </p:nvCxnSpPr>
        <p:spPr>
          <a:xfrm>
            <a:off x="6210300" y="2512912"/>
            <a:ext cx="0" cy="183217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19B967D-CB84-F464-5E20-1BC1020B522A}"/>
              </a:ext>
            </a:extLst>
          </p:cNvPr>
          <p:cNvGrpSpPr/>
          <p:nvPr userDrawn="1"/>
        </p:nvGrpSpPr>
        <p:grpSpPr>
          <a:xfrm>
            <a:off x="6732851" y="2501715"/>
            <a:ext cx="2231498" cy="1854570"/>
            <a:chOff x="6732851" y="2330128"/>
            <a:chExt cx="2231498" cy="1854570"/>
          </a:xfrm>
        </p:grpSpPr>
        <p:pic>
          <p:nvPicPr>
            <p:cNvPr id="7" name="Picture 6">
              <a:extLst>
                <a:ext uri="{FF2B5EF4-FFF2-40B4-BE49-F238E27FC236}">
                  <a16:creationId xmlns:a16="http://schemas.microsoft.com/office/drawing/2014/main" id="{4994D5EF-828F-64E9-F06B-25175334E713}"/>
                </a:ext>
              </a:extLst>
            </p:cNvPr>
            <p:cNvPicPr>
              <a:picLocks noChangeAspect="1"/>
            </p:cNvPicPr>
            <p:nvPr/>
          </p:nvPicPr>
          <p:blipFill>
            <a:blip r:embed="rId3" cstate="screen">
              <a:lum bright="70000" contrast="-70000"/>
              <a:extLst>
                <a:ext uri="{28A0092B-C50C-407E-A947-70E740481C1C}">
                  <a14:useLocalDpi xmlns:a14="http://schemas.microsoft.com/office/drawing/2010/main" val="0"/>
                </a:ext>
              </a:extLst>
            </a:blip>
            <a:srcRect/>
            <a:stretch/>
          </p:blipFill>
          <p:spPr>
            <a:xfrm>
              <a:off x="6732851" y="2330128"/>
              <a:ext cx="2231498" cy="1536919"/>
            </a:xfrm>
            <a:prstGeom prst="rect">
              <a:avLst/>
            </a:prstGeom>
          </p:spPr>
        </p:pic>
        <p:sp>
          <p:nvSpPr>
            <p:cNvPr id="8" name="TextBox 7">
              <a:extLst>
                <a:ext uri="{FF2B5EF4-FFF2-40B4-BE49-F238E27FC236}">
                  <a16:creationId xmlns:a16="http://schemas.microsoft.com/office/drawing/2014/main" id="{1890A167-F199-4CA0-C81A-FA6CCDECDEB4}"/>
                </a:ext>
              </a:extLst>
            </p:cNvPr>
            <p:cNvSpPr txBox="1"/>
            <p:nvPr/>
          </p:nvSpPr>
          <p:spPr>
            <a:xfrm>
              <a:off x="6782724" y="3867047"/>
              <a:ext cx="2131752" cy="317651"/>
            </a:xfrm>
            <a:prstGeom prst="rect">
              <a:avLst/>
            </a:prstGeom>
            <a:noFill/>
          </p:spPr>
          <p:txBody>
            <a:bodyPr wrap="square" lIns="0" rIns="0">
              <a:spAutoFit/>
            </a:bodyPr>
            <a:lstStyle>
              <a:defPPr>
                <a:defRPr lang="en-US"/>
              </a:defPPr>
              <a:lvl1pPr>
                <a:lnSpc>
                  <a:spcPct val="110000"/>
                </a:lnSpc>
                <a:defRPr sz="2200" spc="0">
                  <a:solidFill>
                    <a:schemeClr val="bg1"/>
                  </a:solidFill>
                  <a:cs typeface="Segoe UI" panose="020B0502040204020203" pitchFamily="34" charset="0"/>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on </a:t>
              </a:r>
              <a:r>
                <a:rPr kumimoji="0" lang="fr-FR" sz="1400" b="0" i="0" u="none" strike="noStrike" kern="1200" cap="none" spc="0" normalizeH="0" baseline="0" noProof="0" err="1">
                  <a:ln>
                    <a:noFill/>
                  </a:ln>
                  <a:solidFill>
                    <a:srgbClr val="CDD8FC"/>
                  </a:solidFill>
                  <a:effectLst/>
                  <a:uLnTx/>
                  <a:uFillTx/>
                  <a:latin typeface="Fira Sans Light"/>
                  <a:ea typeface="+mn-ea"/>
                  <a:cs typeface="Segoe UI" panose="020B0502040204020203" pitchFamily="34" charset="0"/>
                </a:rPr>
                <a:t>your</a:t>
              </a: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 business</a:t>
              </a:r>
            </a:p>
          </p:txBody>
        </p:sp>
      </p:grpSp>
      <p:grpSp>
        <p:nvGrpSpPr>
          <p:cNvPr id="11" name="Group 10">
            <a:extLst>
              <a:ext uri="{FF2B5EF4-FFF2-40B4-BE49-F238E27FC236}">
                <a16:creationId xmlns:a16="http://schemas.microsoft.com/office/drawing/2014/main" id="{12545F05-DFEE-2F79-A176-D995F997524C}"/>
              </a:ext>
            </a:extLst>
          </p:cNvPr>
          <p:cNvGrpSpPr/>
          <p:nvPr/>
        </p:nvGrpSpPr>
        <p:grpSpPr>
          <a:xfrm>
            <a:off x="5239991" y="2603758"/>
            <a:ext cx="588017" cy="588017"/>
            <a:chOff x="5239991" y="2603758"/>
            <a:chExt cx="588017" cy="588017"/>
          </a:xfrm>
        </p:grpSpPr>
        <p:sp>
          <p:nvSpPr>
            <p:cNvPr id="12" name="Oval 11">
              <a:extLst>
                <a:ext uri="{FF2B5EF4-FFF2-40B4-BE49-F238E27FC236}">
                  <a16:creationId xmlns:a16="http://schemas.microsoft.com/office/drawing/2014/main" id="{318C8402-B6D8-2754-E7F8-8DAE633A345F}"/>
                </a:ext>
              </a:extLst>
            </p:cNvPr>
            <p:cNvSpPr/>
            <p:nvPr/>
          </p:nvSpPr>
          <p:spPr>
            <a:xfrm>
              <a:off x="5239991" y="2603758"/>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3" name="Graphic 12">
              <a:extLst>
                <a:ext uri="{FF2B5EF4-FFF2-40B4-BE49-F238E27FC236}">
                  <a16:creationId xmlns:a16="http://schemas.microsoft.com/office/drawing/2014/main" id="{23EE333E-877A-585C-1D3B-0D189AB7B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6843" y="2729378"/>
              <a:ext cx="214312" cy="336776"/>
            </a:xfrm>
            <a:prstGeom prst="rect">
              <a:avLst/>
            </a:prstGeom>
          </p:spPr>
        </p:pic>
      </p:grpSp>
      <p:grpSp>
        <p:nvGrpSpPr>
          <p:cNvPr id="21" name="Group 20">
            <a:extLst>
              <a:ext uri="{FF2B5EF4-FFF2-40B4-BE49-F238E27FC236}">
                <a16:creationId xmlns:a16="http://schemas.microsoft.com/office/drawing/2014/main" id="{0E91F0B5-B6EE-0B6C-69BC-F0832EFA2B4D}"/>
              </a:ext>
            </a:extLst>
          </p:cNvPr>
          <p:cNvGrpSpPr/>
          <p:nvPr userDrawn="1"/>
        </p:nvGrpSpPr>
        <p:grpSpPr>
          <a:xfrm>
            <a:off x="5239990" y="3666226"/>
            <a:ext cx="588017" cy="588017"/>
            <a:chOff x="5239990" y="3666226"/>
            <a:chExt cx="588017" cy="588017"/>
          </a:xfrm>
        </p:grpSpPr>
        <p:sp>
          <p:nvSpPr>
            <p:cNvPr id="17" name="Oval 16">
              <a:extLst>
                <a:ext uri="{FF2B5EF4-FFF2-40B4-BE49-F238E27FC236}">
                  <a16:creationId xmlns:a16="http://schemas.microsoft.com/office/drawing/2014/main" id="{8DDABA59-0D8C-8868-9D7C-13E175761E41}"/>
                </a:ext>
              </a:extLst>
            </p:cNvPr>
            <p:cNvSpPr/>
            <p:nvPr/>
          </p:nvSpPr>
          <p:spPr>
            <a:xfrm>
              <a:off x="5239990" y="3666226"/>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8" name="Graphic 17">
              <a:extLst>
                <a:ext uri="{FF2B5EF4-FFF2-40B4-BE49-F238E27FC236}">
                  <a16:creationId xmlns:a16="http://schemas.microsoft.com/office/drawing/2014/main" id="{8587E021-B407-772F-4956-8BFA251B6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3810" y="3824486"/>
              <a:ext cx="302619" cy="271496"/>
            </a:xfrm>
            <a:prstGeom prst="rect">
              <a:avLst/>
            </a:prstGeom>
          </p:spPr>
        </p:pic>
      </p:grpSp>
      <p:sp>
        <p:nvSpPr>
          <p:cNvPr id="19" name="Text Placeholder 18">
            <a:extLst>
              <a:ext uri="{FF2B5EF4-FFF2-40B4-BE49-F238E27FC236}">
                <a16:creationId xmlns:a16="http://schemas.microsoft.com/office/drawing/2014/main" id="{B1FDC2A5-F082-835E-DC86-93C7D96BC1F8}"/>
              </a:ext>
            </a:extLst>
          </p:cNvPr>
          <p:cNvSpPr>
            <a:spLocks noGrp="1"/>
          </p:cNvSpPr>
          <p:nvPr userDrawn="1">
            <p:ph type="body" sz="quarter" idx="10" hasCustomPrompt="1"/>
          </p:nvPr>
        </p:nvSpPr>
        <p:spPr>
          <a:xfrm>
            <a:off x="2514969" y="262044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Address</a:t>
            </a:r>
          </a:p>
        </p:txBody>
      </p:sp>
      <p:sp>
        <p:nvSpPr>
          <p:cNvPr id="20" name="Text Placeholder 18">
            <a:extLst>
              <a:ext uri="{FF2B5EF4-FFF2-40B4-BE49-F238E27FC236}">
                <a16:creationId xmlns:a16="http://schemas.microsoft.com/office/drawing/2014/main" id="{FEB12293-BF55-7296-2A3D-AB7C9DA0BAFB}"/>
              </a:ext>
            </a:extLst>
          </p:cNvPr>
          <p:cNvSpPr>
            <a:spLocks noGrp="1"/>
          </p:cNvSpPr>
          <p:nvPr userDrawn="1">
            <p:ph type="body" sz="quarter" idx="11" hasCustomPrompt="1"/>
          </p:nvPr>
        </p:nvSpPr>
        <p:spPr>
          <a:xfrm>
            <a:off x="2514968" y="367923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Contact Person</a:t>
            </a:r>
          </a:p>
        </p:txBody>
      </p:sp>
    </p:spTree>
    <p:extLst>
      <p:ext uri="{BB962C8B-B14F-4D97-AF65-F5344CB8AC3E}">
        <p14:creationId xmlns:p14="http://schemas.microsoft.com/office/powerpoint/2010/main" val="24336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42" presetClass="path" presetSubtype="0" decel="100000" fill="hold" nodeType="withEffect">
                                  <p:stCondLst>
                                    <p:cond delay="0"/>
                                  </p:stCondLst>
                                  <p:childTnLst>
                                    <p:animMotion origin="layout" path="M 0.06732 0 L 1.11022E-16 0 " pathEditMode="relative" rAng="0" ptsTypes="AA">
                                      <p:cBhvr>
                                        <p:cTn id="12" dur="750" fill="hold"/>
                                        <p:tgtEl>
                                          <p:spTgt spid="6"/>
                                        </p:tgtEl>
                                        <p:attrNameLst>
                                          <p:attrName>ppt_x</p:attrName>
                                          <p:attrName>ppt_y</p:attrName>
                                        </p:attrNameLst>
                                      </p:cBhvr>
                                      <p:rCtr x="-3372" y="0"/>
                                    </p:animMotion>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6D94A-55FE-471B-F38B-B38E5F1A3FAA}"/>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A7E59DAB-2BB6-8C64-A378-AFA6FE461082}"/>
              </a:ext>
            </a:extLst>
          </p:cNvPr>
          <p:cNvSpPr/>
          <p:nvPr userDrawn="1"/>
        </p:nvSpPr>
        <p:spPr>
          <a:xfrm>
            <a:off x="0" y="0"/>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cxnSp>
        <p:nvCxnSpPr>
          <p:cNvPr id="5" name="Straight Connector 4">
            <a:extLst>
              <a:ext uri="{FF2B5EF4-FFF2-40B4-BE49-F238E27FC236}">
                <a16:creationId xmlns:a16="http://schemas.microsoft.com/office/drawing/2014/main" id="{E6373DF1-2552-4458-F064-579368791D28}"/>
              </a:ext>
            </a:extLst>
          </p:cNvPr>
          <p:cNvCxnSpPr>
            <a:cxnSpLocks/>
          </p:cNvCxnSpPr>
          <p:nvPr userDrawn="1"/>
        </p:nvCxnSpPr>
        <p:spPr>
          <a:xfrm>
            <a:off x="6210300" y="2512912"/>
            <a:ext cx="0" cy="183217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19B967D-CB84-F464-5E20-1BC1020B522A}"/>
              </a:ext>
            </a:extLst>
          </p:cNvPr>
          <p:cNvGrpSpPr/>
          <p:nvPr userDrawn="1"/>
        </p:nvGrpSpPr>
        <p:grpSpPr>
          <a:xfrm>
            <a:off x="6732851" y="2501715"/>
            <a:ext cx="2231498" cy="1854570"/>
            <a:chOff x="6732851" y="2330128"/>
            <a:chExt cx="2231498" cy="1854570"/>
          </a:xfrm>
        </p:grpSpPr>
        <p:pic>
          <p:nvPicPr>
            <p:cNvPr id="7" name="Picture 6">
              <a:extLst>
                <a:ext uri="{FF2B5EF4-FFF2-40B4-BE49-F238E27FC236}">
                  <a16:creationId xmlns:a16="http://schemas.microsoft.com/office/drawing/2014/main" id="{4994D5EF-828F-64E9-F06B-25175334E713}"/>
                </a:ext>
              </a:extLst>
            </p:cNvPr>
            <p:cNvPicPr>
              <a:picLocks noChangeAspect="1"/>
            </p:cNvPicPr>
            <p:nvPr/>
          </p:nvPicPr>
          <p:blipFill>
            <a:blip r:embed="rId3" cstate="screen">
              <a:lum bright="70000" contrast="-70000"/>
              <a:extLst>
                <a:ext uri="{28A0092B-C50C-407E-A947-70E740481C1C}">
                  <a14:useLocalDpi xmlns:a14="http://schemas.microsoft.com/office/drawing/2010/main" val="0"/>
                </a:ext>
              </a:extLst>
            </a:blip>
            <a:srcRect/>
            <a:stretch/>
          </p:blipFill>
          <p:spPr>
            <a:xfrm>
              <a:off x="6732851" y="2330128"/>
              <a:ext cx="2231498" cy="1536919"/>
            </a:xfrm>
            <a:prstGeom prst="rect">
              <a:avLst/>
            </a:prstGeom>
          </p:spPr>
        </p:pic>
        <p:sp>
          <p:nvSpPr>
            <p:cNvPr id="8" name="TextBox 7">
              <a:extLst>
                <a:ext uri="{FF2B5EF4-FFF2-40B4-BE49-F238E27FC236}">
                  <a16:creationId xmlns:a16="http://schemas.microsoft.com/office/drawing/2014/main" id="{1890A167-F199-4CA0-C81A-FA6CCDECDEB4}"/>
                </a:ext>
              </a:extLst>
            </p:cNvPr>
            <p:cNvSpPr txBox="1"/>
            <p:nvPr/>
          </p:nvSpPr>
          <p:spPr>
            <a:xfrm>
              <a:off x="6782724" y="3867047"/>
              <a:ext cx="2131752" cy="317651"/>
            </a:xfrm>
            <a:prstGeom prst="rect">
              <a:avLst/>
            </a:prstGeom>
            <a:noFill/>
          </p:spPr>
          <p:txBody>
            <a:bodyPr wrap="square" lIns="0" rIns="0">
              <a:spAutoFit/>
            </a:bodyPr>
            <a:lstStyle>
              <a:defPPr>
                <a:defRPr lang="en-US"/>
              </a:defPPr>
              <a:lvl1pPr>
                <a:lnSpc>
                  <a:spcPct val="110000"/>
                </a:lnSpc>
                <a:defRPr sz="2200" spc="0">
                  <a:solidFill>
                    <a:schemeClr val="bg1"/>
                  </a:solidFill>
                  <a:cs typeface="Segoe UI" panose="020B0502040204020203" pitchFamily="34" charset="0"/>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on </a:t>
              </a:r>
              <a:r>
                <a:rPr kumimoji="0" lang="fr-FR" sz="1400" b="0" i="0" u="none" strike="noStrike" kern="1200" cap="none" spc="0" normalizeH="0" baseline="0" noProof="0" err="1">
                  <a:ln>
                    <a:noFill/>
                  </a:ln>
                  <a:solidFill>
                    <a:srgbClr val="CDD8FC"/>
                  </a:solidFill>
                  <a:effectLst/>
                  <a:uLnTx/>
                  <a:uFillTx/>
                  <a:latin typeface="Fira Sans Light"/>
                  <a:ea typeface="+mn-ea"/>
                  <a:cs typeface="Segoe UI" panose="020B0502040204020203" pitchFamily="34" charset="0"/>
                </a:rPr>
                <a:t>your</a:t>
              </a: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 business</a:t>
              </a:r>
            </a:p>
          </p:txBody>
        </p:sp>
      </p:grpSp>
      <p:grpSp>
        <p:nvGrpSpPr>
          <p:cNvPr id="11" name="Group 10">
            <a:extLst>
              <a:ext uri="{FF2B5EF4-FFF2-40B4-BE49-F238E27FC236}">
                <a16:creationId xmlns:a16="http://schemas.microsoft.com/office/drawing/2014/main" id="{12545F05-DFEE-2F79-A176-D995F997524C}"/>
              </a:ext>
            </a:extLst>
          </p:cNvPr>
          <p:cNvGrpSpPr/>
          <p:nvPr/>
        </p:nvGrpSpPr>
        <p:grpSpPr>
          <a:xfrm>
            <a:off x="5239991" y="2603758"/>
            <a:ext cx="588017" cy="588017"/>
            <a:chOff x="5239991" y="2603758"/>
            <a:chExt cx="588017" cy="588017"/>
          </a:xfrm>
        </p:grpSpPr>
        <p:sp>
          <p:nvSpPr>
            <p:cNvPr id="12" name="Oval 11">
              <a:extLst>
                <a:ext uri="{FF2B5EF4-FFF2-40B4-BE49-F238E27FC236}">
                  <a16:creationId xmlns:a16="http://schemas.microsoft.com/office/drawing/2014/main" id="{318C8402-B6D8-2754-E7F8-8DAE633A345F}"/>
                </a:ext>
              </a:extLst>
            </p:cNvPr>
            <p:cNvSpPr/>
            <p:nvPr/>
          </p:nvSpPr>
          <p:spPr>
            <a:xfrm>
              <a:off x="5239991" y="2603758"/>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3" name="Graphic 12">
              <a:extLst>
                <a:ext uri="{FF2B5EF4-FFF2-40B4-BE49-F238E27FC236}">
                  <a16:creationId xmlns:a16="http://schemas.microsoft.com/office/drawing/2014/main" id="{23EE333E-877A-585C-1D3B-0D189AB7B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6843" y="2729378"/>
              <a:ext cx="214312" cy="336776"/>
            </a:xfrm>
            <a:prstGeom prst="rect">
              <a:avLst/>
            </a:prstGeom>
          </p:spPr>
        </p:pic>
      </p:grpSp>
      <p:grpSp>
        <p:nvGrpSpPr>
          <p:cNvPr id="21" name="Group 20">
            <a:extLst>
              <a:ext uri="{FF2B5EF4-FFF2-40B4-BE49-F238E27FC236}">
                <a16:creationId xmlns:a16="http://schemas.microsoft.com/office/drawing/2014/main" id="{0E91F0B5-B6EE-0B6C-69BC-F0832EFA2B4D}"/>
              </a:ext>
            </a:extLst>
          </p:cNvPr>
          <p:cNvGrpSpPr/>
          <p:nvPr userDrawn="1"/>
        </p:nvGrpSpPr>
        <p:grpSpPr>
          <a:xfrm>
            <a:off x="5239990" y="3666226"/>
            <a:ext cx="588017" cy="588017"/>
            <a:chOff x="5239990" y="3666226"/>
            <a:chExt cx="588017" cy="588017"/>
          </a:xfrm>
        </p:grpSpPr>
        <p:sp>
          <p:nvSpPr>
            <p:cNvPr id="17" name="Oval 16">
              <a:extLst>
                <a:ext uri="{FF2B5EF4-FFF2-40B4-BE49-F238E27FC236}">
                  <a16:creationId xmlns:a16="http://schemas.microsoft.com/office/drawing/2014/main" id="{8DDABA59-0D8C-8868-9D7C-13E175761E41}"/>
                </a:ext>
              </a:extLst>
            </p:cNvPr>
            <p:cNvSpPr/>
            <p:nvPr/>
          </p:nvSpPr>
          <p:spPr>
            <a:xfrm>
              <a:off x="5239990" y="3666226"/>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8" name="Graphic 17">
              <a:extLst>
                <a:ext uri="{FF2B5EF4-FFF2-40B4-BE49-F238E27FC236}">
                  <a16:creationId xmlns:a16="http://schemas.microsoft.com/office/drawing/2014/main" id="{8587E021-B407-772F-4956-8BFA251B6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3810" y="3824486"/>
              <a:ext cx="302619" cy="271496"/>
            </a:xfrm>
            <a:prstGeom prst="rect">
              <a:avLst/>
            </a:prstGeom>
          </p:spPr>
        </p:pic>
      </p:grpSp>
      <p:sp>
        <p:nvSpPr>
          <p:cNvPr id="19" name="Text Placeholder 18">
            <a:extLst>
              <a:ext uri="{FF2B5EF4-FFF2-40B4-BE49-F238E27FC236}">
                <a16:creationId xmlns:a16="http://schemas.microsoft.com/office/drawing/2014/main" id="{B1FDC2A5-F082-835E-DC86-93C7D96BC1F8}"/>
              </a:ext>
            </a:extLst>
          </p:cNvPr>
          <p:cNvSpPr>
            <a:spLocks noGrp="1"/>
          </p:cNvSpPr>
          <p:nvPr userDrawn="1">
            <p:ph type="body" sz="quarter" idx="10" hasCustomPrompt="1"/>
          </p:nvPr>
        </p:nvSpPr>
        <p:spPr>
          <a:xfrm>
            <a:off x="2514969" y="262044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Address</a:t>
            </a:r>
          </a:p>
        </p:txBody>
      </p:sp>
      <p:sp>
        <p:nvSpPr>
          <p:cNvPr id="20" name="Text Placeholder 18">
            <a:extLst>
              <a:ext uri="{FF2B5EF4-FFF2-40B4-BE49-F238E27FC236}">
                <a16:creationId xmlns:a16="http://schemas.microsoft.com/office/drawing/2014/main" id="{FEB12293-BF55-7296-2A3D-AB7C9DA0BAFB}"/>
              </a:ext>
            </a:extLst>
          </p:cNvPr>
          <p:cNvSpPr>
            <a:spLocks noGrp="1"/>
          </p:cNvSpPr>
          <p:nvPr userDrawn="1">
            <p:ph type="body" sz="quarter" idx="11" hasCustomPrompt="1"/>
          </p:nvPr>
        </p:nvSpPr>
        <p:spPr>
          <a:xfrm>
            <a:off x="2514968" y="367923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Contact Person</a:t>
            </a:r>
          </a:p>
        </p:txBody>
      </p:sp>
    </p:spTree>
    <p:extLst>
      <p:ext uri="{BB962C8B-B14F-4D97-AF65-F5344CB8AC3E}">
        <p14:creationId xmlns:p14="http://schemas.microsoft.com/office/powerpoint/2010/main" val="24336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42" presetClass="path" presetSubtype="0" decel="100000" fill="hold" nodeType="withEffect">
                                  <p:stCondLst>
                                    <p:cond delay="0"/>
                                  </p:stCondLst>
                                  <p:childTnLst>
                                    <p:animMotion origin="layout" path="M 0.06732 0 L 1.11022E-16 0 " pathEditMode="relative" rAng="0" ptsTypes="AA">
                                      <p:cBhvr>
                                        <p:cTn id="12" dur="750" fill="hold"/>
                                        <p:tgtEl>
                                          <p:spTgt spid="6"/>
                                        </p:tgtEl>
                                        <p:attrNameLst>
                                          <p:attrName>ppt_x</p:attrName>
                                          <p:attrName>ppt_y</p:attrName>
                                        </p:attrNameLst>
                                      </p:cBhvr>
                                      <p:rCtr x="-3372" y="0"/>
                                    </p:animMotion>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6D94A-55FE-471B-F38B-B38E5F1A3FAA}"/>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A7E59DAB-2BB6-8C64-A378-AFA6FE461082}"/>
              </a:ext>
            </a:extLst>
          </p:cNvPr>
          <p:cNvSpPr/>
          <p:nvPr userDrawn="1"/>
        </p:nvSpPr>
        <p:spPr>
          <a:xfrm>
            <a:off x="0" y="0"/>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cxnSp>
        <p:nvCxnSpPr>
          <p:cNvPr id="5" name="Straight Connector 4">
            <a:extLst>
              <a:ext uri="{FF2B5EF4-FFF2-40B4-BE49-F238E27FC236}">
                <a16:creationId xmlns:a16="http://schemas.microsoft.com/office/drawing/2014/main" id="{E6373DF1-2552-4458-F064-579368791D28}"/>
              </a:ext>
            </a:extLst>
          </p:cNvPr>
          <p:cNvCxnSpPr>
            <a:cxnSpLocks/>
          </p:cNvCxnSpPr>
          <p:nvPr userDrawn="1"/>
        </p:nvCxnSpPr>
        <p:spPr>
          <a:xfrm>
            <a:off x="6210300" y="2512912"/>
            <a:ext cx="0" cy="183217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19B967D-CB84-F464-5E20-1BC1020B522A}"/>
              </a:ext>
            </a:extLst>
          </p:cNvPr>
          <p:cNvGrpSpPr/>
          <p:nvPr userDrawn="1"/>
        </p:nvGrpSpPr>
        <p:grpSpPr>
          <a:xfrm>
            <a:off x="6732851" y="2501715"/>
            <a:ext cx="2231498" cy="1854570"/>
            <a:chOff x="6732851" y="2330128"/>
            <a:chExt cx="2231498" cy="1854570"/>
          </a:xfrm>
        </p:grpSpPr>
        <p:pic>
          <p:nvPicPr>
            <p:cNvPr id="7" name="Picture 6">
              <a:extLst>
                <a:ext uri="{FF2B5EF4-FFF2-40B4-BE49-F238E27FC236}">
                  <a16:creationId xmlns:a16="http://schemas.microsoft.com/office/drawing/2014/main" id="{4994D5EF-828F-64E9-F06B-25175334E713}"/>
                </a:ext>
              </a:extLst>
            </p:cNvPr>
            <p:cNvPicPr>
              <a:picLocks noChangeAspect="1"/>
            </p:cNvPicPr>
            <p:nvPr/>
          </p:nvPicPr>
          <p:blipFill>
            <a:blip r:embed="rId3" cstate="screen">
              <a:lum bright="70000" contrast="-70000"/>
              <a:extLst>
                <a:ext uri="{28A0092B-C50C-407E-A947-70E740481C1C}">
                  <a14:useLocalDpi xmlns:a14="http://schemas.microsoft.com/office/drawing/2010/main" val="0"/>
                </a:ext>
              </a:extLst>
            </a:blip>
            <a:srcRect/>
            <a:stretch/>
          </p:blipFill>
          <p:spPr>
            <a:xfrm>
              <a:off x="6732851" y="2330128"/>
              <a:ext cx="2231498" cy="1536919"/>
            </a:xfrm>
            <a:prstGeom prst="rect">
              <a:avLst/>
            </a:prstGeom>
          </p:spPr>
        </p:pic>
        <p:sp>
          <p:nvSpPr>
            <p:cNvPr id="8" name="TextBox 7">
              <a:extLst>
                <a:ext uri="{FF2B5EF4-FFF2-40B4-BE49-F238E27FC236}">
                  <a16:creationId xmlns:a16="http://schemas.microsoft.com/office/drawing/2014/main" id="{1890A167-F199-4CA0-C81A-FA6CCDECDEB4}"/>
                </a:ext>
              </a:extLst>
            </p:cNvPr>
            <p:cNvSpPr txBox="1"/>
            <p:nvPr/>
          </p:nvSpPr>
          <p:spPr>
            <a:xfrm>
              <a:off x="6782724" y="3867047"/>
              <a:ext cx="2131752" cy="317651"/>
            </a:xfrm>
            <a:prstGeom prst="rect">
              <a:avLst/>
            </a:prstGeom>
            <a:noFill/>
          </p:spPr>
          <p:txBody>
            <a:bodyPr wrap="square" lIns="0" rIns="0">
              <a:spAutoFit/>
            </a:bodyPr>
            <a:lstStyle>
              <a:defPPr>
                <a:defRPr lang="en-US"/>
              </a:defPPr>
              <a:lvl1pPr>
                <a:lnSpc>
                  <a:spcPct val="110000"/>
                </a:lnSpc>
                <a:defRPr sz="2200" spc="0">
                  <a:solidFill>
                    <a:schemeClr val="bg1"/>
                  </a:solidFill>
                  <a:cs typeface="Segoe UI" panose="020B0502040204020203" pitchFamily="34" charset="0"/>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on </a:t>
              </a:r>
              <a:r>
                <a:rPr kumimoji="0" lang="fr-FR" sz="1400" b="0" i="0" u="none" strike="noStrike" kern="1200" cap="none" spc="0" normalizeH="0" baseline="0" noProof="0" err="1">
                  <a:ln>
                    <a:noFill/>
                  </a:ln>
                  <a:solidFill>
                    <a:srgbClr val="CDD8FC"/>
                  </a:solidFill>
                  <a:effectLst/>
                  <a:uLnTx/>
                  <a:uFillTx/>
                  <a:latin typeface="Fira Sans Light"/>
                  <a:ea typeface="+mn-ea"/>
                  <a:cs typeface="Segoe UI" panose="020B0502040204020203" pitchFamily="34" charset="0"/>
                </a:rPr>
                <a:t>your</a:t>
              </a: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 business</a:t>
              </a:r>
            </a:p>
          </p:txBody>
        </p:sp>
      </p:grpSp>
      <p:grpSp>
        <p:nvGrpSpPr>
          <p:cNvPr id="11" name="Group 10">
            <a:extLst>
              <a:ext uri="{FF2B5EF4-FFF2-40B4-BE49-F238E27FC236}">
                <a16:creationId xmlns:a16="http://schemas.microsoft.com/office/drawing/2014/main" id="{12545F05-DFEE-2F79-A176-D995F997524C}"/>
              </a:ext>
            </a:extLst>
          </p:cNvPr>
          <p:cNvGrpSpPr/>
          <p:nvPr/>
        </p:nvGrpSpPr>
        <p:grpSpPr>
          <a:xfrm>
            <a:off x="5239991" y="2603758"/>
            <a:ext cx="588017" cy="588017"/>
            <a:chOff x="5239991" y="2603758"/>
            <a:chExt cx="588017" cy="588017"/>
          </a:xfrm>
        </p:grpSpPr>
        <p:sp>
          <p:nvSpPr>
            <p:cNvPr id="12" name="Oval 11">
              <a:extLst>
                <a:ext uri="{FF2B5EF4-FFF2-40B4-BE49-F238E27FC236}">
                  <a16:creationId xmlns:a16="http://schemas.microsoft.com/office/drawing/2014/main" id="{318C8402-B6D8-2754-E7F8-8DAE633A345F}"/>
                </a:ext>
              </a:extLst>
            </p:cNvPr>
            <p:cNvSpPr/>
            <p:nvPr/>
          </p:nvSpPr>
          <p:spPr>
            <a:xfrm>
              <a:off x="5239991" y="2603758"/>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3" name="Graphic 12">
              <a:extLst>
                <a:ext uri="{FF2B5EF4-FFF2-40B4-BE49-F238E27FC236}">
                  <a16:creationId xmlns:a16="http://schemas.microsoft.com/office/drawing/2014/main" id="{23EE333E-877A-585C-1D3B-0D189AB7B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6843" y="2729378"/>
              <a:ext cx="214312" cy="336776"/>
            </a:xfrm>
            <a:prstGeom prst="rect">
              <a:avLst/>
            </a:prstGeom>
          </p:spPr>
        </p:pic>
      </p:grpSp>
      <p:grpSp>
        <p:nvGrpSpPr>
          <p:cNvPr id="21" name="Group 20">
            <a:extLst>
              <a:ext uri="{FF2B5EF4-FFF2-40B4-BE49-F238E27FC236}">
                <a16:creationId xmlns:a16="http://schemas.microsoft.com/office/drawing/2014/main" id="{0E91F0B5-B6EE-0B6C-69BC-F0832EFA2B4D}"/>
              </a:ext>
            </a:extLst>
          </p:cNvPr>
          <p:cNvGrpSpPr/>
          <p:nvPr userDrawn="1"/>
        </p:nvGrpSpPr>
        <p:grpSpPr>
          <a:xfrm>
            <a:off x="5239990" y="3666226"/>
            <a:ext cx="588017" cy="588017"/>
            <a:chOff x="5239990" y="3666226"/>
            <a:chExt cx="588017" cy="588017"/>
          </a:xfrm>
        </p:grpSpPr>
        <p:sp>
          <p:nvSpPr>
            <p:cNvPr id="17" name="Oval 16">
              <a:extLst>
                <a:ext uri="{FF2B5EF4-FFF2-40B4-BE49-F238E27FC236}">
                  <a16:creationId xmlns:a16="http://schemas.microsoft.com/office/drawing/2014/main" id="{8DDABA59-0D8C-8868-9D7C-13E175761E41}"/>
                </a:ext>
              </a:extLst>
            </p:cNvPr>
            <p:cNvSpPr/>
            <p:nvPr/>
          </p:nvSpPr>
          <p:spPr>
            <a:xfrm>
              <a:off x="5239990" y="3666226"/>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8" name="Graphic 17">
              <a:extLst>
                <a:ext uri="{FF2B5EF4-FFF2-40B4-BE49-F238E27FC236}">
                  <a16:creationId xmlns:a16="http://schemas.microsoft.com/office/drawing/2014/main" id="{8587E021-B407-772F-4956-8BFA251B6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3810" y="3824486"/>
              <a:ext cx="302619" cy="271496"/>
            </a:xfrm>
            <a:prstGeom prst="rect">
              <a:avLst/>
            </a:prstGeom>
          </p:spPr>
        </p:pic>
      </p:grpSp>
      <p:sp>
        <p:nvSpPr>
          <p:cNvPr id="19" name="Text Placeholder 18">
            <a:extLst>
              <a:ext uri="{FF2B5EF4-FFF2-40B4-BE49-F238E27FC236}">
                <a16:creationId xmlns:a16="http://schemas.microsoft.com/office/drawing/2014/main" id="{B1FDC2A5-F082-835E-DC86-93C7D96BC1F8}"/>
              </a:ext>
            </a:extLst>
          </p:cNvPr>
          <p:cNvSpPr>
            <a:spLocks noGrp="1"/>
          </p:cNvSpPr>
          <p:nvPr userDrawn="1">
            <p:ph type="body" sz="quarter" idx="10" hasCustomPrompt="1"/>
          </p:nvPr>
        </p:nvSpPr>
        <p:spPr>
          <a:xfrm>
            <a:off x="2514969" y="262044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Address</a:t>
            </a:r>
          </a:p>
        </p:txBody>
      </p:sp>
      <p:sp>
        <p:nvSpPr>
          <p:cNvPr id="20" name="Text Placeholder 18">
            <a:extLst>
              <a:ext uri="{FF2B5EF4-FFF2-40B4-BE49-F238E27FC236}">
                <a16:creationId xmlns:a16="http://schemas.microsoft.com/office/drawing/2014/main" id="{FEB12293-BF55-7296-2A3D-AB7C9DA0BAFB}"/>
              </a:ext>
            </a:extLst>
          </p:cNvPr>
          <p:cNvSpPr>
            <a:spLocks noGrp="1"/>
          </p:cNvSpPr>
          <p:nvPr userDrawn="1">
            <p:ph type="body" sz="quarter" idx="11" hasCustomPrompt="1"/>
          </p:nvPr>
        </p:nvSpPr>
        <p:spPr>
          <a:xfrm>
            <a:off x="2514968" y="367923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Contact Person</a:t>
            </a:r>
          </a:p>
        </p:txBody>
      </p:sp>
    </p:spTree>
    <p:extLst>
      <p:ext uri="{BB962C8B-B14F-4D97-AF65-F5344CB8AC3E}">
        <p14:creationId xmlns:p14="http://schemas.microsoft.com/office/powerpoint/2010/main" val="24336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42" presetClass="path" presetSubtype="0" decel="100000" fill="hold" nodeType="withEffect">
                                  <p:stCondLst>
                                    <p:cond delay="0"/>
                                  </p:stCondLst>
                                  <p:childTnLst>
                                    <p:animMotion origin="layout" path="M 0.06732 0 L 1.11022E-16 0 " pathEditMode="relative" rAng="0" ptsTypes="AA">
                                      <p:cBhvr>
                                        <p:cTn id="12" dur="750" fill="hold"/>
                                        <p:tgtEl>
                                          <p:spTgt spid="6"/>
                                        </p:tgtEl>
                                        <p:attrNameLst>
                                          <p:attrName>ppt_x</p:attrName>
                                          <p:attrName>ppt_y</p:attrName>
                                        </p:attrNameLst>
                                      </p:cBhvr>
                                      <p:rCtr x="-3372" y="0"/>
                                    </p:animMotion>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6D94A-55FE-471B-F38B-B38E5F1A3FAA}"/>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A7E59DAB-2BB6-8C64-A378-AFA6FE461082}"/>
              </a:ext>
            </a:extLst>
          </p:cNvPr>
          <p:cNvSpPr/>
          <p:nvPr userDrawn="1"/>
        </p:nvSpPr>
        <p:spPr>
          <a:xfrm>
            <a:off x="0" y="0"/>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cxnSp>
        <p:nvCxnSpPr>
          <p:cNvPr id="5" name="Straight Connector 4">
            <a:extLst>
              <a:ext uri="{FF2B5EF4-FFF2-40B4-BE49-F238E27FC236}">
                <a16:creationId xmlns:a16="http://schemas.microsoft.com/office/drawing/2014/main" id="{E6373DF1-2552-4458-F064-579368791D28}"/>
              </a:ext>
            </a:extLst>
          </p:cNvPr>
          <p:cNvCxnSpPr>
            <a:cxnSpLocks/>
          </p:cNvCxnSpPr>
          <p:nvPr userDrawn="1"/>
        </p:nvCxnSpPr>
        <p:spPr>
          <a:xfrm>
            <a:off x="6210300" y="2512912"/>
            <a:ext cx="0" cy="183217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19B967D-CB84-F464-5E20-1BC1020B522A}"/>
              </a:ext>
            </a:extLst>
          </p:cNvPr>
          <p:cNvGrpSpPr/>
          <p:nvPr userDrawn="1"/>
        </p:nvGrpSpPr>
        <p:grpSpPr>
          <a:xfrm>
            <a:off x="6732851" y="2501715"/>
            <a:ext cx="2231498" cy="1854570"/>
            <a:chOff x="6732851" y="2330128"/>
            <a:chExt cx="2231498" cy="1854570"/>
          </a:xfrm>
        </p:grpSpPr>
        <p:pic>
          <p:nvPicPr>
            <p:cNvPr id="7" name="Picture 6">
              <a:extLst>
                <a:ext uri="{FF2B5EF4-FFF2-40B4-BE49-F238E27FC236}">
                  <a16:creationId xmlns:a16="http://schemas.microsoft.com/office/drawing/2014/main" id="{4994D5EF-828F-64E9-F06B-25175334E713}"/>
                </a:ext>
              </a:extLst>
            </p:cNvPr>
            <p:cNvPicPr>
              <a:picLocks noChangeAspect="1"/>
            </p:cNvPicPr>
            <p:nvPr/>
          </p:nvPicPr>
          <p:blipFill>
            <a:blip r:embed="rId3" cstate="screen">
              <a:lum bright="70000" contrast="-70000"/>
              <a:extLst>
                <a:ext uri="{28A0092B-C50C-407E-A947-70E740481C1C}">
                  <a14:useLocalDpi xmlns:a14="http://schemas.microsoft.com/office/drawing/2010/main" val="0"/>
                </a:ext>
              </a:extLst>
            </a:blip>
            <a:srcRect/>
            <a:stretch/>
          </p:blipFill>
          <p:spPr>
            <a:xfrm>
              <a:off x="6732851" y="2330128"/>
              <a:ext cx="2231498" cy="1536919"/>
            </a:xfrm>
            <a:prstGeom prst="rect">
              <a:avLst/>
            </a:prstGeom>
          </p:spPr>
        </p:pic>
        <p:sp>
          <p:nvSpPr>
            <p:cNvPr id="8" name="TextBox 7">
              <a:extLst>
                <a:ext uri="{FF2B5EF4-FFF2-40B4-BE49-F238E27FC236}">
                  <a16:creationId xmlns:a16="http://schemas.microsoft.com/office/drawing/2014/main" id="{1890A167-F199-4CA0-C81A-FA6CCDECDEB4}"/>
                </a:ext>
              </a:extLst>
            </p:cNvPr>
            <p:cNvSpPr txBox="1"/>
            <p:nvPr/>
          </p:nvSpPr>
          <p:spPr>
            <a:xfrm>
              <a:off x="6782724" y="3867047"/>
              <a:ext cx="2131752" cy="317651"/>
            </a:xfrm>
            <a:prstGeom prst="rect">
              <a:avLst/>
            </a:prstGeom>
            <a:noFill/>
          </p:spPr>
          <p:txBody>
            <a:bodyPr wrap="square" lIns="0" rIns="0">
              <a:spAutoFit/>
            </a:bodyPr>
            <a:lstStyle>
              <a:defPPr>
                <a:defRPr lang="en-US"/>
              </a:defPPr>
              <a:lvl1pPr>
                <a:lnSpc>
                  <a:spcPct val="110000"/>
                </a:lnSpc>
                <a:defRPr sz="2200" spc="0">
                  <a:solidFill>
                    <a:schemeClr val="bg1"/>
                  </a:solidFill>
                  <a:cs typeface="Segoe UI" panose="020B0502040204020203" pitchFamily="34" charset="0"/>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on </a:t>
              </a:r>
              <a:r>
                <a:rPr kumimoji="0" lang="fr-FR" sz="1400" b="0" i="0" u="none" strike="noStrike" kern="1200" cap="none" spc="0" normalizeH="0" baseline="0" noProof="0" err="1">
                  <a:ln>
                    <a:noFill/>
                  </a:ln>
                  <a:solidFill>
                    <a:srgbClr val="CDD8FC"/>
                  </a:solidFill>
                  <a:effectLst/>
                  <a:uLnTx/>
                  <a:uFillTx/>
                  <a:latin typeface="Fira Sans Light"/>
                  <a:ea typeface="+mn-ea"/>
                  <a:cs typeface="Segoe UI" panose="020B0502040204020203" pitchFamily="34" charset="0"/>
                </a:rPr>
                <a:t>your</a:t>
              </a: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 business</a:t>
              </a:r>
            </a:p>
          </p:txBody>
        </p:sp>
      </p:grpSp>
      <p:grpSp>
        <p:nvGrpSpPr>
          <p:cNvPr id="11" name="Group 10">
            <a:extLst>
              <a:ext uri="{FF2B5EF4-FFF2-40B4-BE49-F238E27FC236}">
                <a16:creationId xmlns:a16="http://schemas.microsoft.com/office/drawing/2014/main" id="{12545F05-DFEE-2F79-A176-D995F997524C}"/>
              </a:ext>
            </a:extLst>
          </p:cNvPr>
          <p:cNvGrpSpPr/>
          <p:nvPr/>
        </p:nvGrpSpPr>
        <p:grpSpPr>
          <a:xfrm>
            <a:off x="5239991" y="2603758"/>
            <a:ext cx="588017" cy="588017"/>
            <a:chOff x="5239991" y="2603758"/>
            <a:chExt cx="588017" cy="588017"/>
          </a:xfrm>
        </p:grpSpPr>
        <p:sp>
          <p:nvSpPr>
            <p:cNvPr id="12" name="Oval 11">
              <a:extLst>
                <a:ext uri="{FF2B5EF4-FFF2-40B4-BE49-F238E27FC236}">
                  <a16:creationId xmlns:a16="http://schemas.microsoft.com/office/drawing/2014/main" id="{318C8402-B6D8-2754-E7F8-8DAE633A345F}"/>
                </a:ext>
              </a:extLst>
            </p:cNvPr>
            <p:cNvSpPr/>
            <p:nvPr/>
          </p:nvSpPr>
          <p:spPr>
            <a:xfrm>
              <a:off x="5239991" y="2603758"/>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3" name="Graphic 12">
              <a:extLst>
                <a:ext uri="{FF2B5EF4-FFF2-40B4-BE49-F238E27FC236}">
                  <a16:creationId xmlns:a16="http://schemas.microsoft.com/office/drawing/2014/main" id="{23EE333E-877A-585C-1D3B-0D189AB7B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6843" y="2729378"/>
              <a:ext cx="214312" cy="336776"/>
            </a:xfrm>
            <a:prstGeom prst="rect">
              <a:avLst/>
            </a:prstGeom>
          </p:spPr>
        </p:pic>
      </p:grpSp>
      <p:grpSp>
        <p:nvGrpSpPr>
          <p:cNvPr id="21" name="Group 20">
            <a:extLst>
              <a:ext uri="{FF2B5EF4-FFF2-40B4-BE49-F238E27FC236}">
                <a16:creationId xmlns:a16="http://schemas.microsoft.com/office/drawing/2014/main" id="{0E91F0B5-B6EE-0B6C-69BC-F0832EFA2B4D}"/>
              </a:ext>
            </a:extLst>
          </p:cNvPr>
          <p:cNvGrpSpPr/>
          <p:nvPr userDrawn="1"/>
        </p:nvGrpSpPr>
        <p:grpSpPr>
          <a:xfrm>
            <a:off x="5239990" y="3666226"/>
            <a:ext cx="588017" cy="588017"/>
            <a:chOff x="5239990" y="3666226"/>
            <a:chExt cx="588017" cy="588017"/>
          </a:xfrm>
        </p:grpSpPr>
        <p:sp>
          <p:nvSpPr>
            <p:cNvPr id="17" name="Oval 16">
              <a:extLst>
                <a:ext uri="{FF2B5EF4-FFF2-40B4-BE49-F238E27FC236}">
                  <a16:creationId xmlns:a16="http://schemas.microsoft.com/office/drawing/2014/main" id="{8DDABA59-0D8C-8868-9D7C-13E175761E41}"/>
                </a:ext>
              </a:extLst>
            </p:cNvPr>
            <p:cNvSpPr/>
            <p:nvPr/>
          </p:nvSpPr>
          <p:spPr>
            <a:xfrm>
              <a:off x="5239990" y="3666226"/>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8" name="Graphic 17">
              <a:extLst>
                <a:ext uri="{FF2B5EF4-FFF2-40B4-BE49-F238E27FC236}">
                  <a16:creationId xmlns:a16="http://schemas.microsoft.com/office/drawing/2014/main" id="{8587E021-B407-772F-4956-8BFA251B6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3810" y="3824486"/>
              <a:ext cx="302619" cy="271496"/>
            </a:xfrm>
            <a:prstGeom prst="rect">
              <a:avLst/>
            </a:prstGeom>
          </p:spPr>
        </p:pic>
      </p:grpSp>
      <p:sp>
        <p:nvSpPr>
          <p:cNvPr id="19" name="Text Placeholder 18">
            <a:extLst>
              <a:ext uri="{FF2B5EF4-FFF2-40B4-BE49-F238E27FC236}">
                <a16:creationId xmlns:a16="http://schemas.microsoft.com/office/drawing/2014/main" id="{B1FDC2A5-F082-835E-DC86-93C7D96BC1F8}"/>
              </a:ext>
            </a:extLst>
          </p:cNvPr>
          <p:cNvSpPr>
            <a:spLocks noGrp="1"/>
          </p:cNvSpPr>
          <p:nvPr userDrawn="1">
            <p:ph type="body" sz="quarter" idx="10" hasCustomPrompt="1"/>
          </p:nvPr>
        </p:nvSpPr>
        <p:spPr>
          <a:xfrm>
            <a:off x="2514969" y="262044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Address</a:t>
            </a:r>
          </a:p>
        </p:txBody>
      </p:sp>
      <p:sp>
        <p:nvSpPr>
          <p:cNvPr id="20" name="Text Placeholder 18">
            <a:extLst>
              <a:ext uri="{FF2B5EF4-FFF2-40B4-BE49-F238E27FC236}">
                <a16:creationId xmlns:a16="http://schemas.microsoft.com/office/drawing/2014/main" id="{FEB12293-BF55-7296-2A3D-AB7C9DA0BAFB}"/>
              </a:ext>
            </a:extLst>
          </p:cNvPr>
          <p:cNvSpPr>
            <a:spLocks noGrp="1"/>
          </p:cNvSpPr>
          <p:nvPr userDrawn="1">
            <p:ph type="body" sz="quarter" idx="11" hasCustomPrompt="1"/>
          </p:nvPr>
        </p:nvSpPr>
        <p:spPr>
          <a:xfrm>
            <a:off x="2514968" y="367923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Contact Person</a:t>
            </a:r>
          </a:p>
        </p:txBody>
      </p:sp>
    </p:spTree>
    <p:extLst>
      <p:ext uri="{BB962C8B-B14F-4D97-AF65-F5344CB8AC3E}">
        <p14:creationId xmlns:p14="http://schemas.microsoft.com/office/powerpoint/2010/main" val="24336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42" presetClass="path" presetSubtype="0" decel="100000" fill="hold" nodeType="withEffect">
                                  <p:stCondLst>
                                    <p:cond delay="0"/>
                                  </p:stCondLst>
                                  <p:childTnLst>
                                    <p:animMotion origin="layout" path="M 0.06732 0 L 1.11022E-16 0 " pathEditMode="relative" rAng="0" ptsTypes="AA">
                                      <p:cBhvr>
                                        <p:cTn id="12" dur="750" fill="hold"/>
                                        <p:tgtEl>
                                          <p:spTgt spid="6"/>
                                        </p:tgtEl>
                                        <p:attrNameLst>
                                          <p:attrName>ppt_x</p:attrName>
                                          <p:attrName>ppt_y</p:attrName>
                                        </p:attrNameLst>
                                      </p:cBhvr>
                                      <p:rCtr x="-3372" y="0"/>
                                    </p:animMotion>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6D94A-55FE-471B-F38B-B38E5F1A3FAA}"/>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A7E59DAB-2BB6-8C64-A378-AFA6FE461082}"/>
              </a:ext>
            </a:extLst>
          </p:cNvPr>
          <p:cNvSpPr/>
          <p:nvPr userDrawn="1"/>
        </p:nvSpPr>
        <p:spPr>
          <a:xfrm>
            <a:off x="0" y="0"/>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cxnSp>
        <p:nvCxnSpPr>
          <p:cNvPr id="5" name="Straight Connector 4">
            <a:extLst>
              <a:ext uri="{FF2B5EF4-FFF2-40B4-BE49-F238E27FC236}">
                <a16:creationId xmlns:a16="http://schemas.microsoft.com/office/drawing/2014/main" id="{E6373DF1-2552-4458-F064-579368791D28}"/>
              </a:ext>
            </a:extLst>
          </p:cNvPr>
          <p:cNvCxnSpPr>
            <a:cxnSpLocks/>
          </p:cNvCxnSpPr>
          <p:nvPr userDrawn="1"/>
        </p:nvCxnSpPr>
        <p:spPr>
          <a:xfrm>
            <a:off x="6210300" y="2512912"/>
            <a:ext cx="0" cy="183217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19B967D-CB84-F464-5E20-1BC1020B522A}"/>
              </a:ext>
            </a:extLst>
          </p:cNvPr>
          <p:cNvGrpSpPr/>
          <p:nvPr userDrawn="1"/>
        </p:nvGrpSpPr>
        <p:grpSpPr>
          <a:xfrm>
            <a:off x="6732851" y="2501715"/>
            <a:ext cx="2231498" cy="1854570"/>
            <a:chOff x="6732851" y="2330128"/>
            <a:chExt cx="2231498" cy="1854570"/>
          </a:xfrm>
        </p:grpSpPr>
        <p:pic>
          <p:nvPicPr>
            <p:cNvPr id="7" name="Picture 6">
              <a:extLst>
                <a:ext uri="{FF2B5EF4-FFF2-40B4-BE49-F238E27FC236}">
                  <a16:creationId xmlns:a16="http://schemas.microsoft.com/office/drawing/2014/main" id="{4994D5EF-828F-64E9-F06B-25175334E713}"/>
                </a:ext>
              </a:extLst>
            </p:cNvPr>
            <p:cNvPicPr>
              <a:picLocks noChangeAspect="1"/>
            </p:cNvPicPr>
            <p:nvPr/>
          </p:nvPicPr>
          <p:blipFill>
            <a:blip r:embed="rId3" cstate="screen">
              <a:lum bright="70000" contrast="-70000"/>
              <a:extLst>
                <a:ext uri="{28A0092B-C50C-407E-A947-70E740481C1C}">
                  <a14:useLocalDpi xmlns:a14="http://schemas.microsoft.com/office/drawing/2010/main" val="0"/>
                </a:ext>
              </a:extLst>
            </a:blip>
            <a:srcRect/>
            <a:stretch/>
          </p:blipFill>
          <p:spPr>
            <a:xfrm>
              <a:off x="6732851" y="2330128"/>
              <a:ext cx="2231498" cy="1536919"/>
            </a:xfrm>
            <a:prstGeom prst="rect">
              <a:avLst/>
            </a:prstGeom>
          </p:spPr>
        </p:pic>
        <p:sp>
          <p:nvSpPr>
            <p:cNvPr id="8" name="TextBox 7">
              <a:extLst>
                <a:ext uri="{FF2B5EF4-FFF2-40B4-BE49-F238E27FC236}">
                  <a16:creationId xmlns:a16="http://schemas.microsoft.com/office/drawing/2014/main" id="{1890A167-F199-4CA0-C81A-FA6CCDECDEB4}"/>
                </a:ext>
              </a:extLst>
            </p:cNvPr>
            <p:cNvSpPr txBox="1"/>
            <p:nvPr/>
          </p:nvSpPr>
          <p:spPr>
            <a:xfrm>
              <a:off x="6782724" y="3867047"/>
              <a:ext cx="2131752" cy="317651"/>
            </a:xfrm>
            <a:prstGeom prst="rect">
              <a:avLst/>
            </a:prstGeom>
            <a:noFill/>
          </p:spPr>
          <p:txBody>
            <a:bodyPr wrap="square" lIns="0" rIns="0">
              <a:spAutoFit/>
            </a:bodyPr>
            <a:lstStyle>
              <a:defPPr>
                <a:defRPr lang="en-US"/>
              </a:defPPr>
              <a:lvl1pPr>
                <a:lnSpc>
                  <a:spcPct val="110000"/>
                </a:lnSpc>
                <a:defRPr sz="2200" spc="0">
                  <a:solidFill>
                    <a:schemeClr val="bg1"/>
                  </a:solidFill>
                  <a:cs typeface="Segoe UI" panose="020B0502040204020203" pitchFamily="34" charset="0"/>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on </a:t>
              </a:r>
              <a:r>
                <a:rPr kumimoji="0" lang="fr-FR" sz="1400" b="0" i="0" u="none" strike="noStrike" kern="1200" cap="none" spc="0" normalizeH="0" baseline="0" noProof="0" err="1">
                  <a:ln>
                    <a:noFill/>
                  </a:ln>
                  <a:solidFill>
                    <a:srgbClr val="CDD8FC"/>
                  </a:solidFill>
                  <a:effectLst/>
                  <a:uLnTx/>
                  <a:uFillTx/>
                  <a:latin typeface="Fira Sans Light"/>
                  <a:ea typeface="+mn-ea"/>
                  <a:cs typeface="Segoe UI" panose="020B0502040204020203" pitchFamily="34" charset="0"/>
                </a:rPr>
                <a:t>your</a:t>
              </a: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 business</a:t>
              </a:r>
            </a:p>
          </p:txBody>
        </p:sp>
      </p:grpSp>
      <p:grpSp>
        <p:nvGrpSpPr>
          <p:cNvPr id="11" name="Group 10">
            <a:extLst>
              <a:ext uri="{FF2B5EF4-FFF2-40B4-BE49-F238E27FC236}">
                <a16:creationId xmlns:a16="http://schemas.microsoft.com/office/drawing/2014/main" id="{12545F05-DFEE-2F79-A176-D995F997524C}"/>
              </a:ext>
            </a:extLst>
          </p:cNvPr>
          <p:cNvGrpSpPr/>
          <p:nvPr/>
        </p:nvGrpSpPr>
        <p:grpSpPr>
          <a:xfrm>
            <a:off x="5239991" y="2603758"/>
            <a:ext cx="588017" cy="588017"/>
            <a:chOff x="5239991" y="2603758"/>
            <a:chExt cx="588017" cy="588017"/>
          </a:xfrm>
        </p:grpSpPr>
        <p:sp>
          <p:nvSpPr>
            <p:cNvPr id="12" name="Oval 11">
              <a:extLst>
                <a:ext uri="{FF2B5EF4-FFF2-40B4-BE49-F238E27FC236}">
                  <a16:creationId xmlns:a16="http://schemas.microsoft.com/office/drawing/2014/main" id="{318C8402-B6D8-2754-E7F8-8DAE633A345F}"/>
                </a:ext>
              </a:extLst>
            </p:cNvPr>
            <p:cNvSpPr/>
            <p:nvPr/>
          </p:nvSpPr>
          <p:spPr>
            <a:xfrm>
              <a:off x="5239991" y="2603758"/>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3" name="Graphic 12">
              <a:extLst>
                <a:ext uri="{FF2B5EF4-FFF2-40B4-BE49-F238E27FC236}">
                  <a16:creationId xmlns:a16="http://schemas.microsoft.com/office/drawing/2014/main" id="{23EE333E-877A-585C-1D3B-0D189AB7B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6843" y="2729378"/>
              <a:ext cx="214312" cy="336776"/>
            </a:xfrm>
            <a:prstGeom prst="rect">
              <a:avLst/>
            </a:prstGeom>
          </p:spPr>
        </p:pic>
      </p:grpSp>
      <p:grpSp>
        <p:nvGrpSpPr>
          <p:cNvPr id="21" name="Group 20">
            <a:extLst>
              <a:ext uri="{FF2B5EF4-FFF2-40B4-BE49-F238E27FC236}">
                <a16:creationId xmlns:a16="http://schemas.microsoft.com/office/drawing/2014/main" id="{0E91F0B5-B6EE-0B6C-69BC-F0832EFA2B4D}"/>
              </a:ext>
            </a:extLst>
          </p:cNvPr>
          <p:cNvGrpSpPr/>
          <p:nvPr userDrawn="1"/>
        </p:nvGrpSpPr>
        <p:grpSpPr>
          <a:xfrm>
            <a:off x="5239990" y="3666226"/>
            <a:ext cx="588017" cy="588017"/>
            <a:chOff x="5239990" y="3666226"/>
            <a:chExt cx="588017" cy="588017"/>
          </a:xfrm>
        </p:grpSpPr>
        <p:sp>
          <p:nvSpPr>
            <p:cNvPr id="17" name="Oval 16">
              <a:extLst>
                <a:ext uri="{FF2B5EF4-FFF2-40B4-BE49-F238E27FC236}">
                  <a16:creationId xmlns:a16="http://schemas.microsoft.com/office/drawing/2014/main" id="{8DDABA59-0D8C-8868-9D7C-13E175761E41}"/>
                </a:ext>
              </a:extLst>
            </p:cNvPr>
            <p:cNvSpPr/>
            <p:nvPr/>
          </p:nvSpPr>
          <p:spPr>
            <a:xfrm>
              <a:off x="5239990" y="3666226"/>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8" name="Graphic 17">
              <a:extLst>
                <a:ext uri="{FF2B5EF4-FFF2-40B4-BE49-F238E27FC236}">
                  <a16:creationId xmlns:a16="http://schemas.microsoft.com/office/drawing/2014/main" id="{8587E021-B407-772F-4956-8BFA251B6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3810" y="3824486"/>
              <a:ext cx="302619" cy="271496"/>
            </a:xfrm>
            <a:prstGeom prst="rect">
              <a:avLst/>
            </a:prstGeom>
          </p:spPr>
        </p:pic>
      </p:grpSp>
      <p:sp>
        <p:nvSpPr>
          <p:cNvPr id="19" name="Text Placeholder 18">
            <a:extLst>
              <a:ext uri="{FF2B5EF4-FFF2-40B4-BE49-F238E27FC236}">
                <a16:creationId xmlns:a16="http://schemas.microsoft.com/office/drawing/2014/main" id="{B1FDC2A5-F082-835E-DC86-93C7D96BC1F8}"/>
              </a:ext>
            </a:extLst>
          </p:cNvPr>
          <p:cNvSpPr>
            <a:spLocks noGrp="1"/>
          </p:cNvSpPr>
          <p:nvPr userDrawn="1">
            <p:ph type="body" sz="quarter" idx="10" hasCustomPrompt="1"/>
          </p:nvPr>
        </p:nvSpPr>
        <p:spPr>
          <a:xfrm>
            <a:off x="2514969" y="262044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Address</a:t>
            </a:r>
          </a:p>
        </p:txBody>
      </p:sp>
      <p:sp>
        <p:nvSpPr>
          <p:cNvPr id="20" name="Text Placeholder 18">
            <a:extLst>
              <a:ext uri="{FF2B5EF4-FFF2-40B4-BE49-F238E27FC236}">
                <a16:creationId xmlns:a16="http://schemas.microsoft.com/office/drawing/2014/main" id="{FEB12293-BF55-7296-2A3D-AB7C9DA0BAFB}"/>
              </a:ext>
            </a:extLst>
          </p:cNvPr>
          <p:cNvSpPr>
            <a:spLocks noGrp="1"/>
          </p:cNvSpPr>
          <p:nvPr userDrawn="1">
            <p:ph type="body" sz="quarter" idx="11" hasCustomPrompt="1"/>
          </p:nvPr>
        </p:nvSpPr>
        <p:spPr>
          <a:xfrm>
            <a:off x="2514968" y="367923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Contact Person</a:t>
            </a:r>
          </a:p>
        </p:txBody>
      </p:sp>
    </p:spTree>
    <p:extLst>
      <p:ext uri="{BB962C8B-B14F-4D97-AF65-F5344CB8AC3E}">
        <p14:creationId xmlns:p14="http://schemas.microsoft.com/office/powerpoint/2010/main" val="24336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42" presetClass="path" presetSubtype="0" decel="100000" fill="hold" nodeType="withEffect">
                                  <p:stCondLst>
                                    <p:cond delay="0"/>
                                  </p:stCondLst>
                                  <p:childTnLst>
                                    <p:animMotion origin="layout" path="M 0.06732 0 L 1.11022E-16 0 " pathEditMode="relative" rAng="0" ptsTypes="AA">
                                      <p:cBhvr>
                                        <p:cTn id="12" dur="750" fill="hold"/>
                                        <p:tgtEl>
                                          <p:spTgt spid="6"/>
                                        </p:tgtEl>
                                        <p:attrNameLst>
                                          <p:attrName>ppt_x</p:attrName>
                                          <p:attrName>ppt_y</p:attrName>
                                        </p:attrNameLst>
                                      </p:cBhvr>
                                      <p:rCtr x="-3372" y="0"/>
                                    </p:animMotion>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6D94A-55FE-471B-F38B-B38E5F1A3FAA}"/>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A7E59DAB-2BB6-8C64-A378-AFA6FE461082}"/>
              </a:ext>
            </a:extLst>
          </p:cNvPr>
          <p:cNvSpPr/>
          <p:nvPr userDrawn="1"/>
        </p:nvSpPr>
        <p:spPr>
          <a:xfrm>
            <a:off x="0" y="0"/>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cxnSp>
        <p:nvCxnSpPr>
          <p:cNvPr id="5" name="Straight Connector 4">
            <a:extLst>
              <a:ext uri="{FF2B5EF4-FFF2-40B4-BE49-F238E27FC236}">
                <a16:creationId xmlns:a16="http://schemas.microsoft.com/office/drawing/2014/main" id="{E6373DF1-2552-4458-F064-579368791D28}"/>
              </a:ext>
            </a:extLst>
          </p:cNvPr>
          <p:cNvCxnSpPr>
            <a:cxnSpLocks/>
          </p:cNvCxnSpPr>
          <p:nvPr userDrawn="1"/>
        </p:nvCxnSpPr>
        <p:spPr>
          <a:xfrm>
            <a:off x="6210300" y="2512912"/>
            <a:ext cx="0" cy="183217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19B967D-CB84-F464-5E20-1BC1020B522A}"/>
              </a:ext>
            </a:extLst>
          </p:cNvPr>
          <p:cNvGrpSpPr/>
          <p:nvPr userDrawn="1"/>
        </p:nvGrpSpPr>
        <p:grpSpPr>
          <a:xfrm>
            <a:off x="6732851" y="2501715"/>
            <a:ext cx="2231498" cy="1854570"/>
            <a:chOff x="6732851" y="2330128"/>
            <a:chExt cx="2231498" cy="1854570"/>
          </a:xfrm>
        </p:grpSpPr>
        <p:pic>
          <p:nvPicPr>
            <p:cNvPr id="7" name="Picture 6">
              <a:extLst>
                <a:ext uri="{FF2B5EF4-FFF2-40B4-BE49-F238E27FC236}">
                  <a16:creationId xmlns:a16="http://schemas.microsoft.com/office/drawing/2014/main" id="{4994D5EF-828F-64E9-F06B-25175334E713}"/>
                </a:ext>
              </a:extLst>
            </p:cNvPr>
            <p:cNvPicPr>
              <a:picLocks noChangeAspect="1"/>
            </p:cNvPicPr>
            <p:nvPr/>
          </p:nvPicPr>
          <p:blipFill>
            <a:blip r:embed="rId3" cstate="screen">
              <a:lum bright="70000" contrast="-70000"/>
              <a:extLst>
                <a:ext uri="{28A0092B-C50C-407E-A947-70E740481C1C}">
                  <a14:useLocalDpi xmlns:a14="http://schemas.microsoft.com/office/drawing/2010/main" val="0"/>
                </a:ext>
              </a:extLst>
            </a:blip>
            <a:srcRect/>
            <a:stretch/>
          </p:blipFill>
          <p:spPr>
            <a:xfrm>
              <a:off x="6732851" y="2330128"/>
              <a:ext cx="2231498" cy="1536919"/>
            </a:xfrm>
            <a:prstGeom prst="rect">
              <a:avLst/>
            </a:prstGeom>
          </p:spPr>
        </p:pic>
        <p:sp>
          <p:nvSpPr>
            <p:cNvPr id="8" name="TextBox 7">
              <a:extLst>
                <a:ext uri="{FF2B5EF4-FFF2-40B4-BE49-F238E27FC236}">
                  <a16:creationId xmlns:a16="http://schemas.microsoft.com/office/drawing/2014/main" id="{1890A167-F199-4CA0-C81A-FA6CCDECDEB4}"/>
                </a:ext>
              </a:extLst>
            </p:cNvPr>
            <p:cNvSpPr txBox="1"/>
            <p:nvPr/>
          </p:nvSpPr>
          <p:spPr>
            <a:xfrm>
              <a:off x="6782724" y="3867047"/>
              <a:ext cx="2131752" cy="317651"/>
            </a:xfrm>
            <a:prstGeom prst="rect">
              <a:avLst/>
            </a:prstGeom>
            <a:noFill/>
          </p:spPr>
          <p:txBody>
            <a:bodyPr wrap="square" lIns="0" rIns="0">
              <a:spAutoFit/>
            </a:bodyPr>
            <a:lstStyle>
              <a:defPPr>
                <a:defRPr lang="en-US"/>
              </a:defPPr>
              <a:lvl1pPr>
                <a:lnSpc>
                  <a:spcPct val="110000"/>
                </a:lnSpc>
                <a:defRPr sz="2200" spc="0">
                  <a:solidFill>
                    <a:schemeClr val="bg1"/>
                  </a:solidFill>
                  <a:cs typeface="Segoe UI" panose="020B0502040204020203" pitchFamily="34" charset="0"/>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on </a:t>
              </a:r>
              <a:r>
                <a:rPr kumimoji="0" lang="fr-FR" sz="1400" b="0" i="0" u="none" strike="noStrike" kern="1200" cap="none" spc="0" normalizeH="0" baseline="0" noProof="0" err="1">
                  <a:ln>
                    <a:noFill/>
                  </a:ln>
                  <a:solidFill>
                    <a:srgbClr val="CDD8FC"/>
                  </a:solidFill>
                  <a:effectLst/>
                  <a:uLnTx/>
                  <a:uFillTx/>
                  <a:latin typeface="Fira Sans Light"/>
                  <a:ea typeface="+mn-ea"/>
                  <a:cs typeface="Segoe UI" panose="020B0502040204020203" pitchFamily="34" charset="0"/>
                </a:rPr>
                <a:t>your</a:t>
              </a: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 business</a:t>
              </a:r>
            </a:p>
          </p:txBody>
        </p:sp>
      </p:grpSp>
      <p:grpSp>
        <p:nvGrpSpPr>
          <p:cNvPr id="11" name="Group 10">
            <a:extLst>
              <a:ext uri="{FF2B5EF4-FFF2-40B4-BE49-F238E27FC236}">
                <a16:creationId xmlns:a16="http://schemas.microsoft.com/office/drawing/2014/main" id="{12545F05-DFEE-2F79-A176-D995F997524C}"/>
              </a:ext>
            </a:extLst>
          </p:cNvPr>
          <p:cNvGrpSpPr/>
          <p:nvPr/>
        </p:nvGrpSpPr>
        <p:grpSpPr>
          <a:xfrm>
            <a:off x="5239991" y="2603758"/>
            <a:ext cx="588017" cy="588017"/>
            <a:chOff x="5239991" y="2603758"/>
            <a:chExt cx="588017" cy="588017"/>
          </a:xfrm>
        </p:grpSpPr>
        <p:sp>
          <p:nvSpPr>
            <p:cNvPr id="12" name="Oval 11">
              <a:extLst>
                <a:ext uri="{FF2B5EF4-FFF2-40B4-BE49-F238E27FC236}">
                  <a16:creationId xmlns:a16="http://schemas.microsoft.com/office/drawing/2014/main" id="{318C8402-B6D8-2754-E7F8-8DAE633A345F}"/>
                </a:ext>
              </a:extLst>
            </p:cNvPr>
            <p:cNvSpPr/>
            <p:nvPr/>
          </p:nvSpPr>
          <p:spPr>
            <a:xfrm>
              <a:off x="5239991" y="2603758"/>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3" name="Graphic 12">
              <a:extLst>
                <a:ext uri="{FF2B5EF4-FFF2-40B4-BE49-F238E27FC236}">
                  <a16:creationId xmlns:a16="http://schemas.microsoft.com/office/drawing/2014/main" id="{23EE333E-877A-585C-1D3B-0D189AB7B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6843" y="2729378"/>
              <a:ext cx="214312" cy="336776"/>
            </a:xfrm>
            <a:prstGeom prst="rect">
              <a:avLst/>
            </a:prstGeom>
          </p:spPr>
        </p:pic>
      </p:grpSp>
      <p:grpSp>
        <p:nvGrpSpPr>
          <p:cNvPr id="21" name="Group 20">
            <a:extLst>
              <a:ext uri="{FF2B5EF4-FFF2-40B4-BE49-F238E27FC236}">
                <a16:creationId xmlns:a16="http://schemas.microsoft.com/office/drawing/2014/main" id="{0E91F0B5-B6EE-0B6C-69BC-F0832EFA2B4D}"/>
              </a:ext>
            </a:extLst>
          </p:cNvPr>
          <p:cNvGrpSpPr/>
          <p:nvPr userDrawn="1"/>
        </p:nvGrpSpPr>
        <p:grpSpPr>
          <a:xfrm>
            <a:off x="5239990" y="3666226"/>
            <a:ext cx="588017" cy="588017"/>
            <a:chOff x="5239990" y="3666226"/>
            <a:chExt cx="588017" cy="588017"/>
          </a:xfrm>
        </p:grpSpPr>
        <p:sp>
          <p:nvSpPr>
            <p:cNvPr id="17" name="Oval 16">
              <a:extLst>
                <a:ext uri="{FF2B5EF4-FFF2-40B4-BE49-F238E27FC236}">
                  <a16:creationId xmlns:a16="http://schemas.microsoft.com/office/drawing/2014/main" id="{8DDABA59-0D8C-8868-9D7C-13E175761E41}"/>
                </a:ext>
              </a:extLst>
            </p:cNvPr>
            <p:cNvSpPr/>
            <p:nvPr/>
          </p:nvSpPr>
          <p:spPr>
            <a:xfrm>
              <a:off x="5239990" y="3666226"/>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8" name="Graphic 17">
              <a:extLst>
                <a:ext uri="{FF2B5EF4-FFF2-40B4-BE49-F238E27FC236}">
                  <a16:creationId xmlns:a16="http://schemas.microsoft.com/office/drawing/2014/main" id="{8587E021-B407-772F-4956-8BFA251B6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3810" y="3824486"/>
              <a:ext cx="302619" cy="271496"/>
            </a:xfrm>
            <a:prstGeom prst="rect">
              <a:avLst/>
            </a:prstGeom>
          </p:spPr>
        </p:pic>
      </p:grpSp>
      <p:sp>
        <p:nvSpPr>
          <p:cNvPr id="19" name="Text Placeholder 18">
            <a:extLst>
              <a:ext uri="{FF2B5EF4-FFF2-40B4-BE49-F238E27FC236}">
                <a16:creationId xmlns:a16="http://schemas.microsoft.com/office/drawing/2014/main" id="{B1FDC2A5-F082-835E-DC86-93C7D96BC1F8}"/>
              </a:ext>
            </a:extLst>
          </p:cNvPr>
          <p:cNvSpPr>
            <a:spLocks noGrp="1"/>
          </p:cNvSpPr>
          <p:nvPr userDrawn="1">
            <p:ph type="body" sz="quarter" idx="10" hasCustomPrompt="1"/>
          </p:nvPr>
        </p:nvSpPr>
        <p:spPr>
          <a:xfrm>
            <a:off x="2514969" y="262044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Address</a:t>
            </a:r>
          </a:p>
        </p:txBody>
      </p:sp>
      <p:sp>
        <p:nvSpPr>
          <p:cNvPr id="20" name="Text Placeholder 18">
            <a:extLst>
              <a:ext uri="{FF2B5EF4-FFF2-40B4-BE49-F238E27FC236}">
                <a16:creationId xmlns:a16="http://schemas.microsoft.com/office/drawing/2014/main" id="{FEB12293-BF55-7296-2A3D-AB7C9DA0BAFB}"/>
              </a:ext>
            </a:extLst>
          </p:cNvPr>
          <p:cNvSpPr>
            <a:spLocks noGrp="1"/>
          </p:cNvSpPr>
          <p:nvPr userDrawn="1">
            <p:ph type="body" sz="quarter" idx="11" hasCustomPrompt="1"/>
          </p:nvPr>
        </p:nvSpPr>
        <p:spPr>
          <a:xfrm>
            <a:off x="2514968" y="367923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Contact Person</a:t>
            </a:r>
          </a:p>
        </p:txBody>
      </p:sp>
    </p:spTree>
    <p:extLst>
      <p:ext uri="{BB962C8B-B14F-4D97-AF65-F5344CB8AC3E}">
        <p14:creationId xmlns:p14="http://schemas.microsoft.com/office/powerpoint/2010/main" val="24336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42" presetClass="path" presetSubtype="0" decel="100000" fill="hold" nodeType="withEffect">
                                  <p:stCondLst>
                                    <p:cond delay="0"/>
                                  </p:stCondLst>
                                  <p:childTnLst>
                                    <p:animMotion origin="layout" path="M 0.06732 0 L 1.11022E-16 0 " pathEditMode="relative" rAng="0" ptsTypes="AA">
                                      <p:cBhvr>
                                        <p:cTn id="12" dur="750" fill="hold"/>
                                        <p:tgtEl>
                                          <p:spTgt spid="6"/>
                                        </p:tgtEl>
                                        <p:attrNameLst>
                                          <p:attrName>ppt_x</p:attrName>
                                          <p:attrName>ppt_y</p:attrName>
                                        </p:attrNameLst>
                                      </p:cBhvr>
                                      <p:rCtr x="-3372" y="0"/>
                                    </p:animMotion>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6D94A-55FE-471B-F38B-B38E5F1A3FAA}"/>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A7E59DAB-2BB6-8C64-A378-AFA6FE461082}"/>
              </a:ext>
            </a:extLst>
          </p:cNvPr>
          <p:cNvSpPr/>
          <p:nvPr userDrawn="1"/>
        </p:nvSpPr>
        <p:spPr>
          <a:xfrm>
            <a:off x="0" y="0"/>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cxnSp>
        <p:nvCxnSpPr>
          <p:cNvPr id="5" name="Straight Connector 4">
            <a:extLst>
              <a:ext uri="{FF2B5EF4-FFF2-40B4-BE49-F238E27FC236}">
                <a16:creationId xmlns:a16="http://schemas.microsoft.com/office/drawing/2014/main" id="{E6373DF1-2552-4458-F064-579368791D28}"/>
              </a:ext>
            </a:extLst>
          </p:cNvPr>
          <p:cNvCxnSpPr>
            <a:cxnSpLocks/>
          </p:cNvCxnSpPr>
          <p:nvPr userDrawn="1"/>
        </p:nvCxnSpPr>
        <p:spPr>
          <a:xfrm>
            <a:off x="6210300" y="2512912"/>
            <a:ext cx="0" cy="183217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19B967D-CB84-F464-5E20-1BC1020B522A}"/>
              </a:ext>
            </a:extLst>
          </p:cNvPr>
          <p:cNvGrpSpPr/>
          <p:nvPr userDrawn="1"/>
        </p:nvGrpSpPr>
        <p:grpSpPr>
          <a:xfrm>
            <a:off x="6732851" y="2501715"/>
            <a:ext cx="2231498" cy="1854570"/>
            <a:chOff x="6732851" y="2330128"/>
            <a:chExt cx="2231498" cy="1854570"/>
          </a:xfrm>
        </p:grpSpPr>
        <p:pic>
          <p:nvPicPr>
            <p:cNvPr id="7" name="Picture 6">
              <a:extLst>
                <a:ext uri="{FF2B5EF4-FFF2-40B4-BE49-F238E27FC236}">
                  <a16:creationId xmlns:a16="http://schemas.microsoft.com/office/drawing/2014/main" id="{4994D5EF-828F-64E9-F06B-25175334E713}"/>
                </a:ext>
              </a:extLst>
            </p:cNvPr>
            <p:cNvPicPr>
              <a:picLocks noChangeAspect="1"/>
            </p:cNvPicPr>
            <p:nvPr/>
          </p:nvPicPr>
          <p:blipFill>
            <a:blip r:embed="rId3" cstate="screen">
              <a:lum bright="70000" contrast="-70000"/>
              <a:extLst>
                <a:ext uri="{28A0092B-C50C-407E-A947-70E740481C1C}">
                  <a14:useLocalDpi xmlns:a14="http://schemas.microsoft.com/office/drawing/2010/main" val="0"/>
                </a:ext>
              </a:extLst>
            </a:blip>
            <a:srcRect/>
            <a:stretch/>
          </p:blipFill>
          <p:spPr>
            <a:xfrm>
              <a:off x="6732851" y="2330128"/>
              <a:ext cx="2231498" cy="1536919"/>
            </a:xfrm>
            <a:prstGeom prst="rect">
              <a:avLst/>
            </a:prstGeom>
          </p:spPr>
        </p:pic>
        <p:sp>
          <p:nvSpPr>
            <p:cNvPr id="8" name="TextBox 7">
              <a:extLst>
                <a:ext uri="{FF2B5EF4-FFF2-40B4-BE49-F238E27FC236}">
                  <a16:creationId xmlns:a16="http://schemas.microsoft.com/office/drawing/2014/main" id="{1890A167-F199-4CA0-C81A-FA6CCDECDEB4}"/>
                </a:ext>
              </a:extLst>
            </p:cNvPr>
            <p:cNvSpPr txBox="1"/>
            <p:nvPr/>
          </p:nvSpPr>
          <p:spPr>
            <a:xfrm>
              <a:off x="6782724" y="3867047"/>
              <a:ext cx="2131752" cy="317651"/>
            </a:xfrm>
            <a:prstGeom prst="rect">
              <a:avLst/>
            </a:prstGeom>
            <a:noFill/>
          </p:spPr>
          <p:txBody>
            <a:bodyPr wrap="square" lIns="0" rIns="0">
              <a:spAutoFit/>
            </a:bodyPr>
            <a:lstStyle>
              <a:defPPr>
                <a:defRPr lang="en-US"/>
              </a:defPPr>
              <a:lvl1pPr>
                <a:lnSpc>
                  <a:spcPct val="110000"/>
                </a:lnSpc>
                <a:defRPr sz="2200" spc="0">
                  <a:solidFill>
                    <a:schemeClr val="bg1"/>
                  </a:solidFill>
                  <a:cs typeface="Segoe UI" panose="020B0502040204020203" pitchFamily="34" charset="0"/>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on </a:t>
              </a:r>
              <a:r>
                <a:rPr kumimoji="0" lang="fr-FR" sz="1400" b="0" i="0" u="none" strike="noStrike" kern="1200" cap="none" spc="0" normalizeH="0" baseline="0" noProof="0" err="1">
                  <a:ln>
                    <a:noFill/>
                  </a:ln>
                  <a:solidFill>
                    <a:srgbClr val="CDD8FC"/>
                  </a:solidFill>
                  <a:effectLst/>
                  <a:uLnTx/>
                  <a:uFillTx/>
                  <a:latin typeface="Fira Sans Light"/>
                  <a:ea typeface="+mn-ea"/>
                  <a:cs typeface="Segoe UI" panose="020B0502040204020203" pitchFamily="34" charset="0"/>
                </a:rPr>
                <a:t>your</a:t>
              </a: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 business</a:t>
              </a:r>
            </a:p>
          </p:txBody>
        </p:sp>
      </p:grpSp>
      <p:grpSp>
        <p:nvGrpSpPr>
          <p:cNvPr id="11" name="Group 10">
            <a:extLst>
              <a:ext uri="{FF2B5EF4-FFF2-40B4-BE49-F238E27FC236}">
                <a16:creationId xmlns:a16="http://schemas.microsoft.com/office/drawing/2014/main" id="{12545F05-DFEE-2F79-A176-D995F997524C}"/>
              </a:ext>
            </a:extLst>
          </p:cNvPr>
          <p:cNvGrpSpPr/>
          <p:nvPr/>
        </p:nvGrpSpPr>
        <p:grpSpPr>
          <a:xfrm>
            <a:off x="5239991" y="2603758"/>
            <a:ext cx="588017" cy="588017"/>
            <a:chOff x="5239991" y="2603758"/>
            <a:chExt cx="588017" cy="588017"/>
          </a:xfrm>
        </p:grpSpPr>
        <p:sp>
          <p:nvSpPr>
            <p:cNvPr id="12" name="Oval 11">
              <a:extLst>
                <a:ext uri="{FF2B5EF4-FFF2-40B4-BE49-F238E27FC236}">
                  <a16:creationId xmlns:a16="http://schemas.microsoft.com/office/drawing/2014/main" id="{318C8402-B6D8-2754-E7F8-8DAE633A345F}"/>
                </a:ext>
              </a:extLst>
            </p:cNvPr>
            <p:cNvSpPr/>
            <p:nvPr/>
          </p:nvSpPr>
          <p:spPr>
            <a:xfrm>
              <a:off x="5239991" y="2603758"/>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3" name="Graphic 12">
              <a:extLst>
                <a:ext uri="{FF2B5EF4-FFF2-40B4-BE49-F238E27FC236}">
                  <a16:creationId xmlns:a16="http://schemas.microsoft.com/office/drawing/2014/main" id="{23EE333E-877A-585C-1D3B-0D189AB7B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6843" y="2729378"/>
              <a:ext cx="214312" cy="336776"/>
            </a:xfrm>
            <a:prstGeom prst="rect">
              <a:avLst/>
            </a:prstGeom>
          </p:spPr>
        </p:pic>
      </p:grpSp>
      <p:grpSp>
        <p:nvGrpSpPr>
          <p:cNvPr id="21" name="Group 20">
            <a:extLst>
              <a:ext uri="{FF2B5EF4-FFF2-40B4-BE49-F238E27FC236}">
                <a16:creationId xmlns:a16="http://schemas.microsoft.com/office/drawing/2014/main" id="{0E91F0B5-B6EE-0B6C-69BC-F0832EFA2B4D}"/>
              </a:ext>
            </a:extLst>
          </p:cNvPr>
          <p:cNvGrpSpPr/>
          <p:nvPr userDrawn="1"/>
        </p:nvGrpSpPr>
        <p:grpSpPr>
          <a:xfrm>
            <a:off x="5239990" y="3666226"/>
            <a:ext cx="588017" cy="588017"/>
            <a:chOff x="5239990" y="3666226"/>
            <a:chExt cx="588017" cy="588017"/>
          </a:xfrm>
        </p:grpSpPr>
        <p:sp>
          <p:nvSpPr>
            <p:cNvPr id="17" name="Oval 16">
              <a:extLst>
                <a:ext uri="{FF2B5EF4-FFF2-40B4-BE49-F238E27FC236}">
                  <a16:creationId xmlns:a16="http://schemas.microsoft.com/office/drawing/2014/main" id="{8DDABA59-0D8C-8868-9D7C-13E175761E41}"/>
                </a:ext>
              </a:extLst>
            </p:cNvPr>
            <p:cNvSpPr/>
            <p:nvPr/>
          </p:nvSpPr>
          <p:spPr>
            <a:xfrm>
              <a:off x="5239990" y="3666226"/>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8" name="Graphic 17">
              <a:extLst>
                <a:ext uri="{FF2B5EF4-FFF2-40B4-BE49-F238E27FC236}">
                  <a16:creationId xmlns:a16="http://schemas.microsoft.com/office/drawing/2014/main" id="{8587E021-B407-772F-4956-8BFA251B6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3810" y="3824486"/>
              <a:ext cx="302619" cy="271496"/>
            </a:xfrm>
            <a:prstGeom prst="rect">
              <a:avLst/>
            </a:prstGeom>
          </p:spPr>
        </p:pic>
      </p:grpSp>
      <p:sp>
        <p:nvSpPr>
          <p:cNvPr id="19" name="Text Placeholder 18">
            <a:extLst>
              <a:ext uri="{FF2B5EF4-FFF2-40B4-BE49-F238E27FC236}">
                <a16:creationId xmlns:a16="http://schemas.microsoft.com/office/drawing/2014/main" id="{B1FDC2A5-F082-835E-DC86-93C7D96BC1F8}"/>
              </a:ext>
            </a:extLst>
          </p:cNvPr>
          <p:cNvSpPr>
            <a:spLocks noGrp="1"/>
          </p:cNvSpPr>
          <p:nvPr userDrawn="1">
            <p:ph type="body" sz="quarter" idx="10" hasCustomPrompt="1"/>
          </p:nvPr>
        </p:nvSpPr>
        <p:spPr>
          <a:xfrm>
            <a:off x="2514969" y="262044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Address</a:t>
            </a:r>
          </a:p>
        </p:txBody>
      </p:sp>
      <p:sp>
        <p:nvSpPr>
          <p:cNvPr id="20" name="Text Placeholder 18">
            <a:extLst>
              <a:ext uri="{FF2B5EF4-FFF2-40B4-BE49-F238E27FC236}">
                <a16:creationId xmlns:a16="http://schemas.microsoft.com/office/drawing/2014/main" id="{FEB12293-BF55-7296-2A3D-AB7C9DA0BAFB}"/>
              </a:ext>
            </a:extLst>
          </p:cNvPr>
          <p:cNvSpPr>
            <a:spLocks noGrp="1"/>
          </p:cNvSpPr>
          <p:nvPr userDrawn="1">
            <p:ph type="body" sz="quarter" idx="11" hasCustomPrompt="1"/>
          </p:nvPr>
        </p:nvSpPr>
        <p:spPr>
          <a:xfrm>
            <a:off x="2514968" y="367923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Contact Person</a:t>
            </a:r>
          </a:p>
        </p:txBody>
      </p:sp>
    </p:spTree>
    <p:extLst>
      <p:ext uri="{BB962C8B-B14F-4D97-AF65-F5344CB8AC3E}">
        <p14:creationId xmlns:p14="http://schemas.microsoft.com/office/powerpoint/2010/main" val="24336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42" presetClass="path" presetSubtype="0" decel="100000" fill="hold" nodeType="withEffect">
                                  <p:stCondLst>
                                    <p:cond delay="0"/>
                                  </p:stCondLst>
                                  <p:childTnLst>
                                    <p:animMotion origin="layout" path="M 0.06732 0 L 1.11022E-16 0 " pathEditMode="relative" rAng="0" ptsTypes="AA">
                                      <p:cBhvr>
                                        <p:cTn id="12" dur="750" fill="hold"/>
                                        <p:tgtEl>
                                          <p:spTgt spid="6"/>
                                        </p:tgtEl>
                                        <p:attrNameLst>
                                          <p:attrName>ppt_x</p:attrName>
                                          <p:attrName>ppt_y</p:attrName>
                                        </p:attrNameLst>
                                      </p:cBhvr>
                                      <p:rCtr x="-3372" y="0"/>
                                    </p:animMotion>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6D94A-55FE-471B-F38B-B38E5F1A3FAA}"/>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A7E59DAB-2BB6-8C64-A378-AFA6FE461082}"/>
              </a:ext>
            </a:extLst>
          </p:cNvPr>
          <p:cNvSpPr/>
          <p:nvPr userDrawn="1"/>
        </p:nvSpPr>
        <p:spPr>
          <a:xfrm>
            <a:off x="0" y="0"/>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cxnSp>
        <p:nvCxnSpPr>
          <p:cNvPr id="5" name="Straight Connector 4">
            <a:extLst>
              <a:ext uri="{FF2B5EF4-FFF2-40B4-BE49-F238E27FC236}">
                <a16:creationId xmlns:a16="http://schemas.microsoft.com/office/drawing/2014/main" id="{E6373DF1-2552-4458-F064-579368791D28}"/>
              </a:ext>
            </a:extLst>
          </p:cNvPr>
          <p:cNvCxnSpPr>
            <a:cxnSpLocks/>
          </p:cNvCxnSpPr>
          <p:nvPr userDrawn="1"/>
        </p:nvCxnSpPr>
        <p:spPr>
          <a:xfrm>
            <a:off x="6210300" y="2512912"/>
            <a:ext cx="0" cy="183217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19B967D-CB84-F464-5E20-1BC1020B522A}"/>
              </a:ext>
            </a:extLst>
          </p:cNvPr>
          <p:cNvGrpSpPr/>
          <p:nvPr userDrawn="1"/>
        </p:nvGrpSpPr>
        <p:grpSpPr>
          <a:xfrm>
            <a:off x="6732851" y="2501715"/>
            <a:ext cx="2231498" cy="1854570"/>
            <a:chOff x="6732851" y="2330128"/>
            <a:chExt cx="2231498" cy="1854570"/>
          </a:xfrm>
        </p:grpSpPr>
        <p:pic>
          <p:nvPicPr>
            <p:cNvPr id="7" name="Picture 6">
              <a:extLst>
                <a:ext uri="{FF2B5EF4-FFF2-40B4-BE49-F238E27FC236}">
                  <a16:creationId xmlns:a16="http://schemas.microsoft.com/office/drawing/2014/main" id="{4994D5EF-828F-64E9-F06B-25175334E713}"/>
                </a:ext>
              </a:extLst>
            </p:cNvPr>
            <p:cNvPicPr>
              <a:picLocks noChangeAspect="1"/>
            </p:cNvPicPr>
            <p:nvPr/>
          </p:nvPicPr>
          <p:blipFill>
            <a:blip r:embed="rId3" cstate="screen">
              <a:lum bright="70000" contrast="-70000"/>
              <a:extLst>
                <a:ext uri="{28A0092B-C50C-407E-A947-70E740481C1C}">
                  <a14:useLocalDpi xmlns:a14="http://schemas.microsoft.com/office/drawing/2010/main" val="0"/>
                </a:ext>
              </a:extLst>
            </a:blip>
            <a:srcRect/>
            <a:stretch/>
          </p:blipFill>
          <p:spPr>
            <a:xfrm>
              <a:off x="6732851" y="2330128"/>
              <a:ext cx="2231498" cy="1536919"/>
            </a:xfrm>
            <a:prstGeom prst="rect">
              <a:avLst/>
            </a:prstGeom>
          </p:spPr>
        </p:pic>
        <p:sp>
          <p:nvSpPr>
            <p:cNvPr id="8" name="TextBox 7">
              <a:extLst>
                <a:ext uri="{FF2B5EF4-FFF2-40B4-BE49-F238E27FC236}">
                  <a16:creationId xmlns:a16="http://schemas.microsoft.com/office/drawing/2014/main" id="{1890A167-F199-4CA0-C81A-FA6CCDECDEB4}"/>
                </a:ext>
              </a:extLst>
            </p:cNvPr>
            <p:cNvSpPr txBox="1"/>
            <p:nvPr/>
          </p:nvSpPr>
          <p:spPr>
            <a:xfrm>
              <a:off x="6782724" y="3867047"/>
              <a:ext cx="2131752" cy="317651"/>
            </a:xfrm>
            <a:prstGeom prst="rect">
              <a:avLst/>
            </a:prstGeom>
            <a:noFill/>
          </p:spPr>
          <p:txBody>
            <a:bodyPr wrap="square" lIns="0" rIns="0">
              <a:spAutoFit/>
            </a:bodyPr>
            <a:lstStyle>
              <a:defPPr>
                <a:defRPr lang="en-US"/>
              </a:defPPr>
              <a:lvl1pPr>
                <a:lnSpc>
                  <a:spcPct val="110000"/>
                </a:lnSpc>
                <a:defRPr sz="2200" spc="0">
                  <a:solidFill>
                    <a:schemeClr val="bg1"/>
                  </a:solidFill>
                  <a:cs typeface="Segoe UI" panose="020B0502040204020203" pitchFamily="34" charset="0"/>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on </a:t>
              </a:r>
              <a:r>
                <a:rPr kumimoji="0" lang="fr-FR" sz="1400" b="0" i="0" u="none" strike="noStrike" kern="1200" cap="none" spc="0" normalizeH="0" baseline="0" noProof="0" err="1">
                  <a:ln>
                    <a:noFill/>
                  </a:ln>
                  <a:solidFill>
                    <a:srgbClr val="CDD8FC"/>
                  </a:solidFill>
                  <a:effectLst/>
                  <a:uLnTx/>
                  <a:uFillTx/>
                  <a:latin typeface="Fira Sans Light"/>
                  <a:ea typeface="+mn-ea"/>
                  <a:cs typeface="Segoe UI" panose="020B0502040204020203" pitchFamily="34" charset="0"/>
                </a:rPr>
                <a:t>your</a:t>
              </a: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 business</a:t>
              </a:r>
            </a:p>
          </p:txBody>
        </p:sp>
      </p:grpSp>
      <p:grpSp>
        <p:nvGrpSpPr>
          <p:cNvPr id="11" name="Group 10">
            <a:extLst>
              <a:ext uri="{FF2B5EF4-FFF2-40B4-BE49-F238E27FC236}">
                <a16:creationId xmlns:a16="http://schemas.microsoft.com/office/drawing/2014/main" id="{12545F05-DFEE-2F79-A176-D995F997524C}"/>
              </a:ext>
            </a:extLst>
          </p:cNvPr>
          <p:cNvGrpSpPr/>
          <p:nvPr/>
        </p:nvGrpSpPr>
        <p:grpSpPr>
          <a:xfrm>
            <a:off x="5239991" y="2603758"/>
            <a:ext cx="588017" cy="588017"/>
            <a:chOff x="5239991" y="2603758"/>
            <a:chExt cx="588017" cy="588017"/>
          </a:xfrm>
        </p:grpSpPr>
        <p:sp>
          <p:nvSpPr>
            <p:cNvPr id="12" name="Oval 11">
              <a:extLst>
                <a:ext uri="{FF2B5EF4-FFF2-40B4-BE49-F238E27FC236}">
                  <a16:creationId xmlns:a16="http://schemas.microsoft.com/office/drawing/2014/main" id="{318C8402-B6D8-2754-E7F8-8DAE633A345F}"/>
                </a:ext>
              </a:extLst>
            </p:cNvPr>
            <p:cNvSpPr/>
            <p:nvPr/>
          </p:nvSpPr>
          <p:spPr>
            <a:xfrm>
              <a:off x="5239991" y="2603758"/>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3" name="Graphic 12">
              <a:extLst>
                <a:ext uri="{FF2B5EF4-FFF2-40B4-BE49-F238E27FC236}">
                  <a16:creationId xmlns:a16="http://schemas.microsoft.com/office/drawing/2014/main" id="{23EE333E-877A-585C-1D3B-0D189AB7B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6843" y="2729378"/>
              <a:ext cx="214312" cy="336776"/>
            </a:xfrm>
            <a:prstGeom prst="rect">
              <a:avLst/>
            </a:prstGeom>
          </p:spPr>
        </p:pic>
      </p:grpSp>
      <p:grpSp>
        <p:nvGrpSpPr>
          <p:cNvPr id="21" name="Group 20">
            <a:extLst>
              <a:ext uri="{FF2B5EF4-FFF2-40B4-BE49-F238E27FC236}">
                <a16:creationId xmlns:a16="http://schemas.microsoft.com/office/drawing/2014/main" id="{0E91F0B5-B6EE-0B6C-69BC-F0832EFA2B4D}"/>
              </a:ext>
            </a:extLst>
          </p:cNvPr>
          <p:cNvGrpSpPr/>
          <p:nvPr userDrawn="1"/>
        </p:nvGrpSpPr>
        <p:grpSpPr>
          <a:xfrm>
            <a:off x="5239990" y="3666226"/>
            <a:ext cx="588017" cy="588017"/>
            <a:chOff x="5239990" y="3666226"/>
            <a:chExt cx="588017" cy="588017"/>
          </a:xfrm>
        </p:grpSpPr>
        <p:sp>
          <p:nvSpPr>
            <p:cNvPr id="17" name="Oval 16">
              <a:extLst>
                <a:ext uri="{FF2B5EF4-FFF2-40B4-BE49-F238E27FC236}">
                  <a16:creationId xmlns:a16="http://schemas.microsoft.com/office/drawing/2014/main" id="{8DDABA59-0D8C-8868-9D7C-13E175761E41}"/>
                </a:ext>
              </a:extLst>
            </p:cNvPr>
            <p:cNvSpPr/>
            <p:nvPr/>
          </p:nvSpPr>
          <p:spPr>
            <a:xfrm>
              <a:off x="5239990" y="3666226"/>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8" name="Graphic 17">
              <a:extLst>
                <a:ext uri="{FF2B5EF4-FFF2-40B4-BE49-F238E27FC236}">
                  <a16:creationId xmlns:a16="http://schemas.microsoft.com/office/drawing/2014/main" id="{8587E021-B407-772F-4956-8BFA251B6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3810" y="3824486"/>
              <a:ext cx="302619" cy="271496"/>
            </a:xfrm>
            <a:prstGeom prst="rect">
              <a:avLst/>
            </a:prstGeom>
          </p:spPr>
        </p:pic>
      </p:grpSp>
      <p:sp>
        <p:nvSpPr>
          <p:cNvPr id="19" name="Text Placeholder 18">
            <a:extLst>
              <a:ext uri="{FF2B5EF4-FFF2-40B4-BE49-F238E27FC236}">
                <a16:creationId xmlns:a16="http://schemas.microsoft.com/office/drawing/2014/main" id="{B1FDC2A5-F082-835E-DC86-93C7D96BC1F8}"/>
              </a:ext>
            </a:extLst>
          </p:cNvPr>
          <p:cNvSpPr>
            <a:spLocks noGrp="1"/>
          </p:cNvSpPr>
          <p:nvPr userDrawn="1">
            <p:ph type="body" sz="quarter" idx="10" hasCustomPrompt="1"/>
          </p:nvPr>
        </p:nvSpPr>
        <p:spPr>
          <a:xfrm>
            <a:off x="2514969" y="262044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Address</a:t>
            </a:r>
          </a:p>
        </p:txBody>
      </p:sp>
      <p:sp>
        <p:nvSpPr>
          <p:cNvPr id="20" name="Text Placeholder 18">
            <a:extLst>
              <a:ext uri="{FF2B5EF4-FFF2-40B4-BE49-F238E27FC236}">
                <a16:creationId xmlns:a16="http://schemas.microsoft.com/office/drawing/2014/main" id="{FEB12293-BF55-7296-2A3D-AB7C9DA0BAFB}"/>
              </a:ext>
            </a:extLst>
          </p:cNvPr>
          <p:cNvSpPr>
            <a:spLocks noGrp="1"/>
          </p:cNvSpPr>
          <p:nvPr userDrawn="1">
            <p:ph type="body" sz="quarter" idx="11" hasCustomPrompt="1"/>
          </p:nvPr>
        </p:nvSpPr>
        <p:spPr>
          <a:xfrm>
            <a:off x="2514968" y="367923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Contact Person</a:t>
            </a:r>
          </a:p>
        </p:txBody>
      </p:sp>
    </p:spTree>
    <p:extLst>
      <p:ext uri="{BB962C8B-B14F-4D97-AF65-F5344CB8AC3E}">
        <p14:creationId xmlns:p14="http://schemas.microsoft.com/office/powerpoint/2010/main" val="24336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42" presetClass="path" presetSubtype="0" decel="100000" fill="hold" nodeType="withEffect">
                                  <p:stCondLst>
                                    <p:cond delay="0"/>
                                  </p:stCondLst>
                                  <p:childTnLst>
                                    <p:animMotion origin="layout" path="M 0.06732 0 L 1.11022E-16 0 " pathEditMode="relative" rAng="0" ptsTypes="AA">
                                      <p:cBhvr>
                                        <p:cTn id="12" dur="750" fill="hold"/>
                                        <p:tgtEl>
                                          <p:spTgt spid="6"/>
                                        </p:tgtEl>
                                        <p:attrNameLst>
                                          <p:attrName>ppt_x</p:attrName>
                                          <p:attrName>ppt_y</p:attrName>
                                        </p:attrNameLst>
                                      </p:cBhvr>
                                      <p:rCtr x="-3372" y="0"/>
                                    </p:animMotion>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6D94A-55FE-471B-F38B-B38E5F1A3FAA}"/>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A7E59DAB-2BB6-8C64-A378-AFA6FE461082}"/>
              </a:ext>
            </a:extLst>
          </p:cNvPr>
          <p:cNvSpPr/>
          <p:nvPr userDrawn="1"/>
        </p:nvSpPr>
        <p:spPr>
          <a:xfrm>
            <a:off x="0" y="0"/>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cxnSp>
        <p:nvCxnSpPr>
          <p:cNvPr id="5" name="Straight Connector 4">
            <a:extLst>
              <a:ext uri="{FF2B5EF4-FFF2-40B4-BE49-F238E27FC236}">
                <a16:creationId xmlns:a16="http://schemas.microsoft.com/office/drawing/2014/main" id="{E6373DF1-2552-4458-F064-579368791D28}"/>
              </a:ext>
            </a:extLst>
          </p:cNvPr>
          <p:cNvCxnSpPr>
            <a:cxnSpLocks/>
          </p:cNvCxnSpPr>
          <p:nvPr userDrawn="1"/>
        </p:nvCxnSpPr>
        <p:spPr>
          <a:xfrm>
            <a:off x="6210300" y="2512912"/>
            <a:ext cx="0" cy="183217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19B967D-CB84-F464-5E20-1BC1020B522A}"/>
              </a:ext>
            </a:extLst>
          </p:cNvPr>
          <p:cNvGrpSpPr/>
          <p:nvPr userDrawn="1"/>
        </p:nvGrpSpPr>
        <p:grpSpPr>
          <a:xfrm>
            <a:off x="6732851" y="2501715"/>
            <a:ext cx="2231498" cy="1854570"/>
            <a:chOff x="6732851" y="2330128"/>
            <a:chExt cx="2231498" cy="1854570"/>
          </a:xfrm>
        </p:grpSpPr>
        <p:pic>
          <p:nvPicPr>
            <p:cNvPr id="7" name="Picture 6">
              <a:extLst>
                <a:ext uri="{FF2B5EF4-FFF2-40B4-BE49-F238E27FC236}">
                  <a16:creationId xmlns:a16="http://schemas.microsoft.com/office/drawing/2014/main" id="{4994D5EF-828F-64E9-F06B-25175334E713}"/>
                </a:ext>
              </a:extLst>
            </p:cNvPr>
            <p:cNvPicPr>
              <a:picLocks noChangeAspect="1"/>
            </p:cNvPicPr>
            <p:nvPr/>
          </p:nvPicPr>
          <p:blipFill>
            <a:blip r:embed="rId3" cstate="screen">
              <a:lum bright="70000" contrast="-70000"/>
              <a:extLst>
                <a:ext uri="{28A0092B-C50C-407E-A947-70E740481C1C}">
                  <a14:useLocalDpi xmlns:a14="http://schemas.microsoft.com/office/drawing/2010/main" val="0"/>
                </a:ext>
              </a:extLst>
            </a:blip>
            <a:srcRect/>
            <a:stretch/>
          </p:blipFill>
          <p:spPr>
            <a:xfrm>
              <a:off x="6732851" y="2330128"/>
              <a:ext cx="2231498" cy="1536919"/>
            </a:xfrm>
            <a:prstGeom prst="rect">
              <a:avLst/>
            </a:prstGeom>
          </p:spPr>
        </p:pic>
        <p:sp>
          <p:nvSpPr>
            <p:cNvPr id="8" name="TextBox 7">
              <a:extLst>
                <a:ext uri="{FF2B5EF4-FFF2-40B4-BE49-F238E27FC236}">
                  <a16:creationId xmlns:a16="http://schemas.microsoft.com/office/drawing/2014/main" id="{1890A167-F199-4CA0-C81A-FA6CCDECDEB4}"/>
                </a:ext>
              </a:extLst>
            </p:cNvPr>
            <p:cNvSpPr txBox="1"/>
            <p:nvPr/>
          </p:nvSpPr>
          <p:spPr>
            <a:xfrm>
              <a:off x="6782724" y="3867047"/>
              <a:ext cx="2131752" cy="317651"/>
            </a:xfrm>
            <a:prstGeom prst="rect">
              <a:avLst/>
            </a:prstGeom>
            <a:noFill/>
          </p:spPr>
          <p:txBody>
            <a:bodyPr wrap="square" lIns="0" rIns="0">
              <a:spAutoFit/>
            </a:bodyPr>
            <a:lstStyle>
              <a:defPPr>
                <a:defRPr lang="en-US"/>
              </a:defPPr>
              <a:lvl1pPr>
                <a:lnSpc>
                  <a:spcPct val="110000"/>
                </a:lnSpc>
                <a:defRPr sz="2200" spc="0">
                  <a:solidFill>
                    <a:schemeClr val="bg1"/>
                  </a:solidFill>
                  <a:cs typeface="Segoe UI" panose="020B0502040204020203" pitchFamily="34" charset="0"/>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on </a:t>
              </a:r>
              <a:r>
                <a:rPr kumimoji="0" lang="fr-FR" sz="1400" b="0" i="0" u="none" strike="noStrike" kern="1200" cap="none" spc="0" normalizeH="0" baseline="0" noProof="0" err="1">
                  <a:ln>
                    <a:noFill/>
                  </a:ln>
                  <a:solidFill>
                    <a:srgbClr val="CDD8FC"/>
                  </a:solidFill>
                  <a:effectLst/>
                  <a:uLnTx/>
                  <a:uFillTx/>
                  <a:latin typeface="Fira Sans Light"/>
                  <a:ea typeface="+mn-ea"/>
                  <a:cs typeface="Segoe UI" panose="020B0502040204020203" pitchFamily="34" charset="0"/>
                </a:rPr>
                <a:t>your</a:t>
              </a: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 business</a:t>
              </a:r>
            </a:p>
          </p:txBody>
        </p:sp>
      </p:grpSp>
      <p:grpSp>
        <p:nvGrpSpPr>
          <p:cNvPr id="11" name="Group 10">
            <a:extLst>
              <a:ext uri="{FF2B5EF4-FFF2-40B4-BE49-F238E27FC236}">
                <a16:creationId xmlns:a16="http://schemas.microsoft.com/office/drawing/2014/main" id="{12545F05-DFEE-2F79-A176-D995F997524C}"/>
              </a:ext>
            </a:extLst>
          </p:cNvPr>
          <p:cNvGrpSpPr/>
          <p:nvPr/>
        </p:nvGrpSpPr>
        <p:grpSpPr>
          <a:xfrm>
            <a:off x="5239991" y="2603758"/>
            <a:ext cx="588017" cy="588017"/>
            <a:chOff x="5239991" y="2603758"/>
            <a:chExt cx="588017" cy="588017"/>
          </a:xfrm>
        </p:grpSpPr>
        <p:sp>
          <p:nvSpPr>
            <p:cNvPr id="12" name="Oval 11">
              <a:extLst>
                <a:ext uri="{FF2B5EF4-FFF2-40B4-BE49-F238E27FC236}">
                  <a16:creationId xmlns:a16="http://schemas.microsoft.com/office/drawing/2014/main" id="{318C8402-B6D8-2754-E7F8-8DAE633A345F}"/>
                </a:ext>
              </a:extLst>
            </p:cNvPr>
            <p:cNvSpPr/>
            <p:nvPr/>
          </p:nvSpPr>
          <p:spPr>
            <a:xfrm>
              <a:off x="5239991" y="2603758"/>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3" name="Graphic 12">
              <a:extLst>
                <a:ext uri="{FF2B5EF4-FFF2-40B4-BE49-F238E27FC236}">
                  <a16:creationId xmlns:a16="http://schemas.microsoft.com/office/drawing/2014/main" id="{23EE333E-877A-585C-1D3B-0D189AB7B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6843" y="2729378"/>
              <a:ext cx="214312" cy="336776"/>
            </a:xfrm>
            <a:prstGeom prst="rect">
              <a:avLst/>
            </a:prstGeom>
          </p:spPr>
        </p:pic>
      </p:grpSp>
      <p:grpSp>
        <p:nvGrpSpPr>
          <p:cNvPr id="21" name="Group 20">
            <a:extLst>
              <a:ext uri="{FF2B5EF4-FFF2-40B4-BE49-F238E27FC236}">
                <a16:creationId xmlns:a16="http://schemas.microsoft.com/office/drawing/2014/main" id="{0E91F0B5-B6EE-0B6C-69BC-F0832EFA2B4D}"/>
              </a:ext>
            </a:extLst>
          </p:cNvPr>
          <p:cNvGrpSpPr/>
          <p:nvPr userDrawn="1"/>
        </p:nvGrpSpPr>
        <p:grpSpPr>
          <a:xfrm>
            <a:off x="5239990" y="3666226"/>
            <a:ext cx="588017" cy="588017"/>
            <a:chOff x="5239990" y="3666226"/>
            <a:chExt cx="588017" cy="588017"/>
          </a:xfrm>
        </p:grpSpPr>
        <p:sp>
          <p:nvSpPr>
            <p:cNvPr id="17" name="Oval 16">
              <a:extLst>
                <a:ext uri="{FF2B5EF4-FFF2-40B4-BE49-F238E27FC236}">
                  <a16:creationId xmlns:a16="http://schemas.microsoft.com/office/drawing/2014/main" id="{8DDABA59-0D8C-8868-9D7C-13E175761E41}"/>
                </a:ext>
              </a:extLst>
            </p:cNvPr>
            <p:cNvSpPr/>
            <p:nvPr/>
          </p:nvSpPr>
          <p:spPr>
            <a:xfrm>
              <a:off x="5239990" y="3666226"/>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8" name="Graphic 17">
              <a:extLst>
                <a:ext uri="{FF2B5EF4-FFF2-40B4-BE49-F238E27FC236}">
                  <a16:creationId xmlns:a16="http://schemas.microsoft.com/office/drawing/2014/main" id="{8587E021-B407-772F-4956-8BFA251B6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3810" y="3824486"/>
              <a:ext cx="302619" cy="271496"/>
            </a:xfrm>
            <a:prstGeom prst="rect">
              <a:avLst/>
            </a:prstGeom>
          </p:spPr>
        </p:pic>
      </p:grpSp>
      <p:sp>
        <p:nvSpPr>
          <p:cNvPr id="19" name="Text Placeholder 18">
            <a:extLst>
              <a:ext uri="{FF2B5EF4-FFF2-40B4-BE49-F238E27FC236}">
                <a16:creationId xmlns:a16="http://schemas.microsoft.com/office/drawing/2014/main" id="{B1FDC2A5-F082-835E-DC86-93C7D96BC1F8}"/>
              </a:ext>
            </a:extLst>
          </p:cNvPr>
          <p:cNvSpPr>
            <a:spLocks noGrp="1"/>
          </p:cNvSpPr>
          <p:nvPr userDrawn="1">
            <p:ph type="body" sz="quarter" idx="10" hasCustomPrompt="1"/>
          </p:nvPr>
        </p:nvSpPr>
        <p:spPr>
          <a:xfrm>
            <a:off x="2514969" y="262044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Address</a:t>
            </a:r>
          </a:p>
        </p:txBody>
      </p:sp>
      <p:sp>
        <p:nvSpPr>
          <p:cNvPr id="20" name="Text Placeholder 18">
            <a:extLst>
              <a:ext uri="{FF2B5EF4-FFF2-40B4-BE49-F238E27FC236}">
                <a16:creationId xmlns:a16="http://schemas.microsoft.com/office/drawing/2014/main" id="{FEB12293-BF55-7296-2A3D-AB7C9DA0BAFB}"/>
              </a:ext>
            </a:extLst>
          </p:cNvPr>
          <p:cNvSpPr>
            <a:spLocks noGrp="1"/>
          </p:cNvSpPr>
          <p:nvPr userDrawn="1">
            <p:ph type="body" sz="quarter" idx="11" hasCustomPrompt="1"/>
          </p:nvPr>
        </p:nvSpPr>
        <p:spPr>
          <a:xfrm>
            <a:off x="2514968" y="367923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Contact Person</a:t>
            </a:r>
          </a:p>
        </p:txBody>
      </p:sp>
    </p:spTree>
    <p:extLst>
      <p:ext uri="{BB962C8B-B14F-4D97-AF65-F5344CB8AC3E}">
        <p14:creationId xmlns:p14="http://schemas.microsoft.com/office/powerpoint/2010/main" val="24336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42" presetClass="path" presetSubtype="0" decel="100000" fill="hold" nodeType="withEffect">
                                  <p:stCondLst>
                                    <p:cond delay="0"/>
                                  </p:stCondLst>
                                  <p:childTnLst>
                                    <p:animMotion origin="layout" path="M 0.06732 0 L 1.11022E-16 0 " pathEditMode="relative" rAng="0" ptsTypes="AA">
                                      <p:cBhvr>
                                        <p:cTn id="12" dur="750" fill="hold"/>
                                        <p:tgtEl>
                                          <p:spTgt spid="6"/>
                                        </p:tgtEl>
                                        <p:attrNameLst>
                                          <p:attrName>ppt_x</p:attrName>
                                          <p:attrName>ppt_y</p:attrName>
                                        </p:attrNameLst>
                                      </p:cBhvr>
                                      <p:rCtr x="-3372" y="0"/>
                                    </p:animMotion>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xxes_Our Organization">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E51CA02-1A5F-8B68-84D2-5BE88D0521BC}"/>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NOTRE ORGANISATION</a:t>
            </a:r>
            <a:endParaRPr lang="fr-CA" noProof="0"/>
          </a:p>
        </p:txBody>
      </p:sp>
      <p:cxnSp>
        <p:nvCxnSpPr>
          <p:cNvPr id="4" name="Connecteur droit 62">
            <a:extLst>
              <a:ext uri="{FF2B5EF4-FFF2-40B4-BE49-F238E27FC236}">
                <a16:creationId xmlns:a16="http://schemas.microsoft.com/office/drawing/2014/main" id="{5F70E93E-1240-A016-2AA9-768F1B72DA03}"/>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5" name="Immagine 8">
            <a:extLst>
              <a:ext uri="{FF2B5EF4-FFF2-40B4-BE49-F238E27FC236}">
                <a16:creationId xmlns:a16="http://schemas.microsoft.com/office/drawing/2014/main" id="{7F362C4F-70A7-B9CD-3A2D-F0E5E43EA9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6" name="Rechteck 5">
            <a:extLst>
              <a:ext uri="{FF2B5EF4-FFF2-40B4-BE49-F238E27FC236}">
                <a16:creationId xmlns:a16="http://schemas.microsoft.com/office/drawing/2014/main" id="{CAB19E5D-C27E-4624-C5D0-D1A8340BE2DE}"/>
              </a:ext>
            </a:extLst>
          </p:cNvPr>
          <p:cNvSpPr/>
          <p:nvPr userDrawn="1"/>
        </p:nvSpPr>
        <p:spPr>
          <a:xfrm>
            <a:off x="4400492" y="1467145"/>
            <a:ext cx="2805545" cy="706582"/>
          </a:xfrm>
          <a:prstGeom prst="rect">
            <a:avLst/>
          </a:prstGeom>
          <a:solidFill>
            <a:srgbClr val="002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a:solidFill>
                  <a:srgbClr val="FFFFFF"/>
                </a:solidFill>
                <a:latin typeface="Fira Sans ExtraBold" panose="020B0903050000020004" pitchFamily="34" charset="0"/>
              </a:rPr>
              <a:t>Frédéric Lepeintre</a:t>
            </a:r>
            <a:endParaRPr lang="en-US" sz="1200">
              <a:solidFill>
                <a:srgbClr val="FFFFFF"/>
              </a:solidFill>
              <a:latin typeface="Fira Sans Light" panose="020B0403050000020004" pitchFamily="34" charset="0"/>
            </a:endParaRPr>
          </a:p>
          <a:p>
            <a:pPr lvl="0" algn="ctr"/>
            <a:endParaRPr lang="en-US" sz="1400" b="1">
              <a:solidFill>
                <a:srgbClr val="FFFFFF"/>
              </a:solidFill>
              <a:latin typeface="Fira Sans ExtraBold" panose="020B0903050000020004" pitchFamily="34" charset="0"/>
            </a:endParaRPr>
          </a:p>
        </p:txBody>
      </p:sp>
      <p:sp>
        <p:nvSpPr>
          <p:cNvPr id="7" name="Rechteck 25">
            <a:extLst>
              <a:ext uri="{FF2B5EF4-FFF2-40B4-BE49-F238E27FC236}">
                <a16:creationId xmlns:a16="http://schemas.microsoft.com/office/drawing/2014/main" id="{BC7F0F54-D3F2-5EF8-E2DA-E7518E2F0053}"/>
              </a:ext>
            </a:extLst>
          </p:cNvPr>
          <p:cNvSpPr/>
          <p:nvPr userDrawn="1"/>
        </p:nvSpPr>
        <p:spPr>
          <a:xfrm>
            <a:off x="395808" y="2881296"/>
            <a:ext cx="2109355" cy="858646"/>
          </a:xfrm>
          <a:prstGeom prst="rect">
            <a:avLst/>
          </a:prstGeom>
          <a:solidFill>
            <a:srgbClr val="002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a:solidFill>
                  <a:srgbClr val="FFFFFF"/>
                </a:solidFill>
                <a:latin typeface="Fira Sans ExtraBold" panose="020B0903050000020004" pitchFamily="34" charset="0"/>
              </a:rPr>
              <a:t>Erwan Remond</a:t>
            </a: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p:txBody>
      </p:sp>
      <p:sp>
        <p:nvSpPr>
          <p:cNvPr id="8" name="Rechteck 26">
            <a:extLst>
              <a:ext uri="{FF2B5EF4-FFF2-40B4-BE49-F238E27FC236}">
                <a16:creationId xmlns:a16="http://schemas.microsoft.com/office/drawing/2014/main" id="{65B435EB-F1E3-010A-E93D-C8FE9F08B063}"/>
              </a:ext>
            </a:extLst>
          </p:cNvPr>
          <p:cNvSpPr/>
          <p:nvPr userDrawn="1"/>
        </p:nvSpPr>
        <p:spPr>
          <a:xfrm>
            <a:off x="2666257" y="2881295"/>
            <a:ext cx="2109355" cy="858647"/>
          </a:xfrm>
          <a:prstGeom prst="rect">
            <a:avLst/>
          </a:prstGeom>
          <a:solidFill>
            <a:srgbClr val="002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a:solidFill>
                  <a:srgbClr val="FFFFFF"/>
                </a:solidFill>
                <a:latin typeface="Fira Sans ExtraBold" panose="020B0903050000020004" pitchFamily="34" charset="0"/>
              </a:rPr>
              <a:t>Marc Neyrand</a:t>
            </a:r>
          </a:p>
          <a:p>
            <a:pPr lvl="0" algn="ctr"/>
            <a:endParaRPr lang="en-US" sz="1400" b="1">
              <a:solidFill>
                <a:srgbClr val="FFFFFF"/>
              </a:solidFill>
              <a:latin typeface="Fira Sans ExtraBold" panose="020B0903050000020004" pitchFamily="34" charset="0"/>
            </a:endParaRPr>
          </a:p>
        </p:txBody>
      </p:sp>
      <p:sp>
        <p:nvSpPr>
          <p:cNvPr id="9" name="Rechteck 27">
            <a:extLst>
              <a:ext uri="{FF2B5EF4-FFF2-40B4-BE49-F238E27FC236}">
                <a16:creationId xmlns:a16="http://schemas.microsoft.com/office/drawing/2014/main" id="{92D9B378-E4AB-6FA0-13EC-99B88C0348D4}"/>
              </a:ext>
            </a:extLst>
          </p:cNvPr>
          <p:cNvSpPr/>
          <p:nvPr userDrawn="1"/>
        </p:nvSpPr>
        <p:spPr>
          <a:xfrm>
            <a:off x="4936706" y="2881295"/>
            <a:ext cx="2109355" cy="858643"/>
          </a:xfrm>
          <a:prstGeom prst="rect">
            <a:avLst/>
          </a:prstGeom>
          <a:solidFill>
            <a:srgbClr val="00239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a:solidFill>
                  <a:srgbClr val="FFFFFF"/>
                </a:solidFill>
                <a:latin typeface="Fira Sans ExtraBold" panose="020B0903050000020004" pitchFamily="34" charset="0"/>
              </a:rPr>
              <a:t>Bertrand Fort</a:t>
            </a: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p:txBody>
      </p:sp>
      <p:sp>
        <p:nvSpPr>
          <p:cNvPr id="10" name="Rechteck 28">
            <a:extLst>
              <a:ext uri="{FF2B5EF4-FFF2-40B4-BE49-F238E27FC236}">
                <a16:creationId xmlns:a16="http://schemas.microsoft.com/office/drawing/2014/main" id="{03A7C3CE-9FF4-2CF9-F6FE-D2CE81F32FE4}"/>
              </a:ext>
            </a:extLst>
          </p:cNvPr>
          <p:cNvSpPr/>
          <p:nvPr userDrawn="1"/>
        </p:nvSpPr>
        <p:spPr>
          <a:xfrm>
            <a:off x="7207155" y="2881295"/>
            <a:ext cx="2109355" cy="858641"/>
          </a:xfrm>
          <a:prstGeom prst="rect">
            <a:avLst/>
          </a:prstGeom>
          <a:solidFill>
            <a:srgbClr val="002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a:p>
            <a:pPr lvl="0" algn="ctr"/>
            <a:r>
              <a:rPr lang="en-US" sz="1400" b="1">
                <a:solidFill>
                  <a:srgbClr val="FFFFFF"/>
                </a:solidFill>
                <a:latin typeface="Fira Sans ExtraBold" panose="020B0903050000020004" pitchFamily="34" charset="0"/>
              </a:rPr>
              <a:t>Jacques Leca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p:txBody>
      </p:sp>
      <p:sp>
        <p:nvSpPr>
          <p:cNvPr id="11" name="Rechteck 29">
            <a:extLst>
              <a:ext uri="{FF2B5EF4-FFF2-40B4-BE49-F238E27FC236}">
                <a16:creationId xmlns:a16="http://schemas.microsoft.com/office/drawing/2014/main" id="{89237187-151C-2F2D-6140-D4CAF2C66F7C}"/>
              </a:ext>
            </a:extLst>
          </p:cNvPr>
          <p:cNvSpPr/>
          <p:nvPr userDrawn="1"/>
        </p:nvSpPr>
        <p:spPr>
          <a:xfrm>
            <a:off x="395808" y="3987508"/>
            <a:ext cx="2109355" cy="1765251"/>
          </a:xfrm>
          <a:prstGeom prst="rect">
            <a:avLst/>
          </a:prstGeom>
          <a:noFill/>
          <a:ln w="19050">
            <a:solidFill>
              <a:srgbClr val="002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Calibri"/>
                <a:ea typeface="+mn-ea"/>
                <a:cs typeface="+mn-cs"/>
              </a:rPr>
              <a:t>XXX</a:t>
            </a:r>
          </a:p>
        </p:txBody>
      </p:sp>
      <p:sp>
        <p:nvSpPr>
          <p:cNvPr id="12" name="Textfeld 30">
            <a:extLst>
              <a:ext uri="{FF2B5EF4-FFF2-40B4-BE49-F238E27FC236}">
                <a16:creationId xmlns:a16="http://schemas.microsoft.com/office/drawing/2014/main" id="{EC488E5B-1E74-FC54-40CA-8EA25C30D188}"/>
              </a:ext>
            </a:extLst>
          </p:cNvPr>
          <p:cNvSpPr txBox="1"/>
          <p:nvPr userDrawn="1"/>
        </p:nvSpPr>
        <p:spPr>
          <a:xfrm>
            <a:off x="395808" y="3998435"/>
            <a:ext cx="2109355" cy="1200329"/>
          </a:xfrm>
          <a:prstGeom prst="rect">
            <a:avLst/>
          </a:prstGeom>
          <a:noFill/>
        </p:spPr>
        <p:txBody>
          <a:bodyPr wrap="square" rtlCol="0">
            <a:spAutoFit/>
          </a:bodyPr>
          <a:lstStyle/>
          <a:p>
            <a:pPr marL="285750" lvl="0" indent="-285750">
              <a:buClr>
                <a:srgbClr val="00239C"/>
              </a:buClr>
              <a:buFont typeface="Wingdings" panose="05000000000000000000" pitchFamily="2" charset="2"/>
              <a:buChar char="§"/>
            </a:pPr>
            <a:r>
              <a:rPr lang="fr-FR" sz="1200">
                <a:solidFill>
                  <a:srgbClr val="000000"/>
                </a:solidFill>
                <a:latin typeface="Fira Sans Light" panose="020B0403050000020004" pitchFamily="34" charset="0"/>
              </a:rPr>
              <a:t>Sécurisation de la chaîne de facturation</a:t>
            </a:r>
            <a:endParaRPr lang="en-GB" sz="1200">
              <a:solidFill>
                <a:srgbClr val="000000"/>
              </a:solidFill>
              <a:latin typeface="Fira Sans Light" panose="020B0403050000020004" pitchFamily="34" charset="0"/>
            </a:endParaRP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Mise </a:t>
            </a:r>
            <a:r>
              <a:rPr lang="en-GB" sz="1200" err="1">
                <a:solidFill>
                  <a:srgbClr val="000000"/>
                </a:solidFill>
                <a:latin typeface="Fira Sans Light" panose="020B0403050000020004" pitchFamily="34" charset="0"/>
              </a:rPr>
              <a:t>en</a:t>
            </a:r>
            <a:r>
              <a:rPr lang="en-GB" sz="1200">
                <a:solidFill>
                  <a:srgbClr val="000000"/>
                </a:solidFill>
                <a:latin typeface="Fira Sans Light" panose="020B0403050000020004" pitchFamily="34" charset="0"/>
              </a:rPr>
              <a:t> service </a:t>
            </a:r>
            <a:r>
              <a:rPr lang="en-GB" sz="1200" err="1">
                <a:solidFill>
                  <a:srgbClr val="000000"/>
                </a:solidFill>
                <a:latin typeface="Fira Sans Light" panose="020B0403050000020004" pitchFamily="34" charset="0"/>
              </a:rPr>
              <a:t>opérationnel</a:t>
            </a:r>
            <a:endParaRPr lang="en-GB" sz="1200">
              <a:solidFill>
                <a:srgbClr val="000000"/>
              </a:solidFill>
              <a:latin typeface="Fira Sans Light" panose="020B0403050000020004" pitchFamily="34" charset="0"/>
            </a:endParaRPr>
          </a:p>
          <a:p>
            <a:pPr marL="285750" lvl="0" indent="-285750">
              <a:buClr>
                <a:srgbClr val="00239C"/>
              </a:buClr>
              <a:buFont typeface="Wingdings" panose="05000000000000000000" pitchFamily="2" charset="2"/>
              <a:buChar char="§"/>
            </a:pPr>
            <a:r>
              <a:rPr lang="en-GB" sz="1200" err="1">
                <a:solidFill>
                  <a:srgbClr val="000000"/>
                </a:solidFill>
                <a:latin typeface="Fira Sans Light" panose="020B0403050000020004" pitchFamily="34" charset="0"/>
              </a:rPr>
              <a:t>Sécurité</a:t>
            </a:r>
            <a:r>
              <a:rPr lang="en-GB" sz="1200">
                <a:solidFill>
                  <a:srgbClr val="000000"/>
                </a:solidFill>
                <a:latin typeface="Fira Sans Light" panose="020B0403050000020004" pitchFamily="34" charset="0"/>
              </a:rPr>
              <a:t> </a:t>
            </a:r>
            <a:r>
              <a:rPr lang="en-GB" sz="1200" err="1">
                <a:solidFill>
                  <a:srgbClr val="000000"/>
                </a:solidFill>
                <a:latin typeface="Fira Sans Light" panose="020B0403050000020004" pitchFamily="34" charset="0"/>
              </a:rPr>
              <a:t>globale</a:t>
            </a:r>
            <a:r>
              <a:rPr lang="en-GB" sz="1200">
                <a:solidFill>
                  <a:srgbClr val="000000"/>
                </a:solidFill>
                <a:latin typeface="Fira Sans Light" panose="020B0403050000020004" pitchFamily="34" charset="0"/>
              </a:rPr>
              <a:t> des </a:t>
            </a:r>
            <a:r>
              <a:rPr lang="en-GB" sz="1200" err="1">
                <a:solidFill>
                  <a:srgbClr val="000000"/>
                </a:solidFill>
                <a:latin typeface="Fira Sans Light" panose="020B0403050000020004" pitchFamily="34" charset="0"/>
              </a:rPr>
              <a:t>systèmes</a:t>
            </a:r>
            <a:endParaRPr lang="en-GB" sz="1200">
              <a:solidFill>
                <a:srgbClr val="000000"/>
              </a:solidFill>
              <a:latin typeface="Fira Sans Light" panose="020B0403050000020004" pitchFamily="34" charset="0"/>
            </a:endParaRPr>
          </a:p>
        </p:txBody>
      </p:sp>
      <p:cxnSp>
        <p:nvCxnSpPr>
          <p:cNvPr id="13" name="Gerader Verbinder 12">
            <a:extLst>
              <a:ext uri="{FF2B5EF4-FFF2-40B4-BE49-F238E27FC236}">
                <a16:creationId xmlns:a16="http://schemas.microsoft.com/office/drawing/2014/main" id="{F15190FF-B9C7-08DC-B910-062B3DFDD1F3}"/>
              </a:ext>
            </a:extLst>
          </p:cNvPr>
          <p:cNvCxnSpPr>
            <a:cxnSpLocks/>
            <a:stCxn id="7" idx="0"/>
          </p:cNvCxnSpPr>
          <p:nvPr userDrawn="1"/>
        </p:nvCxnSpPr>
        <p:spPr>
          <a:xfrm flipV="1">
            <a:off x="1450486" y="2657779"/>
            <a:ext cx="0" cy="2235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Gerader Verbinder 34">
            <a:extLst>
              <a:ext uri="{FF2B5EF4-FFF2-40B4-BE49-F238E27FC236}">
                <a16:creationId xmlns:a16="http://schemas.microsoft.com/office/drawing/2014/main" id="{ECD5E89F-67A5-D0CD-1A00-2AE5F32B7CC6}"/>
              </a:ext>
            </a:extLst>
          </p:cNvPr>
          <p:cNvCxnSpPr/>
          <p:nvPr userDrawn="1"/>
        </p:nvCxnSpPr>
        <p:spPr>
          <a:xfrm flipV="1">
            <a:off x="3652217" y="2657778"/>
            <a:ext cx="0" cy="2235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Gerader Verbinder 37">
            <a:extLst>
              <a:ext uri="{FF2B5EF4-FFF2-40B4-BE49-F238E27FC236}">
                <a16:creationId xmlns:a16="http://schemas.microsoft.com/office/drawing/2014/main" id="{79B83EDD-7840-5367-658D-378295AFE05C}"/>
              </a:ext>
            </a:extLst>
          </p:cNvPr>
          <p:cNvCxnSpPr/>
          <p:nvPr userDrawn="1"/>
        </p:nvCxnSpPr>
        <p:spPr>
          <a:xfrm flipV="1">
            <a:off x="5806043" y="2657778"/>
            <a:ext cx="0" cy="2235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Gerader Verbinder 38">
            <a:extLst>
              <a:ext uri="{FF2B5EF4-FFF2-40B4-BE49-F238E27FC236}">
                <a16:creationId xmlns:a16="http://schemas.microsoft.com/office/drawing/2014/main" id="{3B275AD7-FBAA-0471-D9C6-88B1C672DCD6}"/>
              </a:ext>
            </a:extLst>
          </p:cNvPr>
          <p:cNvCxnSpPr>
            <a:cxnSpLocks/>
            <a:stCxn id="10" idx="0"/>
          </p:cNvCxnSpPr>
          <p:nvPr userDrawn="1"/>
        </p:nvCxnSpPr>
        <p:spPr>
          <a:xfrm flipH="1" flipV="1">
            <a:off x="8258177" y="2657778"/>
            <a:ext cx="3656" cy="22351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r Verbinder 42">
            <a:extLst>
              <a:ext uri="{FF2B5EF4-FFF2-40B4-BE49-F238E27FC236}">
                <a16:creationId xmlns:a16="http://schemas.microsoft.com/office/drawing/2014/main" id="{ADB4A618-68A1-E61E-690B-6300B2BC58CD}"/>
              </a:ext>
            </a:extLst>
          </p:cNvPr>
          <p:cNvCxnSpPr>
            <a:cxnSpLocks/>
            <a:endCxn id="6" idx="2"/>
          </p:cNvCxnSpPr>
          <p:nvPr userDrawn="1"/>
        </p:nvCxnSpPr>
        <p:spPr>
          <a:xfrm flipH="1" flipV="1">
            <a:off x="5803265" y="2173727"/>
            <a:ext cx="1948" cy="4883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Rechteck 48">
            <a:extLst>
              <a:ext uri="{FF2B5EF4-FFF2-40B4-BE49-F238E27FC236}">
                <a16:creationId xmlns:a16="http://schemas.microsoft.com/office/drawing/2014/main" id="{B52B4131-A65F-B621-7BCB-143C630A6832}"/>
              </a:ext>
            </a:extLst>
          </p:cNvPr>
          <p:cNvSpPr/>
          <p:nvPr userDrawn="1"/>
        </p:nvSpPr>
        <p:spPr>
          <a:xfrm>
            <a:off x="2657708" y="3983874"/>
            <a:ext cx="2109355" cy="1768887"/>
          </a:xfrm>
          <a:prstGeom prst="rect">
            <a:avLst/>
          </a:prstGeom>
          <a:noFill/>
          <a:ln w="19050">
            <a:solidFill>
              <a:srgbClr val="002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Calibri"/>
                <a:ea typeface="+mn-ea"/>
                <a:cs typeface="+mn-cs"/>
              </a:rPr>
              <a:t>XXX</a:t>
            </a:r>
          </a:p>
        </p:txBody>
      </p:sp>
      <p:sp>
        <p:nvSpPr>
          <p:cNvPr id="19" name="Rechteck 49">
            <a:extLst>
              <a:ext uri="{FF2B5EF4-FFF2-40B4-BE49-F238E27FC236}">
                <a16:creationId xmlns:a16="http://schemas.microsoft.com/office/drawing/2014/main" id="{84D1CF03-8874-8435-C28D-655237B4A95F}"/>
              </a:ext>
            </a:extLst>
          </p:cNvPr>
          <p:cNvSpPr/>
          <p:nvPr userDrawn="1"/>
        </p:nvSpPr>
        <p:spPr>
          <a:xfrm>
            <a:off x="4928157" y="3983873"/>
            <a:ext cx="2109355" cy="1768888"/>
          </a:xfrm>
          <a:prstGeom prst="rect">
            <a:avLst/>
          </a:prstGeom>
          <a:noFill/>
          <a:ln w="19050">
            <a:solidFill>
              <a:srgbClr val="002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Calibri"/>
                <a:ea typeface="+mn-ea"/>
                <a:cs typeface="+mn-cs"/>
              </a:rPr>
              <a:t>XXX</a:t>
            </a:r>
          </a:p>
        </p:txBody>
      </p:sp>
      <p:cxnSp>
        <p:nvCxnSpPr>
          <p:cNvPr id="20" name="Gerader Verbinder 55">
            <a:extLst>
              <a:ext uri="{FF2B5EF4-FFF2-40B4-BE49-F238E27FC236}">
                <a16:creationId xmlns:a16="http://schemas.microsoft.com/office/drawing/2014/main" id="{86F67AD5-6C04-2899-2E7F-535EBA477E29}"/>
              </a:ext>
            </a:extLst>
          </p:cNvPr>
          <p:cNvCxnSpPr>
            <a:cxnSpLocks/>
            <a:endCxn id="7" idx="2"/>
          </p:cNvCxnSpPr>
          <p:nvPr userDrawn="1"/>
        </p:nvCxnSpPr>
        <p:spPr>
          <a:xfrm flipV="1">
            <a:off x="1450486" y="3739942"/>
            <a:ext cx="0" cy="24393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feld 59">
            <a:extLst>
              <a:ext uri="{FF2B5EF4-FFF2-40B4-BE49-F238E27FC236}">
                <a16:creationId xmlns:a16="http://schemas.microsoft.com/office/drawing/2014/main" id="{9E897D10-FB31-C050-FE09-A70017F2E733}"/>
              </a:ext>
            </a:extLst>
          </p:cNvPr>
          <p:cNvSpPr txBox="1"/>
          <p:nvPr userDrawn="1"/>
        </p:nvSpPr>
        <p:spPr>
          <a:xfrm>
            <a:off x="4935468" y="3998435"/>
            <a:ext cx="2102044" cy="1015663"/>
          </a:xfrm>
          <a:prstGeom prst="rect">
            <a:avLst/>
          </a:prstGeom>
          <a:noFill/>
        </p:spPr>
        <p:txBody>
          <a:bodyPr wrap="square" rtlCol="0">
            <a:spAutoFit/>
          </a:bodyPr>
          <a:lstStyle/>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Ventes </a:t>
            </a:r>
            <a:r>
              <a:rPr lang="en-GB" sz="1200" err="1">
                <a:solidFill>
                  <a:srgbClr val="000000"/>
                </a:solidFill>
                <a:latin typeface="Fira Sans Light" panose="020B0403050000020004" pitchFamily="34" charset="0"/>
              </a:rPr>
              <a:t>directes</a:t>
            </a:r>
            <a:r>
              <a:rPr lang="en-GB" sz="1200">
                <a:solidFill>
                  <a:srgbClr val="000000"/>
                </a:solidFill>
                <a:latin typeface="Fira Sans Light" panose="020B0403050000020004" pitchFamily="34" charset="0"/>
              </a:rPr>
              <a:t> France et </a:t>
            </a:r>
            <a:r>
              <a:rPr lang="fr-FR" sz="1200">
                <a:solidFill>
                  <a:srgbClr val="000000"/>
                </a:solidFill>
                <a:latin typeface="Fira Sans Light" panose="020B0403050000020004" pitchFamily="34" charset="0"/>
              </a:rPr>
              <a:t>Grand Compte</a:t>
            </a: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Partners </a:t>
            </a:r>
            <a:r>
              <a:rPr lang="en-GB" sz="1200" err="1">
                <a:solidFill>
                  <a:srgbClr val="000000"/>
                </a:solidFill>
                <a:latin typeface="Fira Sans Light" panose="020B0403050000020004" pitchFamily="34" charset="0"/>
              </a:rPr>
              <a:t>en</a:t>
            </a:r>
            <a:r>
              <a:rPr lang="en-GB" sz="1200">
                <a:solidFill>
                  <a:srgbClr val="000000"/>
                </a:solidFill>
                <a:latin typeface="Fira Sans Light" panose="020B0403050000020004" pitchFamily="34" charset="0"/>
              </a:rPr>
              <a:t> Europe</a:t>
            </a: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Marketing et Communication</a:t>
            </a:r>
          </a:p>
        </p:txBody>
      </p:sp>
      <p:sp>
        <p:nvSpPr>
          <p:cNvPr id="25" name="Textfeld 31">
            <a:extLst>
              <a:ext uri="{FF2B5EF4-FFF2-40B4-BE49-F238E27FC236}">
                <a16:creationId xmlns:a16="http://schemas.microsoft.com/office/drawing/2014/main" id="{94D73CC2-6BEE-03D8-CC24-90D676D180DC}"/>
              </a:ext>
            </a:extLst>
          </p:cNvPr>
          <p:cNvSpPr txBox="1"/>
          <p:nvPr userDrawn="1"/>
        </p:nvSpPr>
        <p:spPr>
          <a:xfrm>
            <a:off x="2670654" y="3998435"/>
            <a:ext cx="2084660" cy="830997"/>
          </a:xfrm>
          <a:prstGeom prst="rect">
            <a:avLst/>
          </a:prstGeom>
          <a:noFill/>
        </p:spPr>
        <p:txBody>
          <a:bodyPr wrap="square" rtlCol="0">
            <a:spAutoFit/>
          </a:bodyPr>
          <a:lstStyle/>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Service client</a:t>
            </a:r>
          </a:p>
          <a:p>
            <a:pPr marL="285750" lvl="0" indent="-285750">
              <a:buClr>
                <a:srgbClr val="00239C"/>
              </a:buClr>
              <a:buFont typeface="Wingdings" panose="05000000000000000000" pitchFamily="2" charset="2"/>
              <a:buChar char="§"/>
            </a:pPr>
            <a:r>
              <a:rPr lang="fr-FR" sz="1200">
                <a:solidFill>
                  <a:srgbClr val="000000"/>
                </a:solidFill>
                <a:latin typeface="Fira Sans Light" panose="020B0403050000020004" pitchFamily="34" charset="0"/>
              </a:rPr>
              <a:t>Mise en œuvre de programmes stratégiques</a:t>
            </a:r>
            <a:endParaRPr lang="en-GB" sz="1200">
              <a:solidFill>
                <a:srgbClr val="000000"/>
              </a:solidFill>
              <a:latin typeface="Fira Sans Light" panose="020B0403050000020004" pitchFamily="34" charset="0"/>
            </a:endParaRPr>
          </a:p>
        </p:txBody>
      </p:sp>
      <p:sp>
        <p:nvSpPr>
          <p:cNvPr id="26" name="Rechteck 40">
            <a:extLst>
              <a:ext uri="{FF2B5EF4-FFF2-40B4-BE49-F238E27FC236}">
                <a16:creationId xmlns:a16="http://schemas.microsoft.com/office/drawing/2014/main" id="{C765FE5A-09B6-5094-2254-FDC0F6D4728E}"/>
              </a:ext>
            </a:extLst>
          </p:cNvPr>
          <p:cNvSpPr/>
          <p:nvPr userDrawn="1"/>
        </p:nvSpPr>
        <p:spPr>
          <a:xfrm>
            <a:off x="383037" y="3294419"/>
            <a:ext cx="2109355"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err="1">
                <a:solidFill>
                  <a:srgbClr val="FFFFFF"/>
                </a:solidFill>
                <a:latin typeface="Fira Sans Light" panose="020B0403050000020004" pitchFamily="34" charset="0"/>
              </a:rPr>
              <a:t>Directeur</a:t>
            </a:r>
            <a:r>
              <a:rPr lang="de-DE" sz="1100">
                <a:solidFill>
                  <a:srgbClr val="FFFFFF"/>
                </a:solidFill>
                <a:latin typeface="Fira Sans Light" panose="020B0403050000020004" pitchFamily="34" charset="0"/>
              </a:rPr>
              <a:t> des </a:t>
            </a:r>
            <a:r>
              <a:rPr lang="de-DE" sz="1100" err="1">
                <a:solidFill>
                  <a:srgbClr val="FFFFFF"/>
                </a:solidFill>
                <a:latin typeface="Fira Sans Light" panose="020B0403050000020004" pitchFamily="34" charset="0"/>
              </a:rPr>
              <a:t>systèmes</a:t>
            </a:r>
            <a:r>
              <a:rPr lang="de-DE" sz="1100">
                <a:solidFill>
                  <a:srgbClr val="FFFFFF"/>
                </a:solidFill>
                <a:latin typeface="Fira Sans Light" panose="020B0403050000020004" pitchFamily="34" charset="0"/>
              </a:rPr>
              <a:t> </a:t>
            </a:r>
            <a:r>
              <a:rPr lang="de-DE" sz="1100" err="1">
                <a:solidFill>
                  <a:srgbClr val="FFFFFF"/>
                </a:solidFill>
                <a:latin typeface="Fira Sans Light" panose="020B0403050000020004" pitchFamily="34" charset="0"/>
              </a:rPr>
              <a:t>d‘informations</a:t>
            </a:r>
            <a:endParaRPr lang="de-DE" sz="1100">
              <a:solidFill>
                <a:srgbClr val="FFFFFF"/>
              </a:solidFill>
              <a:latin typeface="Fira Sans Light" panose="020B0403050000020004" pitchFamily="34" charset="0"/>
            </a:endParaRPr>
          </a:p>
        </p:txBody>
      </p:sp>
      <p:sp>
        <p:nvSpPr>
          <p:cNvPr id="27" name="Rechteck 41">
            <a:extLst>
              <a:ext uri="{FF2B5EF4-FFF2-40B4-BE49-F238E27FC236}">
                <a16:creationId xmlns:a16="http://schemas.microsoft.com/office/drawing/2014/main" id="{B161F030-0F56-54FB-20AB-882209DFC408}"/>
              </a:ext>
            </a:extLst>
          </p:cNvPr>
          <p:cNvSpPr/>
          <p:nvPr userDrawn="1"/>
        </p:nvSpPr>
        <p:spPr>
          <a:xfrm>
            <a:off x="2658200" y="3309060"/>
            <a:ext cx="2102046" cy="261610"/>
          </a:xfrm>
          <a:prstGeom prst="rect">
            <a:avLst/>
          </a:prstGeom>
        </p:spPr>
        <p:txBody>
          <a:bodyPr wrap="square">
            <a:spAutoFit/>
          </a:bodyPr>
          <a:lstStyle/>
          <a:p>
            <a:pPr lvl="0" algn="ctr"/>
            <a:r>
              <a:rPr lang="de-DE" sz="1100" err="1">
                <a:solidFill>
                  <a:srgbClr val="FFFFFF"/>
                </a:solidFill>
                <a:latin typeface="Fira Sans Light" panose="020B0403050000020004" pitchFamily="34" charset="0"/>
              </a:rPr>
              <a:t>Directeur</a:t>
            </a:r>
            <a:r>
              <a:rPr lang="de-DE" sz="1100">
                <a:solidFill>
                  <a:srgbClr val="FFFFFF"/>
                </a:solidFill>
                <a:latin typeface="Fira Sans Light" panose="020B0403050000020004" pitchFamily="34" charset="0"/>
              </a:rPr>
              <a:t> des </a:t>
            </a:r>
            <a:r>
              <a:rPr lang="de-DE" sz="1100" err="1">
                <a:solidFill>
                  <a:srgbClr val="FFFFFF"/>
                </a:solidFill>
                <a:latin typeface="Fira Sans Light" panose="020B0403050000020004" pitchFamily="34" charset="0"/>
              </a:rPr>
              <a:t>opérations</a:t>
            </a:r>
            <a:endParaRPr lang="de-DE" sz="1100">
              <a:solidFill>
                <a:srgbClr val="FFFFFF"/>
              </a:solidFill>
              <a:latin typeface="Fira Sans Light" panose="020B0403050000020004" pitchFamily="34" charset="0"/>
            </a:endParaRPr>
          </a:p>
        </p:txBody>
      </p:sp>
      <p:sp>
        <p:nvSpPr>
          <p:cNvPr id="28" name="Rechteck 43">
            <a:extLst>
              <a:ext uri="{FF2B5EF4-FFF2-40B4-BE49-F238E27FC236}">
                <a16:creationId xmlns:a16="http://schemas.microsoft.com/office/drawing/2014/main" id="{1C9F1F7F-1CD0-D018-8017-215967C29857}"/>
              </a:ext>
            </a:extLst>
          </p:cNvPr>
          <p:cNvSpPr/>
          <p:nvPr userDrawn="1"/>
        </p:nvSpPr>
        <p:spPr>
          <a:xfrm>
            <a:off x="4945175" y="3309060"/>
            <a:ext cx="2102046" cy="430887"/>
          </a:xfrm>
          <a:prstGeom prst="rect">
            <a:avLst/>
          </a:prstGeom>
        </p:spPr>
        <p:txBody>
          <a:bodyPr wrap="square">
            <a:spAutoFit/>
          </a:bodyPr>
          <a:lstStyle/>
          <a:p>
            <a:pPr lvl="0" algn="ctr"/>
            <a:r>
              <a:rPr lang="de-DE" sz="1100" err="1">
                <a:solidFill>
                  <a:srgbClr val="FFFFFF"/>
                </a:solidFill>
                <a:latin typeface="Fira Sans Light" panose="020B0403050000020004" pitchFamily="34" charset="0"/>
              </a:rPr>
              <a:t>Directeur</a:t>
            </a:r>
            <a:r>
              <a:rPr lang="de-DE" sz="1100">
                <a:solidFill>
                  <a:srgbClr val="FFFFFF"/>
                </a:solidFill>
                <a:latin typeface="Fira Sans Light" panose="020B0403050000020004" pitchFamily="34" charset="0"/>
              </a:rPr>
              <a:t> du </a:t>
            </a:r>
            <a:r>
              <a:rPr lang="de-DE" sz="1100" err="1">
                <a:solidFill>
                  <a:srgbClr val="FFFFFF"/>
                </a:solidFill>
                <a:latin typeface="Fira Sans Light" panose="020B0403050000020004" pitchFamily="34" charset="0"/>
              </a:rPr>
              <a:t>développement</a:t>
            </a:r>
            <a:r>
              <a:rPr lang="de-DE" sz="1100">
                <a:solidFill>
                  <a:srgbClr val="FFFFFF"/>
                </a:solidFill>
                <a:latin typeface="Fira Sans Light" panose="020B0403050000020004" pitchFamily="34" charset="0"/>
              </a:rPr>
              <a:t> </a:t>
            </a:r>
            <a:r>
              <a:rPr lang="de-DE" sz="1100" err="1">
                <a:solidFill>
                  <a:srgbClr val="FFFFFF"/>
                </a:solidFill>
                <a:latin typeface="Fira Sans Light" panose="020B0403050000020004" pitchFamily="34" charset="0"/>
              </a:rPr>
              <a:t>commercial</a:t>
            </a:r>
            <a:r>
              <a:rPr lang="de-DE" sz="1100">
                <a:solidFill>
                  <a:srgbClr val="FFFFFF"/>
                </a:solidFill>
                <a:latin typeface="Fira Sans Light" panose="020B0403050000020004" pitchFamily="34" charset="0"/>
              </a:rPr>
              <a:t> et </a:t>
            </a:r>
            <a:r>
              <a:rPr lang="de-DE" sz="1100" err="1">
                <a:solidFill>
                  <a:srgbClr val="FFFFFF"/>
                </a:solidFill>
                <a:latin typeface="Fira Sans Light" panose="020B0403050000020004" pitchFamily="34" charset="0"/>
              </a:rPr>
              <a:t>marketing</a:t>
            </a:r>
            <a:endParaRPr lang="de-DE" sz="1100">
              <a:solidFill>
                <a:srgbClr val="FFFFFF"/>
              </a:solidFill>
              <a:latin typeface="Fira Sans Light" panose="020B0403050000020004" pitchFamily="34" charset="0"/>
            </a:endParaRPr>
          </a:p>
        </p:txBody>
      </p:sp>
      <p:cxnSp>
        <p:nvCxnSpPr>
          <p:cNvPr id="29" name="Gerader Verbinder 44">
            <a:extLst>
              <a:ext uri="{FF2B5EF4-FFF2-40B4-BE49-F238E27FC236}">
                <a16:creationId xmlns:a16="http://schemas.microsoft.com/office/drawing/2014/main" id="{5399F343-E3CE-0CA0-FD00-18200C837C3B}"/>
              </a:ext>
            </a:extLst>
          </p:cNvPr>
          <p:cNvCxnSpPr>
            <a:cxnSpLocks/>
          </p:cNvCxnSpPr>
          <p:nvPr userDrawn="1"/>
        </p:nvCxnSpPr>
        <p:spPr>
          <a:xfrm>
            <a:off x="5805213" y="2657778"/>
            <a:ext cx="47234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Gerader Verbinder 36">
            <a:extLst>
              <a:ext uri="{FF2B5EF4-FFF2-40B4-BE49-F238E27FC236}">
                <a16:creationId xmlns:a16="http://schemas.microsoft.com/office/drawing/2014/main" id="{AA96D52A-07CA-2386-F2EA-8ADE95B9F083}"/>
              </a:ext>
            </a:extLst>
          </p:cNvPr>
          <p:cNvCxnSpPr>
            <a:cxnSpLocks/>
          </p:cNvCxnSpPr>
          <p:nvPr userDrawn="1"/>
        </p:nvCxnSpPr>
        <p:spPr>
          <a:xfrm>
            <a:off x="1450486" y="2657778"/>
            <a:ext cx="43555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 name="Rechteck 28">
            <a:extLst>
              <a:ext uri="{FF2B5EF4-FFF2-40B4-BE49-F238E27FC236}">
                <a16:creationId xmlns:a16="http://schemas.microsoft.com/office/drawing/2014/main" id="{4B0695F2-94AA-648C-5814-492E1C18BD52}"/>
              </a:ext>
            </a:extLst>
          </p:cNvPr>
          <p:cNvSpPr/>
          <p:nvPr userDrawn="1"/>
        </p:nvSpPr>
        <p:spPr>
          <a:xfrm>
            <a:off x="9477604" y="2881296"/>
            <a:ext cx="2109355" cy="858640"/>
          </a:xfrm>
          <a:prstGeom prst="rect">
            <a:avLst/>
          </a:prstGeom>
          <a:solidFill>
            <a:srgbClr val="0023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a:p>
            <a:pPr lvl="0" algn="ctr"/>
            <a:r>
              <a:rPr lang="en-US" sz="1400" b="1">
                <a:solidFill>
                  <a:srgbClr val="FFFFFF"/>
                </a:solidFill>
                <a:latin typeface="Fira Sans ExtraBold" panose="020B0903050000020004" pitchFamily="34" charset="0"/>
              </a:rPr>
              <a:t>Raphael Fontanes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Fira Sans ExtraBold" panose="020B0903050000020004" pitchFamily="34" charset="0"/>
            </a:endParaRPr>
          </a:p>
        </p:txBody>
      </p:sp>
      <p:cxnSp>
        <p:nvCxnSpPr>
          <p:cNvPr id="32" name="Gerader Verbinder 38">
            <a:extLst>
              <a:ext uri="{FF2B5EF4-FFF2-40B4-BE49-F238E27FC236}">
                <a16:creationId xmlns:a16="http://schemas.microsoft.com/office/drawing/2014/main" id="{FC8224F2-FA87-4D57-CAC5-25F2E4A4595B}"/>
              </a:ext>
            </a:extLst>
          </p:cNvPr>
          <p:cNvCxnSpPr/>
          <p:nvPr userDrawn="1"/>
        </p:nvCxnSpPr>
        <p:spPr>
          <a:xfrm flipH="1" flipV="1">
            <a:off x="10528626" y="2653837"/>
            <a:ext cx="3656" cy="22351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Rechteck 43">
            <a:extLst>
              <a:ext uri="{FF2B5EF4-FFF2-40B4-BE49-F238E27FC236}">
                <a16:creationId xmlns:a16="http://schemas.microsoft.com/office/drawing/2014/main" id="{EDA88D22-1D8F-2D87-52D8-AEBA2A7D2D77}"/>
              </a:ext>
            </a:extLst>
          </p:cNvPr>
          <p:cNvSpPr/>
          <p:nvPr userDrawn="1"/>
        </p:nvSpPr>
        <p:spPr>
          <a:xfrm>
            <a:off x="7195358" y="3309060"/>
            <a:ext cx="2102046" cy="261610"/>
          </a:xfrm>
          <a:prstGeom prst="rect">
            <a:avLst/>
          </a:prstGeom>
        </p:spPr>
        <p:txBody>
          <a:bodyPr wrap="square">
            <a:spAutoFit/>
          </a:bodyPr>
          <a:lstStyle/>
          <a:p>
            <a:pPr lvl="0" algn="ctr"/>
            <a:r>
              <a:rPr lang="de-DE" sz="1100" err="1">
                <a:solidFill>
                  <a:srgbClr val="FFFFFF"/>
                </a:solidFill>
                <a:latin typeface="Fira Sans Light" panose="020B0403050000020004" pitchFamily="34" charset="0"/>
              </a:rPr>
              <a:t>Secrétaire</a:t>
            </a:r>
            <a:r>
              <a:rPr lang="de-DE" sz="1100">
                <a:solidFill>
                  <a:srgbClr val="FFFFFF"/>
                </a:solidFill>
                <a:latin typeface="Fira Sans Light" panose="020B0403050000020004" pitchFamily="34" charset="0"/>
              </a:rPr>
              <a:t> </a:t>
            </a:r>
            <a:r>
              <a:rPr lang="de-DE" sz="1100" err="1">
                <a:solidFill>
                  <a:srgbClr val="FFFFFF"/>
                </a:solidFill>
                <a:latin typeface="Fira Sans Light" panose="020B0403050000020004" pitchFamily="34" charset="0"/>
              </a:rPr>
              <a:t>général</a:t>
            </a:r>
            <a:endParaRPr lang="de-DE" sz="1100">
              <a:solidFill>
                <a:srgbClr val="FFFFFF"/>
              </a:solidFill>
              <a:latin typeface="Fira Sans Light" panose="020B0403050000020004" pitchFamily="34" charset="0"/>
            </a:endParaRPr>
          </a:p>
        </p:txBody>
      </p:sp>
      <p:sp>
        <p:nvSpPr>
          <p:cNvPr id="34" name="Rechteck 49">
            <a:extLst>
              <a:ext uri="{FF2B5EF4-FFF2-40B4-BE49-F238E27FC236}">
                <a16:creationId xmlns:a16="http://schemas.microsoft.com/office/drawing/2014/main" id="{F6CD30FD-1E20-7935-0E6C-7F523442079B}"/>
              </a:ext>
            </a:extLst>
          </p:cNvPr>
          <p:cNvSpPr/>
          <p:nvPr userDrawn="1"/>
        </p:nvSpPr>
        <p:spPr>
          <a:xfrm>
            <a:off x="7220903" y="3983873"/>
            <a:ext cx="2109355" cy="1768885"/>
          </a:xfrm>
          <a:prstGeom prst="rect">
            <a:avLst/>
          </a:prstGeom>
          <a:noFill/>
          <a:ln w="19050">
            <a:solidFill>
              <a:srgbClr val="002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Calibri"/>
                <a:ea typeface="+mn-ea"/>
                <a:cs typeface="+mn-cs"/>
              </a:rPr>
              <a:t>XXX</a:t>
            </a:r>
          </a:p>
        </p:txBody>
      </p:sp>
      <p:sp>
        <p:nvSpPr>
          <p:cNvPr id="35" name="Textfeld 59">
            <a:extLst>
              <a:ext uri="{FF2B5EF4-FFF2-40B4-BE49-F238E27FC236}">
                <a16:creationId xmlns:a16="http://schemas.microsoft.com/office/drawing/2014/main" id="{A1EA908D-7DDD-45FB-1B34-2385C4D8BDE7}"/>
              </a:ext>
            </a:extLst>
          </p:cNvPr>
          <p:cNvSpPr txBox="1"/>
          <p:nvPr userDrawn="1"/>
        </p:nvSpPr>
        <p:spPr>
          <a:xfrm>
            <a:off x="7228214" y="3998435"/>
            <a:ext cx="2109355" cy="646331"/>
          </a:xfrm>
          <a:prstGeom prst="rect">
            <a:avLst/>
          </a:prstGeom>
          <a:noFill/>
        </p:spPr>
        <p:txBody>
          <a:bodyPr wrap="square" rtlCol="0">
            <a:spAutoFit/>
          </a:bodyPr>
          <a:lstStyle/>
          <a:p>
            <a:pPr marL="285750" lvl="0" indent="-285750">
              <a:buClr>
                <a:srgbClr val="00239C"/>
              </a:buClr>
              <a:buFont typeface="Wingdings" panose="05000000000000000000" pitchFamily="2" charset="2"/>
              <a:buChar char="§"/>
            </a:pPr>
            <a:r>
              <a:rPr lang="en-GB" sz="1200" err="1">
                <a:solidFill>
                  <a:srgbClr val="000000"/>
                </a:solidFill>
                <a:latin typeface="Fira Sans Light" panose="020B0403050000020004" pitchFamily="34" charset="0"/>
              </a:rPr>
              <a:t>Ressources</a:t>
            </a:r>
            <a:r>
              <a:rPr lang="en-GB" sz="1200">
                <a:solidFill>
                  <a:srgbClr val="000000"/>
                </a:solidFill>
                <a:latin typeface="Fira Sans Light" panose="020B0403050000020004" pitchFamily="34" charset="0"/>
              </a:rPr>
              <a:t> </a:t>
            </a:r>
            <a:r>
              <a:rPr lang="en-GB" sz="1200" err="1">
                <a:solidFill>
                  <a:srgbClr val="000000"/>
                </a:solidFill>
                <a:latin typeface="Fira Sans Light" panose="020B0403050000020004" pitchFamily="34" charset="0"/>
              </a:rPr>
              <a:t>Humaines</a:t>
            </a:r>
            <a:endParaRPr lang="en-GB" sz="1200">
              <a:solidFill>
                <a:srgbClr val="000000"/>
              </a:solidFill>
              <a:latin typeface="Fira Sans Light" panose="020B0403050000020004" pitchFamily="34" charset="0"/>
            </a:endParaRPr>
          </a:p>
          <a:p>
            <a:pPr marL="285750" lvl="0" indent="-285750">
              <a:buClr>
                <a:srgbClr val="00239C"/>
              </a:buClr>
              <a:buFont typeface="Wingdings" panose="05000000000000000000" pitchFamily="2" charset="2"/>
              <a:buChar char="§"/>
            </a:pPr>
            <a:r>
              <a:rPr lang="en-GB" sz="1200" err="1">
                <a:solidFill>
                  <a:srgbClr val="000000"/>
                </a:solidFill>
                <a:latin typeface="Fira Sans Light" panose="020B0403050000020004" pitchFamily="34" charset="0"/>
              </a:rPr>
              <a:t>Juridique</a:t>
            </a:r>
            <a:r>
              <a:rPr lang="en-GB" sz="1200">
                <a:solidFill>
                  <a:srgbClr val="000000"/>
                </a:solidFill>
                <a:latin typeface="Fira Sans Light" panose="020B0403050000020004" pitchFamily="34" charset="0"/>
              </a:rPr>
              <a:t> et </a:t>
            </a:r>
            <a:r>
              <a:rPr lang="en-GB" sz="1200" err="1">
                <a:solidFill>
                  <a:srgbClr val="000000"/>
                </a:solidFill>
                <a:latin typeface="Fira Sans Light" panose="020B0403050000020004" pitchFamily="34" charset="0"/>
              </a:rPr>
              <a:t>Risques</a:t>
            </a:r>
            <a:endParaRPr lang="en-GB" sz="1200">
              <a:solidFill>
                <a:srgbClr val="000000"/>
              </a:solidFill>
              <a:latin typeface="Fira Sans Light" panose="020B0403050000020004" pitchFamily="34" charset="0"/>
            </a:endParaRPr>
          </a:p>
          <a:p>
            <a:pPr marL="285750" lvl="0" indent="-285750">
              <a:buClr>
                <a:srgbClr val="00239C"/>
              </a:buClr>
              <a:buFont typeface="Wingdings" panose="05000000000000000000" pitchFamily="2" charset="2"/>
              <a:buChar char="§"/>
            </a:pPr>
            <a:r>
              <a:rPr lang="en-GB" sz="1200">
                <a:solidFill>
                  <a:srgbClr val="000000"/>
                </a:solidFill>
                <a:latin typeface="Fira Sans Light" panose="020B0403050000020004" pitchFamily="34" charset="0"/>
              </a:rPr>
              <a:t>Finance</a:t>
            </a:r>
          </a:p>
        </p:txBody>
      </p:sp>
      <p:sp>
        <p:nvSpPr>
          <p:cNvPr id="36" name="Rechteck 49">
            <a:extLst>
              <a:ext uri="{FF2B5EF4-FFF2-40B4-BE49-F238E27FC236}">
                <a16:creationId xmlns:a16="http://schemas.microsoft.com/office/drawing/2014/main" id="{185B546A-D1B2-5FB0-B1EF-FF18F46EACBB}"/>
              </a:ext>
            </a:extLst>
          </p:cNvPr>
          <p:cNvSpPr/>
          <p:nvPr userDrawn="1"/>
        </p:nvSpPr>
        <p:spPr>
          <a:xfrm>
            <a:off x="9464152" y="3983873"/>
            <a:ext cx="2109355" cy="1768885"/>
          </a:xfrm>
          <a:prstGeom prst="rect">
            <a:avLst/>
          </a:prstGeom>
          <a:noFill/>
          <a:ln w="19050">
            <a:solidFill>
              <a:srgbClr val="0023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Calibri"/>
                <a:ea typeface="+mn-ea"/>
                <a:cs typeface="+mn-cs"/>
              </a:rPr>
              <a:t>XXX</a:t>
            </a:r>
          </a:p>
        </p:txBody>
      </p:sp>
      <p:sp>
        <p:nvSpPr>
          <p:cNvPr id="37" name="Textfeld 59">
            <a:extLst>
              <a:ext uri="{FF2B5EF4-FFF2-40B4-BE49-F238E27FC236}">
                <a16:creationId xmlns:a16="http://schemas.microsoft.com/office/drawing/2014/main" id="{31FFA979-BF3B-A25F-0188-C456CA3339AF}"/>
              </a:ext>
            </a:extLst>
          </p:cNvPr>
          <p:cNvSpPr txBox="1"/>
          <p:nvPr userDrawn="1"/>
        </p:nvSpPr>
        <p:spPr>
          <a:xfrm>
            <a:off x="9471463" y="3998435"/>
            <a:ext cx="2102044" cy="1015663"/>
          </a:xfrm>
          <a:prstGeom prst="rect">
            <a:avLst/>
          </a:prstGeom>
          <a:noFill/>
        </p:spPr>
        <p:txBody>
          <a:bodyPr wrap="square" rtlCol="0">
            <a:spAutoFit/>
          </a:bodyPr>
          <a:lstStyle/>
          <a:p>
            <a:pPr marL="285750" lvl="0" indent="-285750">
              <a:buClr>
                <a:srgbClr val="00239C"/>
              </a:buClr>
              <a:buFont typeface="Wingdings" panose="05000000000000000000" pitchFamily="2" charset="2"/>
              <a:buChar char="§"/>
            </a:pPr>
            <a:r>
              <a:rPr lang="en-US" sz="1200">
                <a:solidFill>
                  <a:srgbClr val="000000"/>
                </a:solidFill>
                <a:latin typeface="Fira Sans Light" panose="020B0403050000020004" pitchFamily="34" charset="0"/>
              </a:rPr>
              <a:t>Marketing </a:t>
            </a:r>
            <a:r>
              <a:rPr lang="en-US" sz="1200" err="1">
                <a:solidFill>
                  <a:srgbClr val="000000"/>
                </a:solidFill>
                <a:latin typeface="Fira Sans Light" panose="020B0403050000020004" pitchFamily="34" charset="0"/>
              </a:rPr>
              <a:t>produits</a:t>
            </a:r>
            <a:r>
              <a:rPr lang="en-US" sz="1200">
                <a:solidFill>
                  <a:srgbClr val="000000"/>
                </a:solidFill>
                <a:latin typeface="Fira Sans Light" panose="020B0403050000020004" pitchFamily="34" charset="0"/>
              </a:rPr>
              <a:t> </a:t>
            </a:r>
            <a:r>
              <a:rPr lang="en-US" sz="1200" err="1">
                <a:solidFill>
                  <a:srgbClr val="000000"/>
                </a:solidFill>
                <a:latin typeface="Fira Sans Light" panose="020B0403050000020004" pitchFamily="34" charset="0"/>
              </a:rPr>
              <a:t>Péage</a:t>
            </a:r>
            <a:endParaRPr lang="en-US" sz="1200">
              <a:solidFill>
                <a:srgbClr val="000000"/>
              </a:solidFill>
              <a:latin typeface="Fira Sans Light" panose="020B0403050000020004" pitchFamily="34" charset="0"/>
            </a:endParaRPr>
          </a:p>
          <a:p>
            <a:pPr marL="285750" lvl="0" indent="-285750">
              <a:buClr>
                <a:srgbClr val="00239C"/>
              </a:buClr>
              <a:buFont typeface="Wingdings" panose="05000000000000000000" pitchFamily="2" charset="2"/>
              <a:buChar char="§"/>
            </a:pPr>
            <a:r>
              <a:rPr lang="en-US" sz="1200">
                <a:solidFill>
                  <a:srgbClr val="000000"/>
                </a:solidFill>
                <a:latin typeface="Fira Sans Light" panose="020B0403050000020004" pitchFamily="34" charset="0"/>
              </a:rPr>
              <a:t>Marketing services </a:t>
            </a:r>
            <a:r>
              <a:rPr lang="en-US" sz="1200" err="1">
                <a:solidFill>
                  <a:srgbClr val="000000"/>
                </a:solidFill>
                <a:latin typeface="Fira Sans Light" panose="020B0403050000020004" pitchFamily="34" charset="0"/>
              </a:rPr>
              <a:t>digitaux</a:t>
            </a:r>
            <a:endParaRPr lang="en-US" sz="1200">
              <a:solidFill>
                <a:srgbClr val="000000"/>
              </a:solidFill>
              <a:latin typeface="Fira Sans Light" panose="020B0403050000020004" pitchFamily="34" charset="0"/>
            </a:endParaRPr>
          </a:p>
          <a:p>
            <a:pPr marL="285750" lvl="0" indent="-285750">
              <a:buClr>
                <a:srgbClr val="00239C"/>
              </a:buClr>
              <a:buFont typeface="Wingdings" panose="05000000000000000000" pitchFamily="2" charset="2"/>
              <a:buChar char="§"/>
            </a:pPr>
            <a:r>
              <a:rPr lang="en-US" sz="1200" err="1">
                <a:solidFill>
                  <a:srgbClr val="000000"/>
                </a:solidFill>
                <a:latin typeface="Fira Sans Light" panose="020B0403050000020004" pitchFamily="34" charset="0"/>
              </a:rPr>
              <a:t>Qualité</a:t>
            </a:r>
            <a:r>
              <a:rPr lang="en-US" sz="1200">
                <a:solidFill>
                  <a:srgbClr val="000000"/>
                </a:solidFill>
                <a:latin typeface="Fira Sans Light" panose="020B0403050000020004" pitchFamily="34" charset="0"/>
              </a:rPr>
              <a:t> et Innovation</a:t>
            </a:r>
          </a:p>
        </p:txBody>
      </p:sp>
      <p:sp>
        <p:nvSpPr>
          <p:cNvPr id="39" name="Rechteck 43">
            <a:extLst>
              <a:ext uri="{FF2B5EF4-FFF2-40B4-BE49-F238E27FC236}">
                <a16:creationId xmlns:a16="http://schemas.microsoft.com/office/drawing/2014/main" id="{6E0FDEAA-F90F-A7CB-19FF-5A8DEDBECA43}"/>
              </a:ext>
            </a:extLst>
          </p:cNvPr>
          <p:cNvSpPr/>
          <p:nvPr userDrawn="1"/>
        </p:nvSpPr>
        <p:spPr>
          <a:xfrm>
            <a:off x="9472701" y="3290770"/>
            <a:ext cx="2102046" cy="261610"/>
          </a:xfrm>
          <a:prstGeom prst="rect">
            <a:avLst/>
          </a:prstGeom>
        </p:spPr>
        <p:txBody>
          <a:bodyPr wrap="square">
            <a:spAutoFit/>
          </a:bodyPr>
          <a:lstStyle/>
          <a:p>
            <a:pPr lvl="0" algn="ctr"/>
            <a:r>
              <a:rPr lang="en-US" sz="1100">
                <a:solidFill>
                  <a:srgbClr val="FFFFFF"/>
                </a:solidFill>
                <a:latin typeface="Fira Sans Light" panose="020B0403050000020004" pitchFamily="34" charset="0"/>
              </a:rPr>
              <a:t>Directeur </a:t>
            </a:r>
            <a:r>
              <a:rPr lang="en-US" sz="1100" err="1">
                <a:solidFill>
                  <a:srgbClr val="FFFFFF"/>
                </a:solidFill>
                <a:latin typeface="Fira Sans Light" panose="020B0403050000020004" pitchFamily="34" charset="0"/>
              </a:rPr>
              <a:t>produits</a:t>
            </a:r>
            <a:r>
              <a:rPr lang="en-US" sz="1100">
                <a:solidFill>
                  <a:srgbClr val="FFFFFF"/>
                </a:solidFill>
                <a:latin typeface="Fira Sans Light" panose="020B0403050000020004" pitchFamily="34" charset="0"/>
              </a:rPr>
              <a:t> et solutions</a:t>
            </a:r>
          </a:p>
        </p:txBody>
      </p:sp>
      <p:sp>
        <p:nvSpPr>
          <p:cNvPr id="40" name="Rechteck 41">
            <a:extLst>
              <a:ext uri="{FF2B5EF4-FFF2-40B4-BE49-F238E27FC236}">
                <a16:creationId xmlns:a16="http://schemas.microsoft.com/office/drawing/2014/main" id="{3A6E35B1-3779-AFEF-65DA-72D2A952B6F4}"/>
              </a:ext>
            </a:extLst>
          </p:cNvPr>
          <p:cNvSpPr/>
          <p:nvPr userDrawn="1"/>
        </p:nvSpPr>
        <p:spPr>
          <a:xfrm>
            <a:off x="4400492" y="1904422"/>
            <a:ext cx="2794866" cy="261610"/>
          </a:xfrm>
          <a:prstGeom prst="rect">
            <a:avLst/>
          </a:prstGeom>
        </p:spPr>
        <p:txBody>
          <a:bodyPr wrap="square">
            <a:spAutoFit/>
          </a:bodyPr>
          <a:lstStyle/>
          <a:p>
            <a:pPr lvl="0" algn="ctr"/>
            <a:r>
              <a:rPr lang="en-US" sz="1100">
                <a:solidFill>
                  <a:srgbClr val="FFFFFF"/>
                </a:solidFill>
                <a:latin typeface="Fira Sans Light" panose="020B0403050000020004" pitchFamily="34" charset="0"/>
              </a:rPr>
              <a:t>PDG</a:t>
            </a:r>
          </a:p>
        </p:txBody>
      </p:sp>
      <p:cxnSp>
        <p:nvCxnSpPr>
          <p:cNvPr id="43" name="Gerader Verbinder 55">
            <a:extLst>
              <a:ext uri="{FF2B5EF4-FFF2-40B4-BE49-F238E27FC236}">
                <a16:creationId xmlns:a16="http://schemas.microsoft.com/office/drawing/2014/main" id="{89E23BFF-B7F3-C495-9694-EAC6D82C2F07}"/>
              </a:ext>
            </a:extLst>
          </p:cNvPr>
          <p:cNvCxnSpPr>
            <a:cxnSpLocks/>
          </p:cNvCxnSpPr>
          <p:nvPr userDrawn="1"/>
        </p:nvCxnSpPr>
        <p:spPr>
          <a:xfrm flipV="1">
            <a:off x="3652217" y="3739936"/>
            <a:ext cx="0" cy="24393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Gerader Verbinder 55">
            <a:extLst>
              <a:ext uri="{FF2B5EF4-FFF2-40B4-BE49-F238E27FC236}">
                <a16:creationId xmlns:a16="http://schemas.microsoft.com/office/drawing/2014/main" id="{69FA30FD-36F6-8FC9-B8AC-BC365A41AB71}"/>
              </a:ext>
            </a:extLst>
          </p:cNvPr>
          <p:cNvCxnSpPr>
            <a:cxnSpLocks/>
          </p:cNvCxnSpPr>
          <p:nvPr userDrawn="1"/>
        </p:nvCxnSpPr>
        <p:spPr>
          <a:xfrm flipV="1">
            <a:off x="5803265" y="3739936"/>
            <a:ext cx="0" cy="24393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Gerader Verbinder 55">
            <a:extLst>
              <a:ext uri="{FF2B5EF4-FFF2-40B4-BE49-F238E27FC236}">
                <a16:creationId xmlns:a16="http://schemas.microsoft.com/office/drawing/2014/main" id="{EB7ED953-B1F1-C12B-13AC-8576D65D4F02}"/>
              </a:ext>
            </a:extLst>
          </p:cNvPr>
          <p:cNvCxnSpPr>
            <a:cxnSpLocks/>
          </p:cNvCxnSpPr>
          <p:nvPr userDrawn="1"/>
        </p:nvCxnSpPr>
        <p:spPr>
          <a:xfrm flipV="1">
            <a:off x="8258177" y="3739936"/>
            <a:ext cx="0" cy="24393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Gerader Verbinder 55">
            <a:extLst>
              <a:ext uri="{FF2B5EF4-FFF2-40B4-BE49-F238E27FC236}">
                <a16:creationId xmlns:a16="http://schemas.microsoft.com/office/drawing/2014/main" id="{2D44FC9C-4460-A46E-3456-843549E559C3}"/>
              </a:ext>
            </a:extLst>
          </p:cNvPr>
          <p:cNvCxnSpPr>
            <a:cxnSpLocks/>
          </p:cNvCxnSpPr>
          <p:nvPr userDrawn="1"/>
        </p:nvCxnSpPr>
        <p:spPr>
          <a:xfrm flipV="1">
            <a:off x="10552878" y="3739936"/>
            <a:ext cx="0" cy="24393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517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6D94A-55FE-471B-F38B-B38E5F1A3FAA}"/>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A7E59DAB-2BB6-8C64-A378-AFA6FE461082}"/>
              </a:ext>
            </a:extLst>
          </p:cNvPr>
          <p:cNvSpPr/>
          <p:nvPr userDrawn="1"/>
        </p:nvSpPr>
        <p:spPr>
          <a:xfrm>
            <a:off x="0" y="0"/>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cxnSp>
        <p:nvCxnSpPr>
          <p:cNvPr id="5" name="Straight Connector 4">
            <a:extLst>
              <a:ext uri="{FF2B5EF4-FFF2-40B4-BE49-F238E27FC236}">
                <a16:creationId xmlns:a16="http://schemas.microsoft.com/office/drawing/2014/main" id="{E6373DF1-2552-4458-F064-579368791D28}"/>
              </a:ext>
            </a:extLst>
          </p:cNvPr>
          <p:cNvCxnSpPr>
            <a:cxnSpLocks/>
          </p:cNvCxnSpPr>
          <p:nvPr userDrawn="1"/>
        </p:nvCxnSpPr>
        <p:spPr>
          <a:xfrm>
            <a:off x="6210300" y="2512912"/>
            <a:ext cx="0" cy="1832176"/>
          </a:xfrm>
          <a:prstGeom prst="line">
            <a:avLst/>
          </a:prstGeom>
          <a:ln>
            <a:solidFill>
              <a:schemeClr val="bg2">
                <a:alpha val="30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19B967D-CB84-F464-5E20-1BC1020B522A}"/>
              </a:ext>
            </a:extLst>
          </p:cNvPr>
          <p:cNvGrpSpPr/>
          <p:nvPr userDrawn="1"/>
        </p:nvGrpSpPr>
        <p:grpSpPr>
          <a:xfrm>
            <a:off x="6732851" y="2501715"/>
            <a:ext cx="2231498" cy="1854570"/>
            <a:chOff x="6732851" y="2330128"/>
            <a:chExt cx="2231498" cy="1854570"/>
          </a:xfrm>
        </p:grpSpPr>
        <p:pic>
          <p:nvPicPr>
            <p:cNvPr id="7" name="Picture 6">
              <a:extLst>
                <a:ext uri="{FF2B5EF4-FFF2-40B4-BE49-F238E27FC236}">
                  <a16:creationId xmlns:a16="http://schemas.microsoft.com/office/drawing/2014/main" id="{4994D5EF-828F-64E9-F06B-25175334E713}"/>
                </a:ext>
              </a:extLst>
            </p:cNvPr>
            <p:cNvPicPr>
              <a:picLocks noChangeAspect="1"/>
            </p:cNvPicPr>
            <p:nvPr/>
          </p:nvPicPr>
          <p:blipFill>
            <a:blip r:embed="rId3" cstate="screen">
              <a:lum bright="70000" contrast="-70000"/>
              <a:extLst>
                <a:ext uri="{28A0092B-C50C-407E-A947-70E740481C1C}">
                  <a14:useLocalDpi xmlns:a14="http://schemas.microsoft.com/office/drawing/2010/main" val="0"/>
                </a:ext>
              </a:extLst>
            </a:blip>
            <a:srcRect/>
            <a:stretch/>
          </p:blipFill>
          <p:spPr>
            <a:xfrm>
              <a:off x="6732851" y="2330128"/>
              <a:ext cx="2231498" cy="1536919"/>
            </a:xfrm>
            <a:prstGeom prst="rect">
              <a:avLst/>
            </a:prstGeom>
          </p:spPr>
        </p:pic>
        <p:sp>
          <p:nvSpPr>
            <p:cNvPr id="8" name="TextBox 7">
              <a:extLst>
                <a:ext uri="{FF2B5EF4-FFF2-40B4-BE49-F238E27FC236}">
                  <a16:creationId xmlns:a16="http://schemas.microsoft.com/office/drawing/2014/main" id="{1890A167-F199-4CA0-C81A-FA6CCDECDEB4}"/>
                </a:ext>
              </a:extLst>
            </p:cNvPr>
            <p:cNvSpPr txBox="1"/>
            <p:nvPr/>
          </p:nvSpPr>
          <p:spPr>
            <a:xfrm>
              <a:off x="6782724" y="3867047"/>
              <a:ext cx="2131752" cy="317651"/>
            </a:xfrm>
            <a:prstGeom prst="rect">
              <a:avLst/>
            </a:prstGeom>
            <a:noFill/>
          </p:spPr>
          <p:txBody>
            <a:bodyPr wrap="square" lIns="0" rIns="0">
              <a:spAutoFit/>
            </a:bodyPr>
            <a:lstStyle>
              <a:defPPr>
                <a:defRPr lang="en-US"/>
              </a:defPPr>
              <a:lvl1pPr>
                <a:lnSpc>
                  <a:spcPct val="110000"/>
                </a:lnSpc>
                <a:defRPr sz="2200" spc="0">
                  <a:solidFill>
                    <a:schemeClr val="bg1"/>
                  </a:solidFill>
                  <a:cs typeface="Segoe UI" panose="020B0502040204020203" pitchFamily="34" charset="0"/>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on </a:t>
              </a:r>
              <a:r>
                <a:rPr kumimoji="0" lang="fr-FR" sz="1400" b="0" i="0" u="none" strike="noStrike" kern="1200" cap="none" spc="0" normalizeH="0" baseline="0" noProof="0" err="1">
                  <a:ln>
                    <a:noFill/>
                  </a:ln>
                  <a:solidFill>
                    <a:srgbClr val="CDD8FC"/>
                  </a:solidFill>
                  <a:effectLst/>
                  <a:uLnTx/>
                  <a:uFillTx/>
                  <a:latin typeface="Fira Sans Light"/>
                  <a:ea typeface="+mn-ea"/>
                  <a:cs typeface="Segoe UI" panose="020B0502040204020203" pitchFamily="34" charset="0"/>
                </a:rPr>
                <a:t>your</a:t>
              </a:r>
              <a:r>
                <a:rPr kumimoji="0" lang="fr-FR" sz="1400" b="0" i="0" u="none" strike="noStrike" kern="1200" cap="none" spc="0" normalizeH="0" baseline="0" noProof="0">
                  <a:ln>
                    <a:noFill/>
                  </a:ln>
                  <a:solidFill>
                    <a:srgbClr val="CDD8FC"/>
                  </a:solidFill>
                  <a:effectLst/>
                  <a:uLnTx/>
                  <a:uFillTx/>
                  <a:latin typeface="Fira Sans Light"/>
                  <a:ea typeface="+mn-ea"/>
                  <a:cs typeface="Segoe UI" panose="020B0502040204020203" pitchFamily="34" charset="0"/>
                </a:rPr>
                <a:t> business</a:t>
              </a:r>
            </a:p>
          </p:txBody>
        </p:sp>
      </p:grpSp>
      <p:grpSp>
        <p:nvGrpSpPr>
          <p:cNvPr id="11" name="Group 10">
            <a:extLst>
              <a:ext uri="{FF2B5EF4-FFF2-40B4-BE49-F238E27FC236}">
                <a16:creationId xmlns:a16="http://schemas.microsoft.com/office/drawing/2014/main" id="{12545F05-DFEE-2F79-A176-D995F997524C}"/>
              </a:ext>
            </a:extLst>
          </p:cNvPr>
          <p:cNvGrpSpPr/>
          <p:nvPr/>
        </p:nvGrpSpPr>
        <p:grpSpPr>
          <a:xfrm>
            <a:off x="5239991" y="2603758"/>
            <a:ext cx="588017" cy="588017"/>
            <a:chOff x="5239991" y="2603758"/>
            <a:chExt cx="588017" cy="588017"/>
          </a:xfrm>
        </p:grpSpPr>
        <p:sp>
          <p:nvSpPr>
            <p:cNvPr id="12" name="Oval 11">
              <a:extLst>
                <a:ext uri="{FF2B5EF4-FFF2-40B4-BE49-F238E27FC236}">
                  <a16:creationId xmlns:a16="http://schemas.microsoft.com/office/drawing/2014/main" id="{318C8402-B6D8-2754-E7F8-8DAE633A345F}"/>
                </a:ext>
              </a:extLst>
            </p:cNvPr>
            <p:cNvSpPr/>
            <p:nvPr/>
          </p:nvSpPr>
          <p:spPr>
            <a:xfrm>
              <a:off x="5239991" y="2603758"/>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3" name="Graphic 12">
              <a:extLst>
                <a:ext uri="{FF2B5EF4-FFF2-40B4-BE49-F238E27FC236}">
                  <a16:creationId xmlns:a16="http://schemas.microsoft.com/office/drawing/2014/main" id="{23EE333E-877A-585C-1D3B-0D189AB7B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6843" y="2729378"/>
              <a:ext cx="214312" cy="336776"/>
            </a:xfrm>
            <a:prstGeom prst="rect">
              <a:avLst/>
            </a:prstGeom>
          </p:spPr>
        </p:pic>
      </p:grpSp>
      <p:grpSp>
        <p:nvGrpSpPr>
          <p:cNvPr id="21" name="Group 20">
            <a:extLst>
              <a:ext uri="{FF2B5EF4-FFF2-40B4-BE49-F238E27FC236}">
                <a16:creationId xmlns:a16="http://schemas.microsoft.com/office/drawing/2014/main" id="{0E91F0B5-B6EE-0B6C-69BC-F0832EFA2B4D}"/>
              </a:ext>
            </a:extLst>
          </p:cNvPr>
          <p:cNvGrpSpPr/>
          <p:nvPr userDrawn="1"/>
        </p:nvGrpSpPr>
        <p:grpSpPr>
          <a:xfrm>
            <a:off x="5239990" y="3666226"/>
            <a:ext cx="588017" cy="588017"/>
            <a:chOff x="5239990" y="3666226"/>
            <a:chExt cx="588017" cy="588017"/>
          </a:xfrm>
        </p:grpSpPr>
        <p:sp>
          <p:nvSpPr>
            <p:cNvPr id="17" name="Oval 16">
              <a:extLst>
                <a:ext uri="{FF2B5EF4-FFF2-40B4-BE49-F238E27FC236}">
                  <a16:creationId xmlns:a16="http://schemas.microsoft.com/office/drawing/2014/main" id="{8DDABA59-0D8C-8868-9D7C-13E175761E41}"/>
                </a:ext>
              </a:extLst>
            </p:cNvPr>
            <p:cNvSpPr/>
            <p:nvPr/>
          </p:nvSpPr>
          <p:spPr>
            <a:xfrm>
              <a:off x="5239990" y="3666226"/>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18" name="Graphic 17">
              <a:extLst>
                <a:ext uri="{FF2B5EF4-FFF2-40B4-BE49-F238E27FC236}">
                  <a16:creationId xmlns:a16="http://schemas.microsoft.com/office/drawing/2014/main" id="{8587E021-B407-772F-4956-8BFA251B6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3810" y="3824486"/>
              <a:ext cx="302619" cy="271496"/>
            </a:xfrm>
            <a:prstGeom prst="rect">
              <a:avLst/>
            </a:prstGeom>
          </p:spPr>
        </p:pic>
      </p:grpSp>
      <p:sp>
        <p:nvSpPr>
          <p:cNvPr id="19" name="Text Placeholder 18">
            <a:extLst>
              <a:ext uri="{FF2B5EF4-FFF2-40B4-BE49-F238E27FC236}">
                <a16:creationId xmlns:a16="http://schemas.microsoft.com/office/drawing/2014/main" id="{B1FDC2A5-F082-835E-DC86-93C7D96BC1F8}"/>
              </a:ext>
            </a:extLst>
          </p:cNvPr>
          <p:cNvSpPr>
            <a:spLocks noGrp="1"/>
          </p:cNvSpPr>
          <p:nvPr userDrawn="1">
            <p:ph type="body" sz="quarter" idx="10" hasCustomPrompt="1"/>
          </p:nvPr>
        </p:nvSpPr>
        <p:spPr>
          <a:xfrm>
            <a:off x="2514969" y="262044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Address</a:t>
            </a:r>
          </a:p>
        </p:txBody>
      </p:sp>
      <p:sp>
        <p:nvSpPr>
          <p:cNvPr id="20" name="Text Placeholder 18">
            <a:extLst>
              <a:ext uri="{FF2B5EF4-FFF2-40B4-BE49-F238E27FC236}">
                <a16:creationId xmlns:a16="http://schemas.microsoft.com/office/drawing/2014/main" id="{FEB12293-BF55-7296-2A3D-AB7C9DA0BAFB}"/>
              </a:ext>
            </a:extLst>
          </p:cNvPr>
          <p:cNvSpPr>
            <a:spLocks noGrp="1"/>
          </p:cNvSpPr>
          <p:nvPr userDrawn="1">
            <p:ph type="body" sz="quarter" idx="11" hasCustomPrompt="1"/>
          </p:nvPr>
        </p:nvSpPr>
        <p:spPr>
          <a:xfrm>
            <a:off x="2514968" y="3679237"/>
            <a:ext cx="2231497" cy="554638"/>
          </a:xfrm>
          <a:prstGeom prst="rect">
            <a:avLst/>
          </a:prstGeom>
        </p:spPr>
        <p:txBody>
          <a:bodyPr/>
          <a:lstStyle>
            <a:lvl1pPr marL="0" indent="0">
              <a:buNone/>
              <a:defRPr sz="1400">
                <a:solidFill>
                  <a:schemeClr val="bg1"/>
                </a:solidFill>
                <a:latin typeface="Fira Sans Light" panose="020B0403050000020004" pitchFamily="34" charset="0"/>
              </a:defRPr>
            </a:lvl1pPr>
          </a:lstStyle>
          <a:p>
            <a:pPr lvl="0"/>
            <a:r>
              <a:rPr lang="en-US"/>
              <a:t>Contact Person</a:t>
            </a:r>
          </a:p>
        </p:txBody>
      </p:sp>
    </p:spTree>
    <p:extLst>
      <p:ext uri="{BB962C8B-B14F-4D97-AF65-F5344CB8AC3E}">
        <p14:creationId xmlns:p14="http://schemas.microsoft.com/office/powerpoint/2010/main" val="24336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42" presetClass="path" presetSubtype="0" decel="100000" fill="hold" nodeType="withEffect">
                                  <p:stCondLst>
                                    <p:cond delay="0"/>
                                  </p:stCondLst>
                                  <p:childTnLst>
                                    <p:animMotion origin="layout" path="M 0.06732 0 L 1.11022E-16 0 " pathEditMode="relative" rAng="0" ptsTypes="AA">
                                      <p:cBhvr>
                                        <p:cTn id="12" dur="750" fill="hold"/>
                                        <p:tgtEl>
                                          <p:spTgt spid="6"/>
                                        </p:tgtEl>
                                        <p:attrNameLst>
                                          <p:attrName>ppt_x</p:attrName>
                                          <p:attrName>ppt_y</p:attrName>
                                        </p:attrNameLst>
                                      </p:cBhvr>
                                      <p:rCtr x="-3372" y="0"/>
                                    </p:animMotion>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left)">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8"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7963FD-363E-F57F-0D72-2008EE63C815}"/>
              </a:ext>
            </a:extLst>
          </p:cNvPr>
          <p:cNvPicPr>
            <a:picLocks noChangeAspect="1"/>
          </p:cNvPicPr>
          <p:nvPr userDrawn="1"/>
        </p:nvPicPr>
        <p:blipFill>
          <a:blip r:embed="rId2">
            <a:extLst>
              <a:ext uri="{28A0092B-C50C-407E-A947-70E740481C1C}">
                <a14:useLocalDpi xmlns:a14="http://schemas.microsoft.com/office/drawing/2010/main" val="0"/>
              </a:ext>
            </a:extLst>
          </a:blip>
          <a:srcRect l="24" r="24"/>
          <a:stretch/>
        </p:blipFill>
        <p:spPr>
          <a:xfrm>
            <a:off x="0" y="0"/>
            <a:ext cx="12192000" cy="6858000"/>
          </a:xfrm>
          <a:prstGeom prst="rect">
            <a:avLst/>
          </a:prstGeom>
          <a:solidFill>
            <a:srgbClr val="2537A8"/>
          </a:solidFill>
        </p:spPr>
      </p:pic>
      <p:sp>
        <p:nvSpPr>
          <p:cNvPr id="4" name="Rectangle 3">
            <a:extLst>
              <a:ext uri="{FF2B5EF4-FFF2-40B4-BE49-F238E27FC236}">
                <a16:creationId xmlns:a16="http://schemas.microsoft.com/office/drawing/2014/main" id="{7FC9F52B-8A60-402C-B296-1887FCDFF18D}"/>
              </a:ext>
            </a:extLst>
          </p:cNvPr>
          <p:cNvSpPr/>
          <p:nvPr userDrawn="1"/>
        </p:nvSpPr>
        <p:spPr>
          <a:xfrm>
            <a:off x="0" y="1"/>
            <a:ext cx="12192000" cy="6857999"/>
          </a:xfrm>
          <a:prstGeom prst="rect">
            <a:avLst/>
          </a:prstGeom>
          <a:gradFill>
            <a:gsLst>
              <a:gs pos="0">
                <a:schemeClr val="tx2">
                  <a:lumMod val="50000"/>
                </a:schemeClr>
              </a:gs>
              <a:gs pos="88000">
                <a:schemeClr val="tx2">
                  <a:lumMod val="50000"/>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raphic 4">
            <a:extLst>
              <a:ext uri="{FF2B5EF4-FFF2-40B4-BE49-F238E27FC236}">
                <a16:creationId xmlns:a16="http://schemas.microsoft.com/office/drawing/2014/main" id="{0CFBAD29-6397-A978-54DA-F79F5B8BEE60}"/>
              </a:ext>
            </a:extLst>
          </p:cNvPr>
          <p:cNvSpPr/>
          <p:nvPr userDrawn="1"/>
        </p:nvSpPr>
        <p:spPr>
          <a:xfrm>
            <a:off x="1607985" y="2263843"/>
            <a:ext cx="2017944" cy="2330314"/>
          </a:xfrm>
          <a:custGeom>
            <a:avLst/>
            <a:gdLst>
              <a:gd name="connsiteX0" fmla="*/ 643585 w 1705500"/>
              <a:gd name="connsiteY0" fmla="*/ 993925 h 1969505"/>
              <a:gd name="connsiteX1" fmla="*/ 931236 w 1705500"/>
              <a:gd name="connsiteY1" fmla="*/ 993925 h 1969505"/>
              <a:gd name="connsiteX2" fmla="*/ 952820 w 1705500"/>
              <a:gd name="connsiteY2" fmla="*/ 1345150 h 1969505"/>
              <a:gd name="connsiteX3" fmla="*/ 643585 w 1705500"/>
              <a:gd name="connsiteY3" fmla="*/ 993925 h 1969505"/>
              <a:gd name="connsiteX4" fmla="*/ 597279 w 1705500"/>
              <a:gd name="connsiteY4" fmla="*/ 845194 h 1969505"/>
              <a:gd name="connsiteX5" fmla="*/ 299424 w 1705500"/>
              <a:gd name="connsiteY5" fmla="*/ 848726 h 1969505"/>
              <a:gd name="connsiteX6" fmla="*/ 645940 w 1705500"/>
              <a:gd name="connsiteY6" fmla="*/ 150593 h 1969505"/>
              <a:gd name="connsiteX7" fmla="*/ 805659 w 1705500"/>
              <a:gd name="connsiteY7" fmla="*/ 391545 h 1969505"/>
              <a:gd name="connsiteX8" fmla="*/ 911615 w 1705500"/>
              <a:gd name="connsiteY8" fmla="*/ 844017 h 1969505"/>
              <a:gd name="connsiteX9" fmla="*/ 597279 w 1705500"/>
              <a:gd name="connsiteY9" fmla="*/ 845194 h 1969505"/>
              <a:gd name="connsiteX10" fmla="*/ 1626230 w 1705500"/>
              <a:gd name="connsiteY10" fmla="*/ 863246 h 1969505"/>
              <a:gd name="connsiteX11" fmla="*/ 1355453 w 1705500"/>
              <a:gd name="connsiteY11" fmla="*/ 566569 h 1969505"/>
              <a:gd name="connsiteX12" fmla="*/ 1223597 w 1705500"/>
              <a:gd name="connsiteY12" fmla="*/ 637598 h 1969505"/>
              <a:gd name="connsiteX13" fmla="*/ 1375467 w 1705500"/>
              <a:gd name="connsiteY13" fmla="*/ 845586 h 1969505"/>
              <a:gd name="connsiteX14" fmla="*/ 1096057 w 1705500"/>
              <a:gd name="connsiteY14" fmla="*/ 844802 h 1969505"/>
              <a:gd name="connsiteX15" fmla="*/ 1062700 w 1705500"/>
              <a:gd name="connsiteY15" fmla="*/ 844409 h 1969505"/>
              <a:gd name="connsiteX16" fmla="*/ 946934 w 1705500"/>
              <a:gd name="connsiteY16" fmla="*/ 343668 h 1969505"/>
              <a:gd name="connsiteX17" fmla="*/ 621609 w 1705500"/>
              <a:gd name="connsiteY17" fmla="*/ 2647 h 1969505"/>
              <a:gd name="connsiteX18" fmla="*/ 0 w 1705500"/>
              <a:gd name="connsiteY18" fmla="*/ 1969506 h 1969505"/>
              <a:gd name="connsiteX19" fmla="*/ 149516 w 1705500"/>
              <a:gd name="connsiteY19" fmla="*/ 1969506 h 1969505"/>
              <a:gd name="connsiteX20" fmla="*/ 296677 w 1705500"/>
              <a:gd name="connsiteY20" fmla="*/ 858929 h 1969505"/>
              <a:gd name="connsiteX21" fmla="*/ 512906 w 1705500"/>
              <a:gd name="connsiteY21" fmla="*/ 1076728 h 1969505"/>
              <a:gd name="connsiteX22" fmla="*/ 953213 w 1705500"/>
              <a:gd name="connsiteY22" fmla="*/ 1729339 h 1969505"/>
              <a:gd name="connsiteX23" fmla="*/ 1101943 w 1705500"/>
              <a:gd name="connsiteY23" fmla="*/ 1718351 h 1969505"/>
              <a:gd name="connsiteX24" fmla="*/ 1081145 w 1705500"/>
              <a:gd name="connsiteY24" fmla="*/ 994710 h 1969505"/>
              <a:gd name="connsiteX25" fmla="*/ 1095665 w 1705500"/>
              <a:gd name="connsiteY25" fmla="*/ 994710 h 1969505"/>
              <a:gd name="connsiteX26" fmla="*/ 1394304 w 1705500"/>
              <a:gd name="connsiteY26" fmla="*/ 995495 h 1969505"/>
              <a:gd name="connsiteX27" fmla="*/ 1220065 w 1705500"/>
              <a:gd name="connsiteY27" fmla="*/ 1254498 h 1969505"/>
              <a:gd name="connsiteX28" fmla="*/ 1359378 w 1705500"/>
              <a:gd name="connsiteY28" fmla="*/ 1308654 h 1969505"/>
              <a:gd name="connsiteX29" fmla="*/ 1630939 w 1705500"/>
              <a:gd name="connsiteY29" fmla="*/ 982152 h 1969505"/>
              <a:gd name="connsiteX30" fmla="*/ 1705501 w 1705500"/>
              <a:gd name="connsiteY30" fmla="*/ 919756 h 1969505"/>
              <a:gd name="connsiteX31" fmla="*/ 1626230 w 1705500"/>
              <a:gd name="connsiteY31" fmla="*/ 863246 h 196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05500" h="1969505">
                <a:moveTo>
                  <a:pt x="643585" y="993925"/>
                </a:moveTo>
                <a:cubicBezTo>
                  <a:pt x="737768" y="993532"/>
                  <a:pt x="834699" y="993532"/>
                  <a:pt x="931236" y="993925"/>
                </a:cubicBezTo>
                <a:cubicBezTo>
                  <a:pt x="943794" y="1112831"/>
                  <a:pt x="950073" y="1230168"/>
                  <a:pt x="952820" y="1345150"/>
                </a:cubicBezTo>
                <a:cubicBezTo>
                  <a:pt x="860991" y="1207014"/>
                  <a:pt x="744440" y="1090855"/>
                  <a:pt x="643585" y="993925"/>
                </a:cubicBezTo>
                <a:moveTo>
                  <a:pt x="597279" y="845194"/>
                </a:moveTo>
                <a:lnTo>
                  <a:pt x="299424" y="848726"/>
                </a:lnTo>
                <a:cubicBezTo>
                  <a:pt x="401848" y="457081"/>
                  <a:pt x="538022" y="168252"/>
                  <a:pt x="645940" y="150593"/>
                </a:cubicBezTo>
                <a:cubicBezTo>
                  <a:pt x="680474" y="145099"/>
                  <a:pt x="743262" y="204748"/>
                  <a:pt x="805659" y="391545"/>
                </a:cubicBezTo>
                <a:cubicBezTo>
                  <a:pt x="855497" y="541061"/>
                  <a:pt x="889246" y="692931"/>
                  <a:pt x="911615" y="844017"/>
                </a:cubicBezTo>
                <a:cubicBezTo>
                  <a:pt x="758175" y="843232"/>
                  <a:pt x="741693" y="842839"/>
                  <a:pt x="597279" y="845194"/>
                </a:cubicBezTo>
                <a:moveTo>
                  <a:pt x="1626230" y="863246"/>
                </a:moveTo>
                <a:cubicBezTo>
                  <a:pt x="1503399" y="776519"/>
                  <a:pt x="1417457" y="682335"/>
                  <a:pt x="1355453" y="566569"/>
                </a:cubicBezTo>
                <a:lnTo>
                  <a:pt x="1223597" y="637598"/>
                </a:lnTo>
                <a:cubicBezTo>
                  <a:pt x="1264017" y="713337"/>
                  <a:pt x="1314641" y="782013"/>
                  <a:pt x="1375467" y="845586"/>
                </a:cubicBezTo>
                <a:lnTo>
                  <a:pt x="1096057" y="844802"/>
                </a:lnTo>
                <a:cubicBezTo>
                  <a:pt x="1085069" y="844802"/>
                  <a:pt x="1073689" y="844802"/>
                  <a:pt x="1062700" y="844409"/>
                </a:cubicBezTo>
                <a:cubicBezTo>
                  <a:pt x="1039155" y="678019"/>
                  <a:pt x="1002659" y="510059"/>
                  <a:pt x="946934" y="343668"/>
                </a:cubicBezTo>
                <a:cubicBezTo>
                  <a:pt x="864131" y="95653"/>
                  <a:pt x="754643" y="-19329"/>
                  <a:pt x="621609" y="2647"/>
                </a:cubicBezTo>
                <a:cubicBezTo>
                  <a:pt x="267245" y="60726"/>
                  <a:pt x="0" y="1235662"/>
                  <a:pt x="0" y="1969506"/>
                </a:cubicBezTo>
                <a:lnTo>
                  <a:pt x="149516" y="1969506"/>
                </a:lnTo>
                <a:cubicBezTo>
                  <a:pt x="149516" y="1594735"/>
                  <a:pt x="211127" y="1190532"/>
                  <a:pt x="296677" y="858929"/>
                </a:cubicBezTo>
                <a:cubicBezTo>
                  <a:pt x="296677" y="858929"/>
                  <a:pt x="475233" y="1040232"/>
                  <a:pt x="512906" y="1076728"/>
                </a:cubicBezTo>
                <a:cubicBezTo>
                  <a:pt x="688715" y="1245473"/>
                  <a:pt x="907691" y="1455423"/>
                  <a:pt x="953213" y="1729339"/>
                </a:cubicBezTo>
                <a:lnTo>
                  <a:pt x="1101943" y="1718351"/>
                </a:lnTo>
                <a:cubicBezTo>
                  <a:pt x="1105868" y="1492311"/>
                  <a:pt x="1106653" y="1247042"/>
                  <a:pt x="1081145" y="994710"/>
                </a:cubicBezTo>
                <a:cubicBezTo>
                  <a:pt x="1085854" y="994710"/>
                  <a:pt x="1090563" y="994710"/>
                  <a:pt x="1095665" y="994710"/>
                </a:cubicBezTo>
                <a:lnTo>
                  <a:pt x="1394304" y="995495"/>
                </a:lnTo>
                <a:cubicBezTo>
                  <a:pt x="1321704" y="1070056"/>
                  <a:pt x="1258523" y="1154429"/>
                  <a:pt x="1220065" y="1254498"/>
                </a:cubicBezTo>
                <a:lnTo>
                  <a:pt x="1359378" y="1308654"/>
                </a:lnTo>
                <a:cubicBezTo>
                  <a:pt x="1411963" y="1172481"/>
                  <a:pt x="1527338" y="1068487"/>
                  <a:pt x="1630939" y="982152"/>
                </a:cubicBezTo>
                <a:lnTo>
                  <a:pt x="1705501" y="919756"/>
                </a:lnTo>
                <a:lnTo>
                  <a:pt x="1626230" y="863246"/>
                </a:lnTo>
                <a:close/>
              </a:path>
            </a:pathLst>
          </a:custGeom>
          <a:solidFill>
            <a:schemeClr val="accent1"/>
          </a:solidFill>
          <a:ln w="39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ira Sans Thin"/>
              <a:ea typeface="+mn-ea"/>
              <a:cs typeface="+mn-cs"/>
            </a:endParaRPr>
          </a:p>
        </p:txBody>
      </p:sp>
      <p:sp>
        <p:nvSpPr>
          <p:cNvPr id="6" name="Graphic 4">
            <a:extLst>
              <a:ext uri="{FF2B5EF4-FFF2-40B4-BE49-F238E27FC236}">
                <a16:creationId xmlns:a16="http://schemas.microsoft.com/office/drawing/2014/main" id="{C08E7F2C-82DA-F37C-A8FA-D77C86CE2C50}"/>
              </a:ext>
            </a:extLst>
          </p:cNvPr>
          <p:cNvSpPr/>
          <p:nvPr userDrawn="1"/>
        </p:nvSpPr>
        <p:spPr>
          <a:xfrm>
            <a:off x="1579614" y="2263843"/>
            <a:ext cx="2017944" cy="2330314"/>
          </a:xfrm>
          <a:custGeom>
            <a:avLst/>
            <a:gdLst>
              <a:gd name="connsiteX0" fmla="*/ 643585 w 1705500"/>
              <a:gd name="connsiteY0" fmla="*/ 993925 h 1969505"/>
              <a:gd name="connsiteX1" fmla="*/ 931236 w 1705500"/>
              <a:gd name="connsiteY1" fmla="*/ 993925 h 1969505"/>
              <a:gd name="connsiteX2" fmla="*/ 952820 w 1705500"/>
              <a:gd name="connsiteY2" fmla="*/ 1345150 h 1969505"/>
              <a:gd name="connsiteX3" fmla="*/ 643585 w 1705500"/>
              <a:gd name="connsiteY3" fmla="*/ 993925 h 1969505"/>
              <a:gd name="connsiteX4" fmla="*/ 597279 w 1705500"/>
              <a:gd name="connsiteY4" fmla="*/ 845194 h 1969505"/>
              <a:gd name="connsiteX5" fmla="*/ 299424 w 1705500"/>
              <a:gd name="connsiteY5" fmla="*/ 848726 h 1969505"/>
              <a:gd name="connsiteX6" fmla="*/ 645940 w 1705500"/>
              <a:gd name="connsiteY6" fmla="*/ 150593 h 1969505"/>
              <a:gd name="connsiteX7" fmla="*/ 805659 w 1705500"/>
              <a:gd name="connsiteY7" fmla="*/ 391545 h 1969505"/>
              <a:gd name="connsiteX8" fmla="*/ 911615 w 1705500"/>
              <a:gd name="connsiteY8" fmla="*/ 844017 h 1969505"/>
              <a:gd name="connsiteX9" fmla="*/ 597279 w 1705500"/>
              <a:gd name="connsiteY9" fmla="*/ 845194 h 1969505"/>
              <a:gd name="connsiteX10" fmla="*/ 1626230 w 1705500"/>
              <a:gd name="connsiteY10" fmla="*/ 863246 h 1969505"/>
              <a:gd name="connsiteX11" fmla="*/ 1355453 w 1705500"/>
              <a:gd name="connsiteY11" fmla="*/ 566569 h 1969505"/>
              <a:gd name="connsiteX12" fmla="*/ 1223597 w 1705500"/>
              <a:gd name="connsiteY12" fmla="*/ 637598 h 1969505"/>
              <a:gd name="connsiteX13" fmla="*/ 1375467 w 1705500"/>
              <a:gd name="connsiteY13" fmla="*/ 845586 h 1969505"/>
              <a:gd name="connsiteX14" fmla="*/ 1096057 w 1705500"/>
              <a:gd name="connsiteY14" fmla="*/ 844802 h 1969505"/>
              <a:gd name="connsiteX15" fmla="*/ 1062700 w 1705500"/>
              <a:gd name="connsiteY15" fmla="*/ 844409 h 1969505"/>
              <a:gd name="connsiteX16" fmla="*/ 946934 w 1705500"/>
              <a:gd name="connsiteY16" fmla="*/ 343668 h 1969505"/>
              <a:gd name="connsiteX17" fmla="*/ 621609 w 1705500"/>
              <a:gd name="connsiteY17" fmla="*/ 2647 h 1969505"/>
              <a:gd name="connsiteX18" fmla="*/ 0 w 1705500"/>
              <a:gd name="connsiteY18" fmla="*/ 1969506 h 1969505"/>
              <a:gd name="connsiteX19" fmla="*/ 149516 w 1705500"/>
              <a:gd name="connsiteY19" fmla="*/ 1969506 h 1969505"/>
              <a:gd name="connsiteX20" fmla="*/ 296677 w 1705500"/>
              <a:gd name="connsiteY20" fmla="*/ 858929 h 1969505"/>
              <a:gd name="connsiteX21" fmla="*/ 512906 w 1705500"/>
              <a:gd name="connsiteY21" fmla="*/ 1076728 h 1969505"/>
              <a:gd name="connsiteX22" fmla="*/ 953213 w 1705500"/>
              <a:gd name="connsiteY22" fmla="*/ 1729339 h 1969505"/>
              <a:gd name="connsiteX23" fmla="*/ 1101943 w 1705500"/>
              <a:gd name="connsiteY23" fmla="*/ 1718351 h 1969505"/>
              <a:gd name="connsiteX24" fmla="*/ 1081145 w 1705500"/>
              <a:gd name="connsiteY24" fmla="*/ 994710 h 1969505"/>
              <a:gd name="connsiteX25" fmla="*/ 1095665 w 1705500"/>
              <a:gd name="connsiteY25" fmla="*/ 994710 h 1969505"/>
              <a:gd name="connsiteX26" fmla="*/ 1394304 w 1705500"/>
              <a:gd name="connsiteY26" fmla="*/ 995495 h 1969505"/>
              <a:gd name="connsiteX27" fmla="*/ 1220065 w 1705500"/>
              <a:gd name="connsiteY27" fmla="*/ 1254498 h 1969505"/>
              <a:gd name="connsiteX28" fmla="*/ 1359378 w 1705500"/>
              <a:gd name="connsiteY28" fmla="*/ 1308654 h 1969505"/>
              <a:gd name="connsiteX29" fmla="*/ 1630939 w 1705500"/>
              <a:gd name="connsiteY29" fmla="*/ 982152 h 1969505"/>
              <a:gd name="connsiteX30" fmla="*/ 1705501 w 1705500"/>
              <a:gd name="connsiteY30" fmla="*/ 919756 h 1969505"/>
              <a:gd name="connsiteX31" fmla="*/ 1626230 w 1705500"/>
              <a:gd name="connsiteY31" fmla="*/ 863246 h 196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05500" h="1969505">
                <a:moveTo>
                  <a:pt x="643585" y="993925"/>
                </a:moveTo>
                <a:cubicBezTo>
                  <a:pt x="737768" y="993532"/>
                  <a:pt x="834699" y="993532"/>
                  <a:pt x="931236" y="993925"/>
                </a:cubicBezTo>
                <a:cubicBezTo>
                  <a:pt x="943794" y="1112831"/>
                  <a:pt x="950073" y="1230168"/>
                  <a:pt x="952820" y="1345150"/>
                </a:cubicBezTo>
                <a:cubicBezTo>
                  <a:pt x="860991" y="1207014"/>
                  <a:pt x="744440" y="1090855"/>
                  <a:pt x="643585" y="993925"/>
                </a:cubicBezTo>
                <a:moveTo>
                  <a:pt x="597279" y="845194"/>
                </a:moveTo>
                <a:lnTo>
                  <a:pt x="299424" y="848726"/>
                </a:lnTo>
                <a:cubicBezTo>
                  <a:pt x="401848" y="457081"/>
                  <a:pt x="538022" y="168252"/>
                  <a:pt x="645940" y="150593"/>
                </a:cubicBezTo>
                <a:cubicBezTo>
                  <a:pt x="680474" y="145099"/>
                  <a:pt x="743262" y="204748"/>
                  <a:pt x="805659" y="391545"/>
                </a:cubicBezTo>
                <a:cubicBezTo>
                  <a:pt x="855497" y="541061"/>
                  <a:pt x="889246" y="692931"/>
                  <a:pt x="911615" y="844017"/>
                </a:cubicBezTo>
                <a:cubicBezTo>
                  <a:pt x="758175" y="843232"/>
                  <a:pt x="741693" y="842839"/>
                  <a:pt x="597279" y="845194"/>
                </a:cubicBezTo>
                <a:moveTo>
                  <a:pt x="1626230" y="863246"/>
                </a:moveTo>
                <a:cubicBezTo>
                  <a:pt x="1503399" y="776519"/>
                  <a:pt x="1417457" y="682335"/>
                  <a:pt x="1355453" y="566569"/>
                </a:cubicBezTo>
                <a:lnTo>
                  <a:pt x="1223597" y="637598"/>
                </a:lnTo>
                <a:cubicBezTo>
                  <a:pt x="1264017" y="713337"/>
                  <a:pt x="1314641" y="782013"/>
                  <a:pt x="1375467" y="845586"/>
                </a:cubicBezTo>
                <a:lnTo>
                  <a:pt x="1096057" y="844802"/>
                </a:lnTo>
                <a:cubicBezTo>
                  <a:pt x="1085069" y="844802"/>
                  <a:pt x="1073689" y="844802"/>
                  <a:pt x="1062700" y="844409"/>
                </a:cubicBezTo>
                <a:cubicBezTo>
                  <a:pt x="1039155" y="678019"/>
                  <a:pt x="1002659" y="510059"/>
                  <a:pt x="946934" y="343668"/>
                </a:cubicBezTo>
                <a:cubicBezTo>
                  <a:pt x="864131" y="95653"/>
                  <a:pt x="754643" y="-19329"/>
                  <a:pt x="621609" y="2647"/>
                </a:cubicBezTo>
                <a:cubicBezTo>
                  <a:pt x="267245" y="60726"/>
                  <a:pt x="0" y="1235662"/>
                  <a:pt x="0" y="1969506"/>
                </a:cubicBezTo>
                <a:lnTo>
                  <a:pt x="149516" y="1969506"/>
                </a:lnTo>
                <a:cubicBezTo>
                  <a:pt x="149516" y="1594735"/>
                  <a:pt x="211127" y="1190532"/>
                  <a:pt x="296677" y="858929"/>
                </a:cubicBezTo>
                <a:cubicBezTo>
                  <a:pt x="296677" y="858929"/>
                  <a:pt x="475233" y="1040232"/>
                  <a:pt x="512906" y="1076728"/>
                </a:cubicBezTo>
                <a:cubicBezTo>
                  <a:pt x="688715" y="1245473"/>
                  <a:pt x="907691" y="1455423"/>
                  <a:pt x="953213" y="1729339"/>
                </a:cubicBezTo>
                <a:lnTo>
                  <a:pt x="1101943" y="1718351"/>
                </a:lnTo>
                <a:cubicBezTo>
                  <a:pt x="1105868" y="1492311"/>
                  <a:pt x="1106653" y="1247042"/>
                  <a:pt x="1081145" y="994710"/>
                </a:cubicBezTo>
                <a:cubicBezTo>
                  <a:pt x="1085854" y="994710"/>
                  <a:pt x="1090563" y="994710"/>
                  <a:pt x="1095665" y="994710"/>
                </a:cubicBezTo>
                <a:lnTo>
                  <a:pt x="1394304" y="995495"/>
                </a:lnTo>
                <a:cubicBezTo>
                  <a:pt x="1321704" y="1070056"/>
                  <a:pt x="1258523" y="1154429"/>
                  <a:pt x="1220065" y="1254498"/>
                </a:cubicBezTo>
                <a:lnTo>
                  <a:pt x="1359378" y="1308654"/>
                </a:lnTo>
                <a:cubicBezTo>
                  <a:pt x="1411963" y="1172481"/>
                  <a:pt x="1527338" y="1068487"/>
                  <a:pt x="1630939" y="982152"/>
                </a:cubicBezTo>
                <a:lnTo>
                  <a:pt x="1705501" y="919756"/>
                </a:lnTo>
                <a:lnTo>
                  <a:pt x="1626230" y="863246"/>
                </a:lnTo>
                <a:close/>
              </a:path>
            </a:pathLst>
          </a:custGeom>
          <a:solidFill>
            <a:schemeClr val="bg1"/>
          </a:solidFill>
          <a:ln w="39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ira Sans Thin"/>
              <a:ea typeface="+mn-ea"/>
              <a:cs typeface="+mn-cs"/>
            </a:endParaRPr>
          </a:p>
        </p:txBody>
      </p:sp>
      <p:pic>
        <p:nvPicPr>
          <p:cNvPr id="7" name="Picture 6" descr="A picture containing text, clipart&#10;&#10;Description automatically generated">
            <a:extLst>
              <a:ext uri="{FF2B5EF4-FFF2-40B4-BE49-F238E27FC236}">
                <a16:creationId xmlns:a16="http://schemas.microsoft.com/office/drawing/2014/main" id="{83AB2802-D24E-EE0F-3A1A-8BBB9BF3C1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437113" y="1641529"/>
            <a:ext cx="1658887" cy="799554"/>
          </a:xfrm>
          <a:prstGeom prst="rect">
            <a:avLst/>
          </a:prstGeom>
        </p:spPr>
      </p:pic>
      <p:sp>
        <p:nvSpPr>
          <p:cNvPr id="9" name="Text Placeholder 8">
            <a:extLst>
              <a:ext uri="{FF2B5EF4-FFF2-40B4-BE49-F238E27FC236}">
                <a16:creationId xmlns:a16="http://schemas.microsoft.com/office/drawing/2014/main" id="{BD9B9A9A-93B8-91AE-F266-AC2B3AA5F6FB}"/>
              </a:ext>
            </a:extLst>
          </p:cNvPr>
          <p:cNvSpPr>
            <a:spLocks noGrp="1"/>
          </p:cNvSpPr>
          <p:nvPr>
            <p:ph type="body" sz="quarter" idx="10" hasCustomPrompt="1"/>
          </p:nvPr>
        </p:nvSpPr>
        <p:spPr>
          <a:xfrm>
            <a:off x="4345300" y="2742467"/>
            <a:ext cx="3777768" cy="1573213"/>
          </a:xfrm>
          <a:prstGeom prst="rect">
            <a:avLst/>
          </a:prstGeom>
        </p:spPr>
        <p:txBody>
          <a:bodyPr/>
          <a:lstStyle>
            <a:lvl1pPr marL="0" indent="0">
              <a:buNone/>
              <a:defRPr sz="2400" baseline="0">
                <a:solidFill>
                  <a:schemeClr val="bg1"/>
                </a:solidFill>
              </a:defRPr>
            </a:lvl1pPr>
          </a:lstStyle>
          <a:p>
            <a:r>
              <a:rPr lang="fr-FR" sz="2800" err="1">
                <a:solidFill>
                  <a:schemeClr val="bg1"/>
                </a:solidFill>
                <a:latin typeface="Fira Sans Light" panose="020B0403050000020004" pitchFamily="34" charset="0"/>
                <a:cs typeface="Segoe UI" panose="020B0502040204020203" pitchFamily="34" charset="0"/>
              </a:rPr>
              <a:t>Title</a:t>
            </a:r>
            <a:r>
              <a:rPr lang="fr-FR" sz="2800">
                <a:solidFill>
                  <a:schemeClr val="bg1"/>
                </a:solidFill>
                <a:latin typeface="Fira Sans Light" panose="020B0403050000020004" pitchFamily="34" charset="0"/>
                <a:cs typeface="Segoe UI" panose="020B0502040204020203" pitchFamily="34" charset="0"/>
              </a:rPr>
              <a:t> Main Headline            </a:t>
            </a:r>
            <a:r>
              <a:rPr lang="fr-FR" sz="2800" err="1">
                <a:solidFill>
                  <a:schemeClr val="bg1"/>
                </a:solidFill>
                <a:latin typeface="Fira Sans Light" panose="020B0403050000020004" pitchFamily="34" charset="0"/>
                <a:cs typeface="Segoe UI" panose="020B0502040204020203" pitchFamily="34" charset="0"/>
              </a:rPr>
              <a:t>Please</a:t>
            </a:r>
            <a:r>
              <a:rPr lang="fr-FR" sz="2800" baseline="0">
                <a:solidFill>
                  <a:schemeClr val="bg1"/>
                </a:solidFill>
                <a:latin typeface="Fira Sans Light" panose="020B0403050000020004" pitchFamily="34" charset="0"/>
                <a:cs typeface="Segoe UI" panose="020B0502040204020203" pitchFamily="34" charset="0"/>
              </a:rPr>
              <a:t> change the </a:t>
            </a:r>
            <a:r>
              <a:rPr lang="fr-FR" sz="2800" baseline="0" err="1">
                <a:solidFill>
                  <a:schemeClr val="bg1"/>
                </a:solidFill>
                <a:latin typeface="Fira Sans Light" panose="020B0403050000020004" pitchFamily="34" charset="0"/>
                <a:cs typeface="Segoe UI" panose="020B0502040204020203" pitchFamily="34" charset="0"/>
              </a:rPr>
              <a:t>text</a:t>
            </a:r>
            <a:endParaRPr lang="fr-FR" sz="2800">
              <a:solidFill>
                <a:schemeClr val="bg1"/>
              </a:solidFill>
              <a:latin typeface="Fira Sans Light" panose="020B0403050000020004" pitchFamily="34" charset="0"/>
              <a:cs typeface="Segoe UI" panose="020B0502040204020203" pitchFamily="34" charset="0"/>
            </a:endParaRPr>
          </a:p>
        </p:txBody>
      </p:sp>
    </p:spTree>
    <p:extLst>
      <p:ext uri="{BB962C8B-B14F-4D97-AF65-F5344CB8AC3E}">
        <p14:creationId xmlns:p14="http://schemas.microsoft.com/office/powerpoint/2010/main" val="3733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10" fill="hold"/>
                                        <p:tgtEl>
                                          <p:spTgt spid="3"/>
                                        </p:tgtEl>
                                      </p:cBhvr>
                                      <p:by x="200000" y="200000"/>
                                    </p:animScale>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0" presetClass="entr" presetSubtype="0" fill="hold" nodeType="withEffect">
                                  <p:stCondLst>
                                    <p:cond delay="1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250"/>
                                        <p:tgtEl>
                                          <p:spTgt spid="3"/>
                                        </p:tgtEl>
                                      </p:cBhvr>
                                    </p:animEffect>
                                  </p:childTnLst>
                                </p:cTn>
                              </p:par>
                              <p:par>
                                <p:cTn id="14" presetID="6" presetClass="emph" presetSubtype="0" decel="100000" fill="hold" nodeType="withEffect">
                                  <p:stCondLst>
                                    <p:cond delay="100"/>
                                  </p:stCondLst>
                                  <p:childTnLst>
                                    <p:animScale>
                                      <p:cBhvr>
                                        <p:cTn id="15" dur="1250" fill="hold"/>
                                        <p:tgtEl>
                                          <p:spTgt spid="3"/>
                                        </p:tgtEl>
                                      </p:cBhvr>
                                      <p:by x="50000" y="50000"/>
                                    </p:animScale>
                                  </p:childTnLst>
                                </p:cTn>
                              </p:par>
                              <p:par>
                                <p:cTn id="16" presetID="10" presetClass="entr" presetSubtype="0" fill="hold" grpId="0" nodeType="withEffect">
                                  <p:stCondLst>
                                    <p:cond delay="11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42" presetClass="path" presetSubtype="0" accel="45333" decel="48000" fill="hold" grpId="1" nodeType="withEffect">
                                  <p:stCondLst>
                                    <p:cond delay="1100"/>
                                  </p:stCondLst>
                                  <p:childTnLst>
                                    <p:animMotion origin="layout" path="M 0.0069 0 L -3.33333E-6 0 " pathEditMode="relative" rAng="0" ptsTypes="AA">
                                      <p:cBhvr>
                                        <p:cTn id="20" dur="750" fill="hold"/>
                                        <p:tgtEl>
                                          <p:spTgt spid="5"/>
                                        </p:tgtEl>
                                        <p:attrNameLst>
                                          <p:attrName>ppt_x</p:attrName>
                                          <p:attrName>ppt_y</p:attrName>
                                        </p:attrNameLst>
                                      </p:cBhvr>
                                      <p:rCtr x="-352" y="0"/>
                                    </p:animMotion>
                                  </p:childTnLst>
                                </p:cTn>
                              </p:par>
                              <p:par>
                                <p:cTn id="21" presetID="10" presetClass="entr" presetSubtype="0" fill="hold" grpId="0" nodeType="withEffect">
                                  <p:stCondLst>
                                    <p:cond delay="1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42" presetClass="path" presetSubtype="0" decel="100000" fill="hold" grpId="1" nodeType="withEffect">
                                  <p:stCondLst>
                                    <p:cond delay="1100"/>
                                  </p:stCondLst>
                                  <p:childTnLst>
                                    <p:animMotion origin="layout" path="M -0.04596 0 L 4.16667E-7 0 " pathEditMode="relative" rAng="0" ptsTypes="AA">
                                      <p:cBhvr>
                                        <p:cTn id="25" dur="750" fill="hold"/>
                                        <p:tgtEl>
                                          <p:spTgt spid="6"/>
                                        </p:tgtEl>
                                        <p:attrNameLst>
                                          <p:attrName>ppt_x</p:attrName>
                                          <p:attrName>ppt_y</p:attrName>
                                        </p:attrNameLst>
                                      </p:cBhvr>
                                      <p:rCtr x="2292" y="0"/>
                                    </p:animMotion>
                                  </p:childTnLst>
                                </p:cTn>
                              </p:par>
                              <p:par>
                                <p:cTn id="26" presetID="49" presetClass="entr" presetSubtype="0" decel="100000" fill="hold" nodeType="withEffect">
                                  <p:stCondLst>
                                    <p:cond delay="110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750" fill="hold"/>
                                        <p:tgtEl>
                                          <p:spTgt spid="7"/>
                                        </p:tgtEl>
                                        <p:attrNameLst>
                                          <p:attrName>ppt_w</p:attrName>
                                        </p:attrNameLst>
                                      </p:cBhvr>
                                      <p:tavLst>
                                        <p:tav tm="0">
                                          <p:val>
                                            <p:fltVal val="0"/>
                                          </p:val>
                                        </p:tav>
                                        <p:tav tm="100000">
                                          <p:val>
                                            <p:strVal val="#ppt_w"/>
                                          </p:val>
                                        </p:tav>
                                      </p:tavLst>
                                    </p:anim>
                                    <p:anim calcmode="lin" valueType="num">
                                      <p:cBhvr>
                                        <p:cTn id="29" dur="750" fill="hold"/>
                                        <p:tgtEl>
                                          <p:spTgt spid="7"/>
                                        </p:tgtEl>
                                        <p:attrNameLst>
                                          <p:attrName>ppt_h</p:attrName>
                                        </p:attrNameLst>
                                      </p:cBhvr>
                                      <p:tavLst>
                                        <p:tav tm="0">
                                          <p:val>
                                            <p:fltVal val="0"/>
                                          </p:val>
                                        </p:tav>
                                        <p:tav tm="100000">
                                          <p:val>
                                            <p:strVal val="#ppt_h"/>
                                          </p:val>
                                        </p:tav>
                                      </p:tavLst>
                                    </p:anim>
                                    <p:anim calcmode="lin" valueType="num">
                                      <p:cBhvr>
                                        <p:cTn id="30" dur="750" fill="hold"/>
                                        <p:tgtEl>
                                          <p:spTgt spid="7"/>
                                        </p:tgtEl>
                                        <p:attrNameLst>
                                          <p:attrName>style.rotation</p:attrName>
                                        </p:attrNameLst>
                                      </p:cBhvr>
                                      <p:tavLst>
                                        <p:tav tm="0">
                                          <p:val>
                                            <p:fltVal val="360"/>
                                          </p:val>
                                        </p:tav>
                                        <p:tav tm="100000">
                                          <p:val>
                                            <p:fltVal val="0"/>
                                          </p:val>
                                        </p:tav>
                                      </p:tavLst>
                                    </p:anim>
                                    <p:animEffect transition="in" filter="fade">
                                      <p:cBhvr>
                                        <p:cTn id="31" dur="750"/>
                                        <p:tgtEl>
                                          <p:spTgt spid="7"/>
                                        </p:tgtEl>
                                      </p:cBhvr>
                                    </p:animEffect>
                                  </p:childTnLst>
                                </p:cTn>
                              </p:par>
                              <p:par>
                                <p:cTn id="32" presetID="8" presetClass="emph" presetSubtype="0" decel="100000" fill="hold" nodeType="withEffect">
                                  <p:stCondLst>
                                    <p:cond delay="1100"/>
                                  </p:stCondLst>
                                  <p:iterate type="lt">
                                    <p:tmPct val="10000"/>
                                  </p:iterate>
                                  <p:childTnLst>
                                    <p:animRot by="21600000">
                                      <p:cBhvr>
                                        <p:cTn id="33" dur="750" fill="hold"/>
                                        <p:tgtEl>
                                          <p:spTgt spid="7"/>
                                        </p:tgtEl>
                                        <p:attrNameLst>
                                          <p:attrName>r</p:attrName>
                                        </p:attrNameLst>
                                      </p:cBhvr>
                                    </p:animRot>
                                  </p:childTnLst>
                                </p:cTn>
                              </p:par>
                              <p:par>
                                <p:cTn id="34" presetID="1" presetClass="entr" presetSubtype="0" fill="hold" grpId="0" nodeType="withEffect">
                                  <p:stCondLst>
                                    <p:cond delay="1100"/>
                                  </p:stCondLst>
                                  <p:childTnLst>
                                    <p:set>
                                      <p:cBhvr>
                                        <p:cTn id="35" dur="1" fill="hold">
                                          <p:stCondLst>
                                            <p:cond delay="0"/>
                                          </p:stCondLst>
                                        </p:cTn>
                                        <p:tgtEl>
                                          <p:spTgt spid="9">
                                            <p:txEl>
                                              <p:pRg st="0" end="0"/>
                                            </p:txEl>
                                          </p:spTgt>
                                        </p:tgtEl>
                                        <p:attrNameLst>
                                          <p:attrName>style.visibility</p:attrName>
                                        </p:attrNameLst>
                                      </p:cBhvr>
                                      <p:to>
                                        <p:strVal val="visible"/>
                                      </p:to>
                                    </p:set>
                                  </p:childTnLst>
                                </p:cTn>
                              </p:par>
                              <p:par>
                                <p:cTn id="36" presetID="35" presetClass="path" presetSubtype="0" accel="50000" decel="50000" fill="hold" grpId="1" nodeType="withEffect">
                                  <p:stCondLst>
                                    <p:cond delay="1100"/>
                                  </p:stCondLst>
                                  <p:childTnLst>
                                    <p:animMotion origin="layout" path="M 0.08346 0.05208 L 0.03346 0.05208 " pathEditMode="relative" rAng="0" ptsTypes="AA">
                                      <p:cBhvr>
                                        <p:cTn id="37" dur="750" fill="hold"/>
                                        <p:tgtEl>
                                          <p:spTgt spid="9">
                                            <p:txEl>
                                              <p:pRg st="0" end="0"/>
                                            </p:txEl>
                                          </p:spTgt>
                                        </p:tgtEl>
                                        <p:attrNameLst>
                                          <p:attrName>ppt_x</p:attrName>
                                          <p:attrName>ppt_y</p:attrName>
                                        </p:attrNameLst>
                                      </p:cBhvr>
                                      <p:rCtr x="-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build="p">
        <p:tmplLst>
          <p:tmpl lvl="1">
            <p:tnLst>
              <p:par>
                <p:cTn presetID="1" presetClass="entr" presetSubtype="0" fill="hold" nodeType="withEffect">
                  <p:stCondLst>
                    <p:cond delay="110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9" grpId="1" build="p">
        <p:tmplLst>
          <p:tmpl lvl="1">
            <p:tnLst>
              <p:par>
                <p:cTn presetID="35" presetClass="path" presetSubtype="0" accel="50000" decel="50000" fill="hold" nodeType="withEffect">
                  <p:stCondLst>
                    <p:cond delay="1100"/>
                  </p:stCondLst>
                  <p:childTnLst>
                    <p:animMotion origin="layout" path="M 0.08346 0.05208 L 0.03346 0.05208 " pathEditMode="relative" rAng="0" ptsTypes="AA">
                      <p:cBhvr>
                        <p:cTn dur="750" fill="hold"/>
                        <p:tgtEl>
                          <p:spTgt spid="9"/>
                        </p:tgtEl>
                        <p:attrNameLst>
                          <p:attrName>ppt_x</p:attrName>
                          <p:attrName>ppt_y</p:attrName>
                        </p:attrNameLst>
                      </p:cBhvr>
                      <p:rCtr x="-2500" y="0"/>
                    </p:animMotion>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Brand_Alternative">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05E8516-7FAB-2101-33D1-5F0031130578}"/>
              </a:ext>
            </a:extLst>
          </p:cNvPr>
          <p:cNvSpPr/>
          <p:nvPr userDrawn="1"/>
        </p:nvSpPr>
        <p:spPr>
          <a:xfrm>
            <a:off x="2404943" y="0"/>
            <a:ext cx="6243995"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sp>
        <p:nvSpPr>
          <p:cNvPr id="4" name="Rectangle 1">
            <a:extLst>
              <a:ext uri="{FF2B5EF4-FFF2-40B4-BE49-F238E27FC236}">
                <a16:creationId xmlns:a16="http://schemas.microsoft.com/office/drawing/2014/main" id="{681DC002-CA32-CCA8-C288-CA6A38B2A3A0}"/>
              </a:ext>
            </a:extLst>
          </p:cNvPr>
          <p:cNvSpPr/>
          <p:nvPr userDrawn="1"/>
        </p:nvSpPr>
        <p:spPr>
          <a:xfrm>
            <a:off x="2106598" y="0"/>
            <a:ext cx="6243995" cy="6872514"/>
          </a:xfrm>
          <a:custGeom>
            <a:avLst/>
            <a:gdLst>
              <a:gd name="connsiteX0" fmla="*/ 0 w 4984955"/>
              <a:gd name="connsiteY0" fmla="*/ 0 h 6858000"/>
              <a:gd name="connsiteX1" fmla="*/ 4984955 w 4984955"/>
              <a:gd name="connsiteY1" fmla="*/ 0 h 6858000"/>
              <a:gd name="connsiteX2" fmla="*/ 4984955 w 4984955"/>
              <a:gd name="connsiteY2" fmla="*/ 6858000 h 6858000"/>
              <a:gd name="connsiteX3" fmla="*/ 0 w 4984955"/>
              <a:gd name="connsiteY3" fmla="*/ 6858000 h 6858000"/>
              <a:gd name="connsiteX4" fmla="*/ 0 w 4984955"/>
              <a:gd name="connsiteY4" fmla="*/ 0 h 6858000"/>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 name="connsiteX0" fmla="*/ 0 w 4984955"/>
              <a:gd name="connsiteY0" fmla="*/ 14514 h 6872514"/>
              <a:gd name="connsiteX1" fmla="*/ 2720726 w 4984955"/>
              <a:gd name="connsiteY1" fmla="*/ 0 h 6872514"/>
              <a:gd name="connsiteX2" fmla="*/ 4984955 w 4984955"/>
              <a:gd name="connsiteY2" fmla="*/ 6872514 h 6872514"/>
              <a:gd name="connsiteX3" fmla="*/ 0 w 4984955"/>
              <a:gd name="connsiteY3" fmla="*/ 6872514 h 6872514"/>
              <a:gd name="connsiteX4" fmla="*/ 0 w 4984955"/>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955" h="6872514">
                <a:moveTo>
                  <a:pt x="0" y="14514"/>
                </a:moveTo>
                <a:lnTo>
                  <a:pt x="2720726" y="0"/>
                </a:lnTo>
                <a:cubicBezTo>
                  <a:pt x="1690212" y="3756781"/>
                  <a:pt x="4230212" y="4581676"/>
                  <a:pt x="4984955" y="6872514"/>
                </a:cubicBezTo>
                <a:lnTo>
                  <a:pt x="0" y="6872514"/>
                </a:lnTo>
                <a:lnTo>
                  <a:pt x="0" y="1451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ira Sans Light"/>
              <a:ea typeface="+mn-ea"/>
              <a:cs typeface="+mn-cs"/>
            </a:endParaRPr>
          </a:p>
        </p:txBody>
      </p:sp>
      <p:pic>
        <p:nvPicPr>
          <p:cNvPr id="6" name="Picture 5" descr="A picture containing logo&#10;&#10;Description automatically generated">
            <a:extLst>
              <a:ext uri="{FF2B5EF4-FFF2-40B4-BE49-F238E27FC236}">
                <a16:creationId xmlns:a16="http://schemas.microsoft.com/office/drawing/2014/main" id="{F0459D60-6A02-9FDA-B1CB-48307C0D72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1924"/>
          <a:stretch/>
        </p:blipFill>
        <p:spPr>
          <a:xfrm>
            <a:off x="1045079" y="2600958"/>
            <a:ext cx="3532077" cy="1656084"/>
          </a:xfrm>
          <a:prstGeom prst="rect">
            <a:avLst/>
          </a:prstGeom>
        </p:spPr>
      </p:pic>
      <p:sp>
        <p:nvSpPr>
          <p:cNvPr id="8" name="Picture Placeholder 7">
            <a:extLst>
              <a:ext uri="{FF2B5EF4-FFF2-40B4-BE49-F238E27FC236}">
                <a16:creationId xmlns:a16="http://schemas.microsoft.com/office/drawing/2014/main" id="{375EA7FD-486A-31C9-C959-6A10FBA8DD4D}"/>
              </a:ext>
            </a:extLst>
          </p:cNvPr>
          <p:cNvSpPr>
            <a:spLocks noGrp="1"/>
          </p:cNvSpPr>
          <p:nvPr>
            <p:ph type="pic" sz="quarter" idx="10" hasCustomPrompt="1"/>
          </p:nvPr>
        </p:nvSpPr>
        <p:spPr>
          <a:xfrm>
            <a:off x="7580935" y="2600958"/>
            <a:ext cx="3662353" cy="1656084"/>
          </a:xfrm>
          <a:prstGeom prst="rect">
            <a:avLst/>
          </a:prstGeom>
        </p:spPr>
        <p:txBody>
          <a:bodyPr anchor="ctr"/>
          <a:lstStyle>
            <a:lvl1pPr marL="0" indent="0">
              <a:buNone/>
              <a:defRPr/>
            </a:lvl1pPr>
          </a:lstStyle>
          <a:p>
            <a:r>
              <a:rPr lang="de-DE"/>
              <a:t>-&gt; </a:t>
            </a:r>
            <a:r>
              <a:rPr lang="en-GB"/>
              <a:t>Add Partner Logo</a:t>
            </a:r>
          </a:p>
        </p:txBody>
      </p:sp>
      <p:sp>
        <p:nvSpPr>
          <p:cNvPr id="10" name="Text Placeholder 5">
            <a:extLst>
              <a:ext uri="{FF2B5EF4-FFF2-40B4-BE49-F238E27FC236}">
                <a16:creationId xmlns:a16="http://schemas.microsoft.com/office/drawing/2014/main" id="{EB0BC798-221B-C2FF-DF1D-37D31B988AC1}"/>
              </a:ext>
            </a:extLst>
          </p:cNvPr>
          <p:cNvSpPr>
            <a:spLocks noGrp="1"/>
          </p:cNvSpPr>
          <p:nvPr>
            <p:ph type="body" sz="quarter" idx="11" hasCustomPrompt="1"/>
          </p:nvPr>
        </p:nvSpPr>
        <p:spPr>
          <a:xfrm>
            <a:off x="948712" y="4790481"/>
            <a:ext cx="4077702" cy="758801"/>
          </a:xfrm>
          <a:prstGeom prst="rect">
            <a:avLst/>
          </a:prstGeom>
        </p:spPr>
        <p:txBody>
          <a:bodyPr/>
          <a:lstStyle>
            <a:lvl1pPr marL="0" indent="0">
              <a:buNone/>
              <a:defRPr sz="4000">
                <a:solidFill>
                  <a:srgbClr val="00229C"/>
                </a:solidFill>
                <a:latin typeface="Fira Sans ExtraBold" panose="020B0903050000020004" pitchFamily="34" charset="0"/>
              </a:defRPr>
            </a:lvl1pPr>
          </a:lstStyle>
          <a:p>
            <a:pPr lvl="0"/>
            <a:r>
              <a:rPr lang="de-DE"/>
              <a:t>ADD TITLE</a:t>
            </a:r>
            <a:endParaRPr lang="en-GB"/>
          </a:p>
        </p:txBody>
      </p:sp>
      <p:sp>
        <p:nvSpPr>
          <p:cNvPr id="11" name="Text Placeholder 5">
            <a:extLst>
              <a:ext uri="{FF2B5EF4-FFF2-40B4-BE49-F238E27FC236}">
                <a16:creationId xmlns:a16="http://schemas.microsoft.com/office/drawing/2014/main" id="{170449D2-2AD5-C864-E2AF-459D2E35505F}"/>
              </a:ext>
            </a:extLst>
          </p:cNvPr>
          <p:cNvSpPr>
            <a:spLocks noGrp="1"/>
          </p:cNvSpPr>
          <p:nvPr>
            <p:ph type="body" sz="quarter" idx="12" hasCustomPrompt="1"/>
          </p:nvPr>
        </p:nvSpPr>
        <p:spPr>
          <a:xfrm>
            <a:off x="1097885" y="5580274"/>
            <a:ext cx="4077702" cy="758801"/>
          </a:xfrm>
          <a:prstGeom prst="rect">
            <a:avLst/>
          </a:prstGeom>
        </p:spPr>
        <p:txBody>
          <a:bodyPr/>
          <a:lstStyle>
            <a:lvl1pPr marL="0" indent="0">
              <a:buNone/>
              <a:defRPr sz="2800">
                <a:solidFill>
                  <a:srgbClr val="00229C"/>
                </a:solidFill>
                <a:latin typeface="Fira Sans Medium" panose="020B0603050000020004" pitchFamily="34" charset="0"/>
              </a:defRPr>
            </a:lvl1pPr>
          </a:lstStyle>
          <a:p>
            <a:pPr lvl="0"/>
            <a:r>
              <a:rPr lang="de-DE"/>
              <a:t>Add Date or Subline</a:t>
            </a:r>
            <a:endParaRPr lang="en-GB"/>
          </a:p>
        </p:txBody>
      </p:sp>
    </p:spTree>
    <p:extLst>
      <p:ext uri="{BB962C8B-B14F-4D97-AF65-F5344CB8AC3E}">
        <p14:creationId xmlns:p14="http://schemas.microsoft.com/office/powerpoint/2010/main" val="364355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42" presetClass="path" presetSubtype="0" decel="100000" fill="hold" nodeType="withEffect">
                                  <p:stCondLst>
                                    <p:cond delay="600"/>
                                  </p:stCondLst>
                                  <p:childTnLst>
                                    <p:animMotion origin="layout" path="M 1.25E-6 -0.05718 L 1.25E-6 0 " pathEditMode="relative" rAng="0" ptsTypes="AA">
                                      <p:cBhvr>
                                        <p:cTn id="17" dur="1000" fill="hold"/>
                                        <p:tgtEl>
                                          <p:spTgt spid="6"/>
                                        </p:tgtEl>
                                        <p:attrNameLst>
                                          <p:attrName>ppt_x</p:attrName>
                                          <p:attrName>ppt_y</p:attrName>
                                        </p:attrNameLst>
                                      </p:cBhvr>
                                      <p:rCtr x="0" y="2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Agenda with Ic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9BA29C-2A60-5102-6D8A-F807A6BF1749}"/>
              </a:ext>
            </a:extLst>
          </p:cNvPr>
          <p:cNvPicPr>
            <a:picLocks noChangeAspect="1"/>
          </p:cNvPicPr>
          <p:nvPr userDrawn="1"/>
        </p:nvPicPr>
        <p:blipFill rotWithShape="1">
          <a:blip r:embed="rId2">
            <a:alphaModFix amt="62000"/>
          </a:blip>
          <a:srcRect t="28151" b="26915"/>
          <a:stretch/>
        </p:blipFill>
        <p:spPr>
          <a:xfrm>
            <a:off x="333204" y="700846"/>
            <a:ext cx="11872481" cy="6157154"/>
          </a:xfrm>
          <a:prstGeom prst="rect">
            <a:avLst/>
          </a:prstGeom>
        </p:spPr>
      </p:pic>
      <p:sp>
        <p:nvSpPr>
          <p:cNvPr id="3" name="Titre 1">
            <a:extLst>
              <a:ext uri="{FF2B5EF4-FFF2-40B4-BE49-F238E27FC236}">
                <a16:creationId xmlns:a16="http://schemas.microsoft.com/office/drawing/2014/main" id="{C6775862-BE26-965E-7089-73A1D7116070}"/>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AGENDA</a:t>
            </a:r>
            <a:endParaRPr lang="fr-CA" noProof="0"/>
          </a:p>
        </p:txBody>
      </p:sp>
      <p:cxnSp>
        <p:nvCxnSpPr>
          <p:cNvPr id="4" name="Connecteur droit 62">
            <a:extLst>
              <a:ext uri="{FF2B5EF4-FFF2-40B4-BE49-F238E27FC236}">
                <a16:creationId xmlns:a16="http://schemas.microsoft.com/office/drawing/2014/main" id="{4E785A93-EFC6-36E9-7027-BAF743248AE6}"/>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5" name="Immagine 8">
            <a:extLst>
              <a:ext uri="{FF2B5EF4-FFF2-40B4-BE49-F238E27FC236}">
                <a16:creationId xmlns:a16="http://schemas.microsoft.com/office/drawing/2014/main" id="{73152856-58D7-54FF-F5A0-712928296B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23" name="Picture Placeholder 22">
            <a:extLst>
              <a:ext uri="{FF2B5EF4-FFF2-40B4-BE49-F238E27FC236}">
                <a16:creationId xmlns:a16="http://schemas.microsoft.com/office/drawing/2014/main" id="{1B310CA3-4FD7-2464-103F-EE750F3B3AE2}"/>
              </a:ext>
            </a:extLst>
          </p:cNvPr>
          <p:cNvSpPr>
            <a:spLocks noGrp="1"/>
          </p:cNvSpPr>
          <p:nvPr>
            <p:ph type="pic" sz="quarter" idx="11" hasCustomPrompt="1"/>
          </p:nvPr>
        </p:nvSpPr>
        <p:spPr>
          <a:xfrm>
            <a:off x="490437" y="874753"/>
            <a:ext cx="502272" cy="502271"/>
          </a:xfrm>
          <a:custGeom>
            <a:avLst/>
            <a:gdLst>
              <a:gd name="connsiteX0" fmla="*/ 251126 w 502272"/>
              <a:gd name="connsiteY0" fmla="*/ 0 h 502271"/>
              <a:gd name="connsiteX1" fmla="*/ 251146 w 502272"/>
              <a:gd name="connsiteY1" fmla="*/ 0 h 502271"/>
              <a:gd name="connsiteX2" fmla="*/ 301749 w 502272"/>
              <a:gd name="connsiteY2" fmla="*/ 5101 h 502271"/>
              <a:gd name="connsiteX3" fmla="*/ 502272 w 502272"/>
              <a:gd name="connsiteY3" fmla="*/ 251135 h 502271"/>
              <a:gd name="connsiteX4" fmla="*/ 251136 w 502272"/>
              <a:gd name="connsiteY4" fmla="*/ 502271 h 502271"/>
              <a:gd name="connsiteX5" fmla="*/ 0 w 502272"/>
              <a:gd name="connsiteY5" fmla="*/ 251135 h 502271"/>
              <a:gd name="connsiteX6" fmla="*/ 200523 w 502272"/>
              <a:gd name="connsiteY6" fmla="*/ 5101 h 50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272" h="502271">
                <a:moveTo>
                  <a:pt x="251126" y="0"/>
                </a:moveTo>
                <a:lnTo>
                  <a:pt x="251146" y="0"/>
                </a:lnTo>
                <a:lnTo>
                  <a:pt x="301749" y="5101"/>
                </a:lnTo>
                <a:cubicBezTo>
                  <a:pt x="416187" y="28519"/>
                  <a:pt x="502272" y="129773"/>
                  <a:pt x="502272" y="251135"/>
                </a:cubicBezTo>
                <a:cubicBezTo>
                  <a:pt x="502272" y="389834"/>
                  <a:pt x="389835" y="502271"/>
                  <a:pt x="251136" y="502271"/>
                </a:cubicBezTo>
                <a:cubicBezTo>
                  <a:pt x="112437" y="502271"/>
                  <a:pt x="0" y="389834"/>
                  <a:pt x="0" y="251135"/>
                </a:cubicBezTo>
                <a:cubicBezTo>
                  <a:pt x="0" y="129773"/>
                  <a:pt x="86085" y="28519"/>
                  <a:pt x="200523" y="5101"/>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1</a:t>
            </a:r>
            <a:endParaRPr lang="en-GB"/>
          </a:p>
        </p:txBody>
      </p:sp>
      <p:sp>
        <p:nvSpPr>
          <p:cNvPr id="33" name="Picture Placeholder 32">
            <a:extLst>
              <a:ext uri="{FF2B5EF4-FFF2-40B4-BE49-F238E27FC236}">
                <a16:creationId xmlns:a16="http://schemas.microsoft.com/office/drawing/2014/main" id="{130050AC-4490-EE1E-3333-FCE9BE161AE4}"/>
              </a:ext>
            </a:extLst>
          </p:cNvPr>
          <p:cNvSpPr>
            <a:spLocks noGrp="1"/>
          </p:cNvSpPr>
          <p:nvPr>
            <p:ph type="pic" sz="quarter" idx="12" hasCustomPrompt="1"/>
          </p:nvPr>
        </p:nvSpPr>
        <p:spPr>
          <a:xfrm>
            <a:off x="490437" y="1572248"/>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2</a:t>
            </a:r>
            <a:endParaRPr lang="en-GB"/>
          </a:p>
        </p:txBody>
      </p:sp>
      <p:sp>
        <p:nvSpPr>
          <p:cNvPr id="34" name="Picture Placeholder 33">
            <a:extLst>
              <a:ext uri="{FF2B5EF4-FFF2-40B4-BE49-F238E27FC236}">
                <a16:creationId xmlns:a16="http://schemas.microsoft.com/office/drawing/2014/main" id="{6AAD10A6-0E94-C3DD-7B91-545EFC6777E1}"/>
              </a:ext>
            </a:extLst>
          </p:cNvPr>
          <p:cNvSpPr>
            <a:spLocks noGrp="1"/>
          </p:cNvSpPr>
          <p:nvPr>
            <p:ph type="pic" sz="quarter" idx="13" hasCustomPrompt="1"/>
          </p:nvPr>
        </p:nvSpPr>
        <p:spPr>
          <a:xfrm>
            <a:off x="490437" y="2269744"/>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3</a:t>
            </a:r>
            <a:endParaRPr lang="en-GB"/>
          </a:p>
        </p:txBody>
      </p:sp>
      <p:sp>
        <p:nvSpPr>
          <p:cNvPr id="35" name="Picture Placeholder 34">
            <a:extLst>
              <a:ext uri="{FF2B5EF4-FFF2-40B4-BE49-F238E27FC236}">
                <a16:creationId xmlns:a16="http://schemas.microsoft.com/office/drawing/2014/main" id="{82A5712C-9B40-4B12-AF51-411B7E32D5C5}"/>
              </a:ext>
            </a:extLst>
          </p:cNvPr>
          <p:cNvSpPr>
            <a:spLocks noGrp="1"/>
          </p:cNvSpPr>
          <p:nvPr>
            <p:ph type="pic" sz="quarter" idx="14" hasCustomPrompt="1"/>
          </p:nvPr>
        </p:nvSpPr>
        <p:spPr>
          <a:xfrm>
            <a:off x="490437" y="2973455"/>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4</a:t>
            </a:r>
            <a:endParaRPr lang="en-GB"/>
          </a:p>
        </p:txBody>
      </p:sp>
      <p:sp>
        <p:nvSpPr>
          <p:cNvPr id="36" name="Picture Placeholder 35">
            <a:extLst>
              <a:ext uri="{FF2B5EF4-FFF2-40B4-BE49-F238E27FC236}">
                <a16:creationId xmlns:a16="http://schemas.microsoft.com/office/drawing/2014/main" id="{E3B54248-906C-6DCE-EB38-F9C3F8C88EB6}"/>
              </a:ext>
            </a:extLst>
          </p:cNvPr>
          <p:cNvSpPr>
            <a:spLocks noGrp="1"/>
          </p:cNvSpPr>
          <p:nvPr>
            <p:ph type="pic" sz="quarter" idx="15" hasCustomPrompt="1"/>
          </p:nvPr>
        </p:nvSpPr>
        <p:spPr>
          <a:xfrm>
            <a:off x="490437" y="3677166"/>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5</a:t>
            </a:r>
            <a:endParaRPr lang="en-GB"/>
          </a:p>
        </p:txBody>
      </p:sp>
      <p:sp>
        <p:nvSpPr>
          <p:cNvPr id="37" name="Picture Placeholder 36">
            <a:extLst>
              <a:ext uri="{FF2B5EF4-FFF2-40B4-BE49-F238E27FC236}">
                <a16:creationId xmlns:a16="http://schemas.microsoft.com/office/drawing/2014/main" id="{33ADF988-15CD-EBC8-81EB-EA7C315F1EAA}"/>
              </a:ext>
            </a:extLst>
          </p:cNvPr>
          <p:cNvSpPr>
            <a:spLocks noGrp="1"/>
          </p:cNvSpPr>
          <p:nvPr>
            <p:ph type="pic" sz="quarter" idx="16" hasCustomPrompt="1"/>
          </p:nvPr>
        </p:nvSpPr>
        <p:spPr>
          <a:xfrm>
            <a:off x="490437" y="4380877"/>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6</a:t>
            </a:r>
            <a:endParaRPr lang="en-GB"/>
          </a:p>
        </p:txBody>
      </p:sp>
      <p:sp>
        <p:nvSpPr>
          <p:cNvPr id="12" name="Text Placeholder 25">
            <a:extLst>
              <a:ext uri="{FF2B5EF4-FFF2-40B4-BE49-F238E27FC236}">
                <a16:creationId xmlns:a16="http://schemas.microsoft.com/office/drawing/2014/main" id="{31634F96-02D6-F5B6-9B00-085B392734EF}"/>
              </a:ext>
            </a:extLst>
          </p:cNvPr>
          <p:cNvSpPr>
            <a:spLocks noGrp="1"/>
          </p:cNvSpPr>
          <p:nvPr>
            <p:ph type="body" sz="quarter" idx="17" hasCustomPrompt="1"/>
          </p:nvPr>
        </p:nvSpPr>
        <p:spPr>
          <a:xfrm>
            <a:off x="1196279" y="874751"/>
            <a:ext cx="5973386" cy="502273"/>
          </a:xfrm>
          <a:prstGeom prst="rect">
            <a:avLst/>
          </a:prstGeom>
        </p:spPr>
        <p:txBody>
          <a:bodyPr anchor="ctr"/>
          <a:lstStyle>
            <a:lvl1pPr marL="0" indent="0">
              <a:buNone/>
              <a:defRPr sz="1800">
                <a:latin typeface="Fira Sans Medium" panose="020B0603050000020004" pitchFamily="34" charset="0"/>
              </a:defRPr>
            </a:lvl1pPr>
          </a:lstStyle>
          <a:p>
            <a:pPr lvl="0"/>
            <a:r>
              <a:rPr lang="en-US"/>
              <a:t>Topic 1</a:t>
            </a:r>
            <a:endParaRPr lang="en-GB"/>
          </a:p>
        </p:txBody>
      </p:sp>
      <p:sp>
        <p:nvSpPr>
          <p:cNvPr id="13" name="Text Placeholder 25">
            <a:extLst>
              <a:ext uri="{FF2B5EF4-FFF2-40B4-BE49-F238E27FC236}">
                <a16:creationId xmlns:a16="http://schemas.microsoft.com/office/drawing/2014/main" id="{D3308859-E10D-2E69-42D4-624D544E4F7F}"/>
              </a:ext>
            </a:extLst>
          </p:cNvPr>
          <p:cNvSpPr>
            <a:spLocks noGrp="1"/>
          </p:cNvSpPr>
          <p:nvPr>
            <p:ph type="body" sz="quarter" idx="18" hasCustomPrompt="1"/>
          </p:nvPr>
        </p:nvSpPr>
        <p:spPr>
          <a:xfrm>
            <a:off x="1196279" y="1568227"/>
            <a:ext cx="5973386" cy="530308"/>
          </a:xfrm>
          <a:prstGeom prst="rect">
            <a:avLst/>
          </a:prstGeom>
        </p:spPr>
        <p:txBody>
          <a:bodyPr anchor="ctr"/>
          <a:lstStyle>
            <a:lvl1pPr marL="0" indent="0">
              <a:buNone/>
              <a:defRPr sz="1800">
                <a:latin typeface="Fira Sans Medium" panose="020B0603050000020004" pitchFamily="34" charset="0"/>
              </a:defRPr>
            </a:lvl1pPr>
          </a:lstStyle>
          <a:p>
            <a:pPr lvl="0"/>
            <a:r>
              <a:rPr lang="en-US"/>
              <a:t>Topic 2</a:t>
            </a:r>
            <a:endParaRPr lang="en-GB"/>
          </a:p>
        </p:txBody>
      </p:sp>
      <p:sp>
        <p:nvSpPr>
          <p:cNvPr id="14" name="Text Placeholder 25">
            <a:extLst>
              <a:ext uri="{FF2B5EF4-FFF2-40B4-BE49-F238E27FC236}">
                <a16:creationId xmlns:a16="http://schemas.microsoft.com/office/drawing/2014/main" id="{D2162406-E7D5-9928-B801-3A710FAEA6B1}"/>
              </a:ext>
            </a:extLst>
          </p:cNvPr>
          <p:cNvSpPr>
            <a:spLocks noGrp="1"/>
          </p:cNvSpPr>
          <p:nvPr>
            <p:ph type="body" sz="quarter" idx="19" hasCustomPrompt="1"/>
          </p:nvPr>
        </p:nvSpPr>
        <p:spPr>
          <a:xfrm>
            <a:off x="1196279" y="2289738"/>
            <a:ext cx="5973386" cy="502273"/>
          </a:xfrm>
          <a:prstGeom prst="rect">
            <a:avLst/>
          </a:prstGeom>
        </p:spPr>
        <p:txBody>
          <a:bodyPr anchor="ctr"/>
          <a:lstStyle>
            <a:lvl1pPr marL="0" indent="0">
              <a:buNone/>
              <a:defRPr sz="1800">
                <a:latin typeface="Fira Sans Medium" panose="020B0603050000020004" pitchFamily="34" charset="0"/>
              </a:defRPr>
            </a:lvl1pPr>
          </a:lstStyle>
          <a:p>
            <a:pPr lvl="0"/>
            <a:r>
              <a:rPr lang="en-US"/>
              <a:t>Topic 3</a:t>
            </a:r>
            <a:endParaRPr lang="en-GB"/>
          </a:p>
        </p:txBody>
      </p:sp>
      <p:sp>
        <p:nvSpPr>
          <p:cNvPr id="15" name="Text Placeholder 25">
            <a:extLst>
              <a:ext uri="{FF2B5EF4-FFF2-40B4-BE49-F238E27FC236}">
                <a16:creationId xmlns:a16="http://schemas.microsoft.com/office/drawing/2014/main" id="{78E75963-1C7D-4580-ACCE-5AB23607A921}"/>
              </a:ext>
            </a:extLst>
          </p:cNvPr>
          <p:cNvSpPr>
            <a:spLocks noGrp="1"/>
          </p:cNvSpPr>
          <p:nvPr>
            <p:ph type="body" sz="quarter" idx="20" hasCustomPrompt="1"/>
          </p:nvPr>
        </p:nvSpPr>
        <p:spPr>
          <a:xfrm>
            <a:off x="1196278" y="2983214"/>
            <a:ext cx="5973385" cy="496058"/>
          </a:xfrm>
          <a:prstGeom prst="rect">
            <a:avLst/>
          </a:prstGeom>
        </p:spPr>
        <p:txBody>
          <a:bodyPr anchor="ctr"/>
          <a:lstStyle>
            <a:lvl1pPr marL="0" indent="0">
              <a:buNone/>
              <a:defRPr sz="1800">
                <a:latin typeface="Fira Sans Medium" panose="020B0603050000020004" pitchFamily="34" charset="0"/>
              </a:defRPr>
            </a:lvl1pPr>
          </a:lstStyle>
          <a:p>
            <a:pPr lvl="0"/>
            <a:r>
              <a:rPr lang="en-US"/>
              <a:t>Topic 4</a:t>
            </a:r>
            <a:endParaRPr lang="en-GB"/>
          </a:p>
        </p:txBody>
      </p:sp>
      <p:sp>
        <p:nvSpPr>
          <p:cNvPr id="16" name="Text Placeholder 25">
            <a:extLst>
              <a:ext uri="{FF2B5EF4-FFF2-40B4-BE49-F238E27FC236}">
                <a16:creationId xmlns:a16="http://schemas.microsoft.com/office/drawing/2014/main" id="{F879C749-94E7-4586-D632-DF57A88C780D}"/>
              </a:ext>
            </a:extLst>
          </p:cNvPr>
          <p:cNvSpPr>
            <a:spLocks noGrp="1"/>
          </p:cNvSpPr>
          <p:nvPr>
            <p:ph type="body" sz="quarter" idx="21" hasCustomPrompt="1"/>
          </p:nvPr>
        </p:nvSpPr>
        <p:spPr>
          <a:xfrm>
            <a:off x="1198677" y="3670475"/>
            <a:ext cx="5970986" cy="507817"/>
          </a:xfrm>
          <a:prstGeom prst="rect">
            <a:avLst/>
          </a:prstGeom>
        </p:spPr>
        <p:txBody>
          <a:bodyPr anchor="ctr"/>
          <a:lstStyle>
            <a:lvl1pPr marL="0" indent="0">
              <a:buNone/>
              <a:defRPr sz="1800">
                <a:latin typeface="Fira Sans Medium" panose="020B0603050000020004" pitchFamily="34" charset="0"/>
              </a:defRPr>
            </a:lvl1pPr>
          </a:lstStyle>
          <a:p>
            <a:pPr lvl="0"/>
            <a:r>
              <a:rPr lang="en-US"/>
              <a:t>Topic 5</a:t>
            </a:r>
            <a:endParaRPr lang="en-GB"/>
          </a:p>
        </p:txBody>
      </p:sp>
      <p:sp>
        <p:nvSpPr>
          <p:cNvPr id="17" name="Text Placeholder 25">
            <a:extLst>
              <a:ext uri="{FF2B5EF4-FFF2-40B4-BE49-F238E27FC236}">
                <a16:creationId xmlns:a16="http://schemas.microsoft.com/office/drawing/2014/main" id="{D37AE1D9-3988-02E3-7A8E-DF7CA066AF4F}"/>
              </a:ext>
            </a:extLst>
          </p:cNvPr>
          <p:cNvSpPr>
            <a:spLocks noGrp="1"/>
          </p:cNvSpPr>
          <p:nvPr>
            <p:ph type="body" sz="quarter" idx="22" hasCustomPrompt="1"/>
          </p:nvPr>
        </p:nvSpPr>
        <p:spPr>
          <a:xfrm>
            <a:off x="1196278" y="4369495"/>
            <a:ext cx="5970986" cy="531904"/>
          </a:xfrm>
          <a:prstGeom prst="rect">
            <a:avLst/>
          </a:prstGeom>
        </p:spPr>
        <p:txBody>
          <a:bodyPr anchor="ctr"/>
          <a:lstStyle>
            <a:lvl1pPr marL="0" indent="0">
              <a:buNone/>
              <a:defRPr sz="1800">
                <a:latin typeface="Fira Sans Medium" panose="020B0603050000020004" pitchFamily="34" charset="0"/>
              </a:defRPr>
            </a:lvl1pPr>
          </a:lstStyle>
          <a:p>
            <a:pPr lvl="0"/>
            <a:r>
              <a:rPr lang="en-US"/>
              <a:t>Topic 6</a:t>
            </a:r>
            <a:endParaRPr lang="en-GB"/>
          </a:p>
        </p:txBody>
      </p:sp>
      <p:sp>
        <p:nvSpPr>
          <p:cNvPr id="38" name="Picture Placeholder 37">
            <a:extLst>
              <a:ext uri="{FF2B5EF4-FFF2-40B4-BE49-F238E27FC236}">
                <a16:creationId xmlns:a16="http://schemas.microsoft.com/office/drawing/2014/main" id="{B7D5CFC2-DE41-F5CF-FC09-9F626C0F533D}"/>
              </a:ext>
            </a:extLst>
          </p:cNvPr>
          <p:cNvSpPr>
            <a:spLocks noGrp="1"/>
          </p:cNvSpPr>
          <p:nvPr>
            <p:ph type="pic" sz="quarter" idx="23" hasCustomPrompt="1"/>
          </p:nvPr>
        </p:nvSpPr>
        <p:spPr>
          <a:xfrm>
            <a:off x="490437" y="5084588"/>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7</a:t>
            </a:r>
            <a:endParaRPr lang="en-GB"/>
          </a:p>
        </p:txBody>
      </p:sp>
      <p:sp>
        <p:nvSpPr>
          <p:cNvPr id="19" name="Text Placeholder 25">
            <a:extLst>
              <a:ext uri="{FF2B5EF4-FFF2-40B4-BE49-F238E27FC236}">
                <a16:creationId xmlns:a16="http://schemas.microsoft.com/office/drawing/2014/main" id="{C9B404D5-C267-8038-4EFE-DDA214AC0D4B}"/>
              </a:ext>
            </a:extLst>
          </p:cNvPr>
          <p:cNvSpPr>
            <a:spLocks noGrp="1"/>
          </p:cNvSpPr>
          <p:nvPr>
            <p:ph type="body" sz="quarter" idx="24" hasCustomPrompt="1"/>
          </p:nvPr>
        </p:nvSpPr>
        <p:spPr>
          <a:xfrm>
            <a:off x="1196278" y="5092602"/>
            <a:ext cx="5970985" cy="507818"/>
          </a:xfrm>
          <a:prstGeom prst="rect">
            <a:avLst/>
          </a:prstGeom>
        </p:spPr>
        <p:txBody>
          <a:bodyPr anchor="ctr"/>
          <a:lstStyle>
            <a:lvl1pPr marL="0" indent="0">
              <a:buNone/>
              <a:defRPr sz="1800">
                <a:latin typeface="Fira Sans Medium" panose="020B0603050000020004" pitchFamily="34" charset="0"/>
              </a:defRPr>
            </a:lvl1pPr>
          </a:lstStyle>
          <a:p>
            <a:pPr lvl="0"/>
            <a:r>
              <a:rPr lang="en-US"/>
              <a:t>Topic 7</a:t>
            </a:r>
            <a:endParaRPr lang="en-GB"/>
          </a:p>
        </p:txBody>
      </p:sp>
      <p:sp>
        <p:nvSpPr>
          <p:cNvPr id="39" name="Picture Placeholder 38">
            <a:extLst>
              <a:ext uri="{FF2B5EF4-FFF2-40B4-BE49-F238E27FC236}">
                <a16:creationId xmlns:a16="http://schemas.microsoft.com/office/drawing/2014/main" id="{CB494E2E-5027-F5E3-BAF9-1B290CB0A7F1}"/>
              </a:ext>
            </a:extLst>
          </p:cNvPr>
          <p:cNvSpPr>
            <a:spLocks noGrp="1"/>
          </p:cNvSpPr>
          <p:nvPr>
            <p:ph type="pic" sz="quarter" idx="25" hasCustomPrompt="1"/>
          </p:nvPr>
        </p:nvSpPr>
        <p:spPr>
          <a:xfrm>
            <a:off x="490437" y="5788299"/>
            <a:ext cx="502272" cy="502272"/>
          </a:xfrm>
          <a:custGeom>
            <a:avLst/>
            <a:gdLst>
              <a:gd name="connsiteX0" fmla="*/ 251136 w 502272"/>
              <a:gd name="connsiteY0" fmla="*/ 0 h 502272"/>
              <a:gd name="connsiteX1" fmla="*/ 502272 w 502272"/>
              <a:gd name="connsiteY1" fmla="*/ 251136 h 502272"/>
              <a:gd name="connsiteX2" fmla="*/ 251136 w 502272"/>
              <a:gd name="connsiteY2" fmla="*/ 502272 h 502272"/>
              <a:gd name="connsiteX3" fmla="*/ 0 w 502272"/>
              <a:gd name="connsiteY3" fmla="*/ 251136 h 502272"/>
              <a:gd name="connsiteX4" fmla="*/ 251136 w 502272"/>
              <a:gd name="connsiteY4" fmla="*/ 0 h 50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72" h="502272">
                <a:moveTo>
                  <a:pt x="251136" y="0"/>
                </a:moveTo>
                <a:cubicBezTo>
                  <a:pt x="389835" y="0"/>
                  <a:pt x="502272" y="112437"/>
                  <a:pt x="502272" y="251136"/>
                </a:cubicBezTo>
                <a:cubicBezTo>
                  <a:pt x="502272" y="389835"/>
                  <a:pt x="389835" y="502272"/>
                  <a:pt x="251136" y="502272"/>
                </a:cubicBezTo>
                <a:cubicBezTo>
                  <a:pt x="112437" y="502272"/>
                  <a:pt x="0" y="389835"/>
                  <a:pt x="0" y="251136"/>
                </a:cubicBezTo>
                <a:cubicBezTo>
                  <a:pt x="0" y="112437"/>
                  <a:pt x="112437" y="0"/>
                  <a:pt x="251136" y="0"/>
                </a:cubicBezTo>
                <a:close/>
              </a:path>
            </a:pathLst>
          </a:custGeom>
          <a:solidFill>
            <a:srgbClr val="00239C"/>
          </a:solidFill>
        </p:spPr>
        <p:txBody>
          <a:bodyPr wrap="square" anchor="ctr">
            <a:noAutofit/>
          </a:bodyPr>
          <a:lstStyle>
            <a:lvl1pPr marL="0" indent="0">
              <a:buNone/>
              <a:defRPr sz="900">
                <a:solidFill>
                  <a:schemeClr val="bg1"/>
                </a:solidFill>
                <a:latin typeface="Fira Sans" panose="020B0503050000020004" pitchFamily="34" charset="0"/>
              </a:defRPr>
            </a:lvl1pPr>
          </a:lstStyle>
          <a:p>
            <a:r>
              <a:rPr lang="de-DE"/>
              <a:t>Icon 8</a:t>
            </a:r>
            <a:endParaRPr lang="en-GB"/>
          </a:p>
        </p:txBody>
      </p:sp>
      <p:sp>
        <p:nvSpPr>
          <p:cNvPr id="32" name="Text Placeholder 25">
            <a:extLst>
              <a:ext uri="{FF2B5EF4-FFF2-40B4-BE49-F238E27FC236}">
                <a16:creationId xmlns:a16="http://schemas.microsoft.com/office/drawing/2014/main" id="{F7E15148-AFB7-8CC2-9F0D-B19ED4D202F7}"/>
              </a:ext>
            </a:extLst>
          </p:cNvPr>
          <p:cNvSpPr>
            <a:spLocks noGrp="1"/>
          </p:cNvSpPr>
          <p:nvPr>
            <p:ph type="body" sz="quarter" idx="26" hasCustomPrompt="1"/>
          </p:nvPr>
        </p:nvSpPr>
        <p:spPr>
          <a:xfrm>
            <a:off x="1196278" y="5791626"/>
            <a:ext cx="5970985" cy="507818"/>
          </a:xfrm>
          <a:prstGeom prst="rect">
            <a:avLst/>
          </a:prstGeom>
        </p:spPr>
        <p:txBody>
          <a:bodyPr anchor="ctr"/>
          <a:lstStyle>
            <a:lvl1pPr marL="0" indent="0">
              <a:buNone/>
              <a:defRPr sz="1800">
                <a:latin typeface="Fira Sans Medium" panose="020B0603050000020004" pitchFamily="34" charset="0"/>
              </a:defRPr>
            </a:lvl1pPr>
          </a:lstStyle>
          <a:p>
            <a:pPr lvl="0"/>
            <a:r>
              <a:rPr lang="en-US"/>
              <a:t>Topic 8</a:t>
            </a:r>
            <a:endParaRPr lang="en-GB"/>
          </a:p>
        </p:txBody>
      </p:sp>
    </p:spTree>
    <p:extLst>
      <p:ext uri="{BB962C8B-B14F-4D97-AF65-F5344CB8AC3E}">
        <p14:creationId xmlns:p14="http://schemas.microsoft.com/office/powerpoint/2010/main" val="218775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ain Agenda clea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FD68FF-E0C5-19F9-00A6-ADA70B0F30CD}"/>
              </a:ext>
            </a:extLst>
          </p:cNvPr>
          <p:cNvPicPr>
            <a:picLocks noChangeAspect="1"/>
          </p:cNvPicPr>
          <p:nvPr userDrawn="1"/>
        </p:nvPicPr>
        <p:blipFill rotWithShape="1">
          <a:blip r:embed="rId2">
            <a:alphaModFix amt="62000"/>
          </a:blip>
          <a:srcRect t="23036" b="26915"/>
          <a:stretch/>
        </p:blipFill>
        <p:spPr>
          <a:xfrm>
            <a:off x="333204" y="0"/>
            <a:ext cx="11872481" cy="6858000"/>
          </a:xfrm>
          <a:prstGeom prst="rect">
            <a:avLst/>
          </a:prstGeom>
        </p:spPr>
      </p:pic>
      <p:sp>
        <p:nvSpPr>
          <p:cNvPr id="3" name="Titre 1">
            <a:extLst>
              <a:ext uri="{FF2B5EF4-FFF2-40B4-BE49-F238E27FC236}">
                <a16:creationId xmlns:a16="http://schemas.microsoft.com/office/drawing/2014/main" id="{C6775862-BE26-965E-7089-73A1D7116070}"/>
              </a:ext>
            </a:extLst>
          </p:cNvPr>
          <p:cNvSpPr>
            <a:spLocks noGrp="1"/>
          </p:cNvSpPr>
          <p:nvPr>
            <p:ph type="title" hasCustomPrompt="1"/>
          </p:nvPr>
        </p:nvSpPr>
        <p:spPr>
          <a:xfrm>
            <a:off x="458787" y="190500"/>
            <a:ext cx="10355717" cy="473206"/>
          </a:xfrm>
          <a:prstGeom prst="rect">
            <a:avLst/>
          </a:prstGeom>
        </p:spPr>
        <p:txBody>
          <a:bodyPr wrap="square">
            <a:spAutoFit/>
          </a:bodyPr>
          <a:lstStyle>
            <a:lvl1pPr algn="l">
              <a:defRPr sz="2700" b="0" i="0" cap="none" baseline="0">
                <a:solidFill>
                  <a:schemeClr val="tx2"/>
                </a:solidFill>
                <a:latin typeface="Fira Sans ExtraBold" panose="020B0903050000020004" pitchFamily="34" charset="0"/>
                <a:cs typeface="Fira Sans ExtraBold" panose="020B0903050000020004" pitchFamily="34" charset="0"/>
              </a:defRPr>
            </a:lvl1pPr>
          </a:lstStyle>
          <a:p>
            <a:r>
              <a:rPr lang="fr-FR" noProof="0"/>
              <a:t>AGENDA</a:t>
            </a:r>
            <a:endParaRPr lang="fr-CA" noProof="0"/>
          </a:p>
        </p:txBody>
      </p:sp>
      <p:cxnSp>
        <p:nvCxnSpPr>
          <p:cNvPr id="4" name="Connecteur droit 62">
            <a:extLst>
              <a:ext uri="{FF2B5EF4-FFF2-40B4-BE49-F238E27FC236}">
                <a16:creationId xmlns:a16="http://schemas.microsoft.com/office/drawing/2014/main" id="{4E785A93-EFC6-36E9-7027-BAF743248AE6}"/>
              </a:ext>
            </a:extLst>
          </p:cNvPr>
          <p:cNvCxnSpPr/>
          <p:nvPr userDrawn="1"/>
        </p:nvCxnSpPr>
        <p:spPr>
          <a:xfrm flipH="1">
            <a:off x="439314" y="656278"/>
            <a:ext cx="11455321" cy="7428"/>
          </a:xfrm>
          <a:prstGeom prst="line">
            <a:avLst/>
          </a:prstGeom>
          <a:ln w="38100" cmpd="sng">
            <a:solidFill>
              <a:srgbClr val="00239C"/>
            </a:solidFill>
          </a:ln>
        </p:spPr>
        <p:style>
          <a:lnRef idx="1">
            <a:schemeClr val="accent1"/>
          </a:lnRef>
          <a:fillRef idx="0">
            <a:schemeClr val="accent1"/>
          </a:fillRef>
          <a:effectRef idx="0">
            <a:schemeClr val="accent1"/>
          </a:effectRef>
          <a:fontRef idx="minor">
            <a:schemeClr val="tx1"/>
          </a:fontRef>
        </p:style>
      </p:cxnSp>
      <p:pic>
        <p:nvPicPr>
          <p:cNvPr id="5" name="Immagine 8">
            <a:extLst>
              <a:ext uri="{FF2B5EF4-FFF2-40B4-BE49-F238E27FC236}">
                <a16:creationId xmlns:a16="http://schemas.microsoft.com/office/drawing/2014/main" id="{73152856-58D7-54FF-F5A0-712928296B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8551" y="6010757"/>
            <a:ext cx="1056084" cy="652018"/>
          </a:xfrm>
          <a:prstGeom prst="rect">
            <a:avLst/>
          </a:prstGeom>
        </p:spPr>
      </p:pic>
      <p:sp>
        <p:nvSpPr>
          <p:cNvPr id="7" name="Text Placeholder 6">
            <a:extLst>
              <a:ext uri="{FF2B5EF4-FFF2-40B4-BE49-F238E27FC236}">
                <a16:creationId xmlns:a16="http://schemas.microsoft.com/office/drawing/2014/main" id="{2D6B2457-0D76-38D0-C41B-CA1F4AB2E696}"/>
              </a:ext>
            </a:extLst>
          </p:cNvPr>
          <p:cNvSpPr>
            <a:spLocks noGrp="1"/>
          </p:cNvSpPr>
          <p:nvPr>
            <p:ph type="body" sz="quarter" idx="18" hasCustomPrompt="1"/>
          </p:nvPr>
        </p:nvSpPr>
        <p:spPr>
          <a:xfrm>
            <a:off x="458788" y="1319984"/>
            <a:ext cx="8291673" cy="5253854"/>
          </a:xfrm>
          <a:prstGeom prst="rect">
            <a:avLst/>
          </a:prstGeom>
        </p:spPr>
        <p:txBody>
          <a:bodyPr/>
          <a:lstStyle>
            <a:lvl1pPr marL="228600" indent="-228600">
              <a:buClr>
                <a:srgbClr val="00239C"/>
              </a:buClr>
              <a:buFont typeface="Wingdings" panose="05000000000000000000" pitchFamily="2" charset="2"/>
              <a:buChar char="§"/>
              <a:defRPr sz="1800">
                <a:latin typeface="Fira Sans Medium" panose="020B0603050000020004" pitchFamily="34" charset="0"/>
              </a:defRPr>
            </a:lvl1pPr>
          </a:lstStyle>
          <a:p>
            <a:pPr lvl="0"/>
            <a:r>
              <a:rPr lang="en-US"/>
              <a:t>Add topic 1</a:t>
            </a:r>
          </a:p>
          <a:p>
            <a:pPr lvl="0"/>
            <a:r>
              <a:rPr lang="en-US"/>
              <a:t>Add topic 2</a:t>
            </a:r>
            <a:endParaRPr lang="en-GB"/>
          </a:p>
        </p:txBody>
      </p:sp>
    </p:spTree>
    <p:extLst>
      <p:ext uri="{BB962C8B-B14F-4D97-AF65-F5344CB8AC3E}">
        <p14:creationId xmlns:p14="http://schemas.microsoft.com/office/powerpoint/2010/main" val="27528772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CasellaDiTesto 13"/>
          <p:cNvSpPr txBox="1"/>
          <p:nvPr userDrawn="1"/>
        </p:nvSpPr>
        <p:spPr>
          <a:xfrm>
            <a:off x="10459582" y="-646851"/>
            <a:ext cx="184666" cy="369332"/>
          </a:xfrm>
          <a:prstGeom prst="rect">
            <a:avLst/>
          </a:prstGeom>
          <a:noFill/>
        </p:spPr>
        <p:txBody>
          <a:bodyPr wrap="none" rtlCol="0">
            <a:spAutoFit/>
          </a:bodyPr>
          <a:lstStyle/>
          <a:p>
            <a:endParaRPr lang="it-IT"/>
          </a:p>
        </p:txBody>
      </p:sp>
      <p:sp>
        <p:nvSpPr>
          <p:cNvPr id="15" name="CasellaDiTesto 14"/>
          <p:cNvSpPr txBox="1"/>
          <p:nvPr userDrawn="1"/>
        </p:nvSpPr>
        <p:spPr>
          <a:xfrm>
            <a:off x="10120395" y="-662628"/>
            <a:ext cx="184666"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361203269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31" r:id="rId6"/>
    <p:sldLayoutId id="2147483756" r:id="rId7"/>
    <p:sldLayoutId id="2147483739" r:id="rId8"/>
    <p:sldLayoutId id="2147483748" r:id="rId9"/>
    <p:sldLayoutId id="2147483742" r:id="rId10"/>
    <p:sldLayoutId id="2147483729" r:id="rId11"/>
    <p:sldLayoutId id="2147483751" r:id="rId12"/>
    <p:sldLayoutId id="2147483732" r:id="rId13"/>
    <p:sldLayoutId id="2147483734" r:id="rId14"/>
    <p:sldLayoutId id="2147483735" r:id="rId15"/>
    <p:sldLayoutId id="2147483736" r:id="rId16"/>
    <p:sldLayoutId id="2147483743"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45" r:id="rId26"/>
    <p:sldLayoutId id="2147483754" r:id="rId27"/>
    <p:sldLayoutId id="2147483755" r:id="rId28"/>
    <p:sldLayoutId id="2147483752" r:id="rId29"/>
    <p:sldLayoutId id="2147483746" r:id="rId30"/>
    <p:sldLayoutId id="2147483747" r:id="rId31"/>
    <p:sldLayoutId id="2147483749" r:id="rId32"/>
    <p:sldLayoutId id="2147483750" r:id="rId33"/>
    <p:sldLayoutId id="2147483728" r:id="rId34"/>
    <p:sldLayoutId id="2147483753" r:id="rId35"/>
    <p:sldLayoutId id="2147483744" r:id="rId36"/>
    <p:sldLayoutId id="2147483741" r:id="rId37"/>
    <p:sldLayoutId id="2147483740" r:id="rId38"/>
    <p:sldLayoutId id="2147483738" r:id="rId39"/>
    <p:sldLayoutId id="2147483784" r:id="rId40"/>
    <p:sldLayoutId id="2147483766" r:id="rId41"/>
    <p:sldLayoutId id="2147483765" r:id="rId42"/>
    <p:sldLayoutId id="2147483764" r:id="rId43"/>
    <p:sldLayoutId id="2147483763" r:id="rId44"/>
    <p:sldLayoutId id="2147483789" r:id="rId45"/>
    <p:sldLayoutId id="2147483788" r:id="rId46"/>
    <p:sldLayoutId id="2147483787" r:id="rId47"/>
    <p:sldLayoutId id="2147483786" r:id="rId48"/>
    <p:sldLayoutId id="2147483785" r:id="rId49"/>
    <p:sldLayoutId id="2147483730" r:id="rId5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3.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42.png"/><Relationship Id="rId2" Type="http://schemas.openxmlformats.org/officeDocument/2006/relationships/notesSlide" Target="../notesSlides/notesSlide10.xml"/><Relationship Id="rId16" Type="http://schemas.openxmlformats.org/officeDocument/2006/relationships/image" Target="../media/image59.png"/><Relationship Id="rId1" Type="http://schemas.openxmlformats.org/officeDocument/2006/relationships/slideLayout" Target="../slideLayouts/slideLayout36.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43.png"/><Relationship Id="rId10" Type="http://schemas.openxmlformats.org/officeDocument/2006/relationships/image" Target="../media/image54.sv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svg"/></Relationships>
</file>

<file path=ppt/slides/_rels/slide11.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60.jpeg"/><Relationship Id="rId7"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1.jpe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A2E948-3155-4BBF-DBC6-0212CBBAD1BF}"/>
              </a:ext>
            </a:extLst>
          </p:cNvPr>
          <p:cNvSpPr>
            <a:spLocks noGrp="1"/>
          </p:cNvSpPr>
          <p:nvPr>
            <p:ph type="body" sz="quarter" idx="10"/>
          </p:nvPr>
        </p:nvSpPr>
        <p:spPr>
          <a:xfrm>
            <a:off x="3913223" y="2742467"/>
            <a:ext cx="5323994" cy="1573213"/>
          </a:xfrm>
        </p:spPr>
        <p:txBody>
          <a:bodyPr/>
          <a:lstStyle/>
          <a:p>
            <a:r>
              <a:rPr lang="en-GB"/>
              <a:t>Patryk KRAJEWSKI</a:t>
            </a:r>
          </a:p>
          <a:p>
            <a:r>
              <a:rPr lang="pl-PL"/>
              <a:t>Strategia zarządzania usługami zewnętrznymi na przykładzie opłat drogowych.</a:t>
            </a:r>
            <a:endParaRPr lang="en-GB"/>
          </a:p>
        </p:txBody>
      </p:sp>
    </p:spTree>
    <p:extLst>
      <p:ext uri="{BB962C8B-B14F-4D97-AF65-F5344CB8AC3E}">
        <p14:creationId xmlns:p14="http://schemas.microsoft.com/office/powerpoint/2010/main" val="411427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3D5661-782E-AC8B-E481-0420A6EBA028}"/>
              </a:ext>
            </a:extLst>
          </p:cNvPr>
          <p:cNvSpPr/>
          <p:nvPr/>
        </p:nvSpPr>
        <p:spPr>
          <a:xfrm>
            <a:off x="1" y="768980"/>
            <a:ext cx="12192000" cy="6064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3">
            <a:extLst>
              <a:ext uri="{FF2B5EF4-FFF2-40B4-BE49-F238E27FC236}">
                <a16:creationId xmlns:a16="http://schemas.microsoft.com/office/drawing/2014/main" id="{DC3667D8-803C-9D7F-41D5-1EDFF2C28199}"/>
              </a:ext>
            </a:extLst>
          </p:cNvPr>
          <p:cNvPicPr>
            <a:picLocks noChangeAspect="1"/>
          </p:cNvPicPr>
          <p:nvPr/>
        </p:nvPicPr>
        <p:blipFill rotWithShape="1">
          <a:blip r:embed="rId3">
            <a:alphaModFix amt="62000"/>
          </a:blip>
          <a:srcRect l="1396" t="29152" r="9603" b="31602"/>
          <a:stretch/>
        </p:blipFill>
        <p:spPr>
          <a:xfrm>
            <a:off x="96464" y="702313"/>
            <a:ext cx="12095536" cy="6155687"/>
          </a:xfrm>
          <a:prstGeom prst="rect">
            <a:avLst/>
          </a:prstGeom>
        </p:spPr>
      </p:pic>
      <p:sp>
        <p:nvSpPr>
          <p:cNvPr id="2" name="Title 1">
            <a:extLst>
              <a:ext uri="{FF2B5EF4-FFF2-40B4-BE49-F238E27FC236}">
                <a16:creationId xmlns:a16="http://schemas.microsoft.com/office/drawing/2014/main" id="{C5929E4D-31DC-3213-943B-30BB2588B8F1}"/>
              </a:ext>
            </a:extLst>
          </p:cNvPr>
          <p:cNvSpPr>
            <a:spLocks noGrp="1"/>
          </p:cNvSpPr>
          <p:nvPr>
            <p:ph type="title"/>
          </p:nvPr>
        </p:nvSpPr>
        <p:spPr/>
        <p:txBody>
          <a:bodyPr wrap="square" lIns="91440" tIns="45720" rIns="91440" bIns="45720" anchor="t">
            <a:spAutoFit/>
          </a:bodyPr>
          <a:lstStyle/>
          <a:p>
            <a:r>
              <a:rPr lang="pl-PL">
                <a:latin typeface="Fira Sans ExtraBold"/>
              </a:rPr>
              <a:t>Kompleksowe doradztwo w zakresie opłat drogowych </a:t>
            </a:r>
            <a:endParaRPr lang="en-US"/>
          </a:p>
        </p:txBody>
      </p:sp>
      <p:grpSp>
        <p:nvGrpSpPr>
          <p:cNvPr id="20" name="Groupe 204">
            <a:extLst>
              <a:ext uri="{FF2B5EF4-FFF2-40B4-BE49-F238E27FC236}">
                <a16:creationId xmlns:a16="http://schemas.microsoft.com/office/drawing/2014/main" id="{C62515DE-6DCE-8270-722C-8CAF59547A30}"/>
              </a:ext>
            </a:extLst>
          </p:cNvPr>
          <p:cNvGrpSpPr/>
          <p:nvPr/>
        </p:nvGrpSpPr>
        <p:grpSpPr>
          <a:xfrm>
            <a:off x="4398589" y="2179595"/>
            <a:ext cx="3429662" cy="3429662"/>
            <a:chOff x="4381169" y="2313481"/>
            <a:chExt cx="3429662" cy="3429662"/>
          </a:xfrm>
        </p:grpSpPr>
        <p:sp>
          <p:nvSpPr>
            <p:cNvPr id="5" name="Ellipse 98">
              <a:extLst>
                <a:ext uri="{FF2B5EF4-FFF2-40B4-BE49-F238E27FC236}">
                  <a16:creationId xmlns:a16="http://schemas.microsoft.com/office/drawing/2014/main" id="{3BF744F2-D721-3C72-DD8E-51FE96F8E5A8}"/>
                </a:ext>
              </a:extLst>
            </p:cNvPr>
            <p:cNvSpPr/>
            <p:nvPr/>
          </p:nvSpPr>
          <p:spPr>
            <a:xfrm>
              <a:off x="4381169" y="2313481"/>
              <a:ext cx="3429662" cy="3429662"/>
            </a:xfrm>
            <a:prstGeom prst="ellipse">
              <a:avLst/>
            </a:prstGeom>
            <a:solidFill>
              <a:schemeClr val="bg1"/>
            </a:solidFill>
            <a:ln w="6350">
              <a:noFill/>
            </a:ln>
            <a:effectLst>
              <a:outerShdw blurRad="1778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8" descr="A picture containing logo&#10;&#10;Description automatically generated">
              <a:extLst>
                <a:ext uri="{FF2B5EF4-FFF2-40B4-BE49-F238E27FC236}">
                  <a16:creationId xmlns:a16="http://schemas.microsoft.com/office/drawing/2014/main" id="{F4788311-5A07-982D-3DE6-DD6793D7AFBF}"/>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b="31924"/>
            <a:stretch/>
          </p:blipFill>
          <p:spPr>
            <a:xfrm>
              <a:off x="5662172" y="3829023"/>
              <a:ext cx="858558" cy="402552"/>
            </a:xfrm>
            <a:prstGeom prst="rect">
              <a:avLst/>
            </a:prstGeom>
          </p:spPr>
        </p:pic>
      </p:grpSp>
      <p:sp>
        <p:nvSpPr>
          <p:cNvPr id="22" name="Rectangle: Rounded Corners 1">
            <a:extLst>
              <a:ext uri="{FF2B5EF4-FFF2-40B4-BE49-F238E27FC236}">
                <a16:creationId xmlns:a16="http://schemas.microsoft.com/office/drawing/2014/main" id="{18A1C947-F08B-7F6C-73A8-7FF78F8B78B6}"/>
              </a:ext>
            </a:extLst>
          </p:cNvPr>
          <p:cNvSpPr/>
          <p:nvPr/>
        </p:nvSpPr>
        <p:spPr>
          <a:xfrm>
            <a:off x="9339843" y="1365365"/>
            <a:ext cx="2253602" cy="2189224"/>
          </a:xfrm>
          <a:prstGeom prst="roundRect">
            <a:avLst>
              <a:gd name="adj" fmla="val 6133"/>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31">
            <a:extLst>
              <a:ext uri="{FF2B5EF4-FFF2-40B4-BE49-F238E27FC236}">
                <a16:creationId xmlns:a16="http://schemas.microsoft.com/office/drawing/2014/main" id="{5EAC0F92-7B38-CECE-B07A-0086C50C1A42}"/>
              </a:ext>
            </a:extLst>
          </p:cNvPr>
          <p:cNvSpPr txBox="1"/>
          <p:nvPr/>
        </p:nvSpPr>
        <p:spPr>
          <a:xfrm>
            <a:off x="9339843" y="1527034"/>
            <a:ext cx="2221480" cy="430887"/>
          </a:xfrm>
          <a:prstGeom prst="rect">
            <a:avLst/>
          </a:prstGeom>
          <a:noFill/>
        </p:spPr>
        <p:txBody>
          <a:bodyPr wrap="square" lIns="0" rIns="0" rtlCol="0">
            <a:spAutoFit/>
          </a:bodyPr>
          <a:lstStyle/>
          <a:p>
            <a:pPr algn="ctr"/>
            <a:r>
              <a:rPr lang="pl-PL" sz="1100" spc="90">
                <a:solidFill>
                  <a:schemeClr val="bg1"/>
                </a:solidFill>
                <a:latin typeface="Fira Sans Medium" panose="020B0603050000020004" pitchFamily="34" charset="0"/>
              </a:rPr>
              <a:t>Opłaty drogowe, tunele i parkingi</a:t>
            </a:r>
            <a:endParaRPr lang="en-US" sz="1100" spc="90">
              <a:solidFill>
                <a:schemeClr val="bg1"/>
              </a:solidFill>
              <a:latin typeface="Fira Sans Medium" panose="020B0603050000020004" pitchFamily="34" charset="0"/>
            </a:endParaRPr>
          </a:p>
        </p:txBody>
      </p:sp>
      <p:grpSp>
        <p:nvGrpSpPr>
          <p:cNvPr id="28" name="Group 57">
            <a:extLst>
              <a:ext uri="{FF2B5EF4-FFF2-40B4-BE49-F238E27FC236}">
                <a16:creationId xmlns:a16="http://schemas.microsoft.com/office/drawing/2014/main" id="{4168C3F7-61FB-DCA0-05A3-F8C64786E541}"/>
              </a:ext>
            </a:extLst>
          </p:cNvPr>
          <p:cNvGrpSpPr/>
          <p:nvPr/>
        </p:nvGrpSpPr>
        <p:grpSpPr>
          <a:xfrm>
            <a:off x="9735996" y="2800224"/>
            <a:ext cx="588017" cy="588017"/>
            <a:chOff x="7321758" y="2250747"/>
            <a:chExt cx="588017" cy="588017"/>
          </a:xfrm>
        </p:grpSpPr>
        <p:sp>
          <p:nvSpPr>
            <p:cNvPr id="26" name="Oval 45">
              <a:extLst>
                <a:ext uri="{FF2B5EF4-FFF2-40B4-BE49-F238E27FC236}">
                  <a16:creationId xmlns:a16="http://schemas.microsoft.com/office/drawing/2014/main" id="{BD360987-FD6F-3297-04BC-A4DAC9B1C8CD}"/>
                </a:ext>
              </a:extLst>
            </p:cNvPr>
            <p:cNvSpPr/>
            <p:nvPr/>
          </p:nvSpPr>
          <p:spPr>
            <a:xfrm>
              <a:off x="7321758" y="2250747"/>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56">
              <a:extLst>
                <a:ext uri="{FF2B5EF4-FFF2-40B4-BE49-F238E27FC236}">
                  <a16:creationId xmlns:a16="http://schemas.microsoft.com/office/drawing/2014/main" id="{4195A17B-69C9-C9B6-B948-00F1D6157F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2345" y="2474360"/>
              <a:ext cx="506843" cy="140790"/>
            </a:xfrm>
            <a:prstGeom prst="rect">
              <a:avLst/>
            </a:prstGeom>
          </p:spPr>
        </p:pic>
      </p:grpSp>
      <p:grpSp>
        <p:nvGrpSpPr>
          <p:cNvPr id="32" name="Group 60">
            <a:extLst>
              <a:ext uri="{FF2B5EF4-FFF2-40B4-BE49-F238E27FC236}">
                <a16:creationId xmlns:a16="http://schemas.microsoft.com/office/drawing/2014/main" id="{7675A461-2B27-29E8-A4CA-49A51A026A2F}"/>
              </a:ext>
            </a:extLst>
          </p:cNvPr>
          <p:cNvGrpSpPr/>
          <p:nvPr/>
        </p:nvGrpSpPr>
        <p:grpSpPr>
          <a:xfrm>
            <a:off x="10566439" y="2800224"/>
            <a:ext cx="588017" cy="588017"/>
            <a:chOff x="10367642" y="2250747"/>
            <a:chExt cx="588017" cy="588017"/>
          </a:xfrm>
        </p:grpSpPr>
        <p:sp>
          <p:nvSpPr>
            <p:cNvPr id="30" name="Oval 48">
              <a:extLst>
                <a:ext uri="{FF2B5EF4-FFF2-40B4-BE49-F238E27FC236}">
                  <a16:creationId xmlns:a16="http://schemas.microsoft.com/office/drawing/2014/main" id="{C1D3A6E1-8099-7DB0-38A5-6ED1BBBCEFF7}"/>
                </a:ext>
              </a:extLst>
            </p:cNvPr>
            <p:cNvSpPr/>
            <p:nvPr/>
          </p:nvSpPr>
          <p:spPr>
            <a:xfrm>
              <a:off x="10367642" y="2250747"/>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59">
              <a:extLst>
                <a:ext uri="{FF2B5EF4-FFF2-40B4-BE49-F238E27FC236}">
                  <a16:creationId xmlns:a16="http://schemas.microsoft.com/office/drawing/2014/main" id="{6063BCAD-68BC-E1B5-A9D8-CCB6B3CBBC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74389" y="2413874"/>
              <a:ext cx="374522" cy="261763"/>
            </a:xfrm>
            <a:prstGeom prst="rect">
              <a:avLst/>
            </a:prstGeom>
          </p:spPr>
        </p:pic>
      </p:grpSp>
      <p:grpSp>
        <p:nvGrpSpPr>
          <p:cNvPr id="36" name="Groupe 18">
            <a:extLst>
              <a:ext uri="{FF2B5EF4-FFF2-40B4-BE49-F238E27FC236}">
                <a16:creationId xmlns:a16="http://schemas.microsoft.com/office/drawing/2014/main" id="{E837B7BE-27A3-AB7E-B0FD-A9C028613141}"/>
              </a:ext>
            </a:extLst>
          </p:cNvPr>
          <p:cNvGrpSpPr/>
          <p:nvPr/>
        </p:nvGrpSpPr>
        <p:grpSpPr>
          <a:xfrm>
            <a:off x="9735996" y="2079277"/>
            <a:ext cx="588017" cy="588017"/>
            <a:chOff x="1229992" y="2522886"/>
            <a:chExt cx="588017" cy="588017"/>
          </a:xfrm>
        </p:grpSpPr>
        <p:sp>
          <p:nvSpPr>
            <p:cNvPr id="34" name="Oval 42">
              <a:extLst>
                <a:ext uri="{FF2B5EF4-FFF2-40B4-BE49-F238E27FC236}">
                  <a16:creationId xmlns:a16="http://schemas.microsoft.com/office/drawing/2014/main" id="{C7178DE5-DEBD-BF50-757A-1AFD27D9F045}"/>
                </a:ext>
              </a:extLst>
            </p:cNvPr>
            <p:cNvSpPr/>
            <p:nvPr/>
          </p:nvSpPr>
          <p:spPr>
            <a:xfrm>
              <a:off x="1229992" y="2522886"/>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50">
              <a:extLst>
                <a:ext uri="{FF2B5EF4-FFF2-40B4-BE49-F238E27FC236}">
                  <a16:creationId xmlns:a16="http://schemas.microsoft.com/office/drawing/2014/main" id="{AF3D5AA0-8205-D548-F934-F739AB026C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57872" y="2707989"/>
              <a:ext cx="332256" cy="217811"/>
            </a:xfrm>
            <a:prstGeom prst="rect">
              <a:avLst/>
            </a:prstGeom>
          </p:spPr>
        </p:pic>
      </p:grpSp>
      <p:grpSp>
        <p:nvGrpSpPr>
          <p:cNvPr id="45" name="Groupe 28">
            <a:extLst>
              <a:ext uri="{FF2B5EF4-FFF2-40B4-BE49-F238E27FC236}">
                <a16:creationId xmlns:a16="http://schemas.microsoft.com/office/drawing/2014/main" id="{93437C45-EEA2-584E-1E16-8EC77B09B526}"/>
              </a:ext>
            </a:extLst>
          </p:cNvPr>
          <p:cNvGrpSpPr/>
          <p:nvPr/>
        </p:nvGrpSpPr>
        <p:grpSpPr>
          <a:xfrm>
            <a:off x="10566439" y="2079277"/>
            <a:ext cx="588017" cy="588017"/>
            <a:chOff x="1972411" y="3032349"/>
            <a:chExt cx="588017" cy="588017"/>
          </a:xfrm>
        </p:grpSpPr>
        <p:sp>
          <p:nvSpPr>
            <p:cNvPr id="38" name="Oval 39">
              <a:extLst>
                <a:ext uri="{FF2B5EF4-FFF2-40B4-BE49-F238E27FC236}">
                  <a16:creationId xmlns:a16="http://schemas.microsoft.com/office/drawing/2014/main" id="{16701763-83F6-C53D-FAEF-D7C9399BC87B}"/>
                </a:ext>
              </a:extLst>
            </p:cNvPr>
            <p:cNvSpPr/>
            <p:nvPr/>
          </p:nvSpPr>
          <p:spPr>
            <a:xfrm>
              <a:off x="1972411" y="3032349"/>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e 22">
              <a:extLst>
                <a:ext uri="{FF2B5EF4-FFF2-40B4-BE49-F238E27FC236}">
                  <a16:creationId xmlns:a16="http://schemas.microsoft.com/office/drawing/2014/main" id="{C8471CD5-C261-F362-F1E4-425EF283B46F}"/>
                </a:ext>
              </a:extLst>
            </p:cNvPr>
            <p:cNvGrpSpPr/>
            <p:nvPr/>
          </p:nvGrpSpPr>
          <p:grpSpPr>
            <a:xfrm>
              <a:off x="2080697" y="3217066"/>
              <a:ext cx="371444" cy="247156"/>
              <a:chOff x="4384161" y="2649350"/>
              <a:chExt cx="371444" cy="247156"/>
            </a:xfrm>
          </p:grpSpPr>
          <p:sp>
            <p:nvSpPr>
              <p:cNvPr id="40" name="Rectangle : coins arrondis 23">
                <a:extLst>
                  <a:ext uri="{FF2B5EF4-FFF2-40B4-BE49-F238E27FC236}">
                    <a16:creationId xmlns:a16="http://schemas.microsoft.com/office/drawing/2014/main" id="{CD7F9401-A7CD-BFA7-9616-8AE33CDF66BE}"/>
                  </a:ext>
                </a:extLst>
              </p:cNvPr>
              <p:cNvSpPr/>
              <p:nvPr/>
            </p:nvSpPr>
            <p:spPr>
              <a:xfrm>
                <a:off x="4510109" y="2695229"/>
                <a:ext cx="116268" cy="201277"/>
              </a:xfrm>
              <a:prstGeom prst="roundRect">
                <a:avLst>
                  <a:gd name="adj" fmla="val 131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 coins arrondis 24">
                <a:extLst>
                  <a:ext uri="{FF2B5EF4-FFF2-40B4-BE49-F238E27FC236}">
                    <a16:creationId xmlns:a16="http://schemas.microsoft.com/office/drawing/2014/main" id="{299EE997-B4EB-48E8-4C35-2EEB671AB493}"/>
                  </a:ext>
                </a:extLst>
              </p:cNvPr>
              <p:cNvSpPr/>
              <p:nvPr/>
            </p:nvSpPr>
            <p:spPr>
              <a:xfrm>
                <a:off x="4384161" y="2649350"/>
                <a:ext cx="371444" cy="201277"/>
              </a:xfrm>
              <a:prstGeom prst="roundRect">
                <a:avLst>
                  <a:gd name="adj" fmla="val 131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 coins arrondis 25">
                <a:extLst>
                  <a:ext uri="{FF2B5EF4-FFF2-40B4-BE49-F238E27FC236}">
                    <a16:creationId xmlns:a16="http://schemas.microsoft.com/office/drawing/2014/main" id="{F1E45790-214A-7198-31AB-7091939EBF06}"/>
                  </a:ext>
                </a:extLst>
              </p:cNvPr>
              <p:cNvSpPr/>
              <p:nvPr/>
            </p:nvSpPr>
            <p:spPr>
              <a:xfrm>
                <a:off x="4422260" y="2685677"/>
                <a:ext cx="197333" cy="128622"/>
              </a:xfrm>
              <a:prstGeom prst="roundRect">
                <a:avLst>
                  <a:gd name="adj" fmla="val 131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26">
                <a:extLst>
                  <a:ext uri="{FF2B5EF4-FFF2-40B4-BE49-F238E27FC236}">
                    <a16:creationId xmlns:a16="http://schemas.microsoft.com/office/drawing/2014/main" id="{C4B13594-B496-1EDF-9966-6831AF30847D}"/>
                  </a:ext>
                </a:extLst>
              </p:cNvPr>
              <p:cNvSpPr/>
              <p:nvPr/>
            </p:nvSpPr>
            <p:spPr>
              <a:xfrm>
                <a:off x="4658363" y="2695229"/>
                <a:ext cx="45879" cy="45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27">
                <a:extLst>
                  <a:ext uri="{FF2B5EF4-FFF2-40B4-BE49-F238E27FC236}">
                    <a16:creationId xmlns:a16="http://schemas.microsoft.com/office/drawing/2014/main" id="{1D55D6EE-75CC-71A9-18AA-210205935C77}"/>
                  </a:ext>
                </a:extLst>
              </p:cNvPr>
              <p:cNvSpPr/>
              <p:nvPr/>
            </p:nvSpPr>
            <p:spPr>
              <a:xfrm>
                <a:off x="4658363" y="2759523"/>
                <a:ext cx="45879" cy="45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47" name="Rectangle : coins arrondis 107">
            <a:extLst>
              <a:ext uri="{FF2B5EF4-FFF2-40B4-BE49-F238E27FC236}">
                <a16:creationId xmlns:a16="http://schemas.microsoft.com/office/drawing/2014/main" id="{738B62C6-37FB-D0F1-DAF6-DCAFDB08267D}"/>
              </a:ext>
            </a:extLst>
          </p:cNvPr>
          <p:cNvSpPr/>
          <p:nvPr/>
        </p:nvSpPr>
        <p:spPr>
          <a:xfrm>
            <a:off x="3565595" y="2202674"/>
            <a:ext cx="1227011" cy="343753"/>
          </a:xfrm>
          <a:prstGeom prst="roundRect">
            <a:avLst/>
          </a:prstGeom>
          <a:solidFill>
            <a:schemeClr val="bg1"/>
          </a:solidFill>
          <a:ln w="6350">
            <a:noFill/>
          </a:ln>
          <a:effectLst>
            <a:outerShdw blurRad="1778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400">
                <a:solidFill>
                  <a:schemeClr val="tx2"/>
                </a:solidFill>
              </a:rPr>
              <a:t>optymalizacja</a:t>
            </a:r>
            <a:endParaRPr lang="en-GB" sz="1400">
              <a:solidFill>
                <a:schemeClr val="tx2"/>
              </a:solidFill>
            </a:endParaRPr>
          </a:p>
        </p:txBody>
      </p:sp>
      <p:sp>
        <p:nvSpPr>
          <p:cNvPr id="49" name="Ellipse 113">
            <a:extLst>
              <a:ext uri="{FF2B5EF4-FFF2-40B4-BE49-F238E27FC236}">
                <a16:creationId xmlns:a16="http://schemas.microsoft.com/office/drawing/2014/main" id="{7C25EBEB-11B1-1836-1AB5-06546BC675A0}"/>
              </a:ext>
            </a:extLst>
          </p:cNvPr>
          <p:cNvSpPr/>
          <p:nvPr/>
        </p:nvSpPr>
        <p:spPr>
          <a:xfrm>
            <a:off x="4876413" y="2596713"/>
            <a:ext cx="92468" cy="92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115">
            <a:extLst>
              <a:ext uri="{FF2B5EF4-FFF2-40B4-BE49-F238E27FC236}">
                <a16:creationId xmlns:a16="http://schemas.microsoft.com/office/drawing/2014/main" id="{8E9B79DB-12EE-7D81-D221-91E7F016717A}"/>
              </a:ext>
            </a:extLst>
          </p:cNvPr>
          <p:cNvSpPr/>
          <p:nvPr/>
        </p:nvSpPr>
        <p:spPr>
          <a:xfrm>
            <a:off x="4346778" y="3848192"/>
            <a:ext cx="92468" cy="92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116">
            <a:extLst>
              <a:ext uri="{FF2B5EF4-FFF2-40B4-BE49-F238E27FC236}">
                <a16:creationId xmlns:a16="http://schemas.microsoft.com/office/drawing/2014/main" id="{D011419E-11BE-1D02-7156-D34B4277A0C5}"/>
              </a:ext>
            </a:extLst>
          </p:cNvPr>
          <p:cNvSpPr/>
          <p:nvPr/>
        </p:nvSpPr>
        <p:spPr>
          <a:xfrm>
            <a:off x="7767365" y="3848192"/>
            <a:ext cx="92468" cy="92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 coins arrondis 119">
            <a:extLst>
              <a:ext uri="{FF2B5EF4-FFF2-40B4-BE49-F238E27FC236}">
                <a16:creationId xmlns:a16="http://schemas.microsoft.com/office/drawing/2014/main" id="{F46151D3-9459-C2FE-E68A-495AD05F60A1}"/>
              </a:ext>
            </a:extLst>
          </p:cNvPr>
          <p:cNvSpPr/>
          <p:nvPr/>
        </p:nvSpPr>
        <p:spPr>
          <a:xfrm>
            <a:off x="7411644" y="2202674"/>
            <a:ext cx="1122184" cy="343753"/>
          </a:xfrm>
          <a:prstGeom prst="roundRect">
            <a:avLst/>
          </a:prstGeom>
          <a:solidFill>
            <a:schemeClr val="bg1"/>
          </a:solidFill>
          <a:ln w="6350">
            <a:noFill/>
          </a:ln>
          <a:effectLst>
            <a:outerShdw blurRad="1778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400">
                <a:solidFill>
                  <a:schemeClr val="tx2"/>
                </a:solidFill>
              </a:rPr>
              <a:t>zarządzanie</a:t>
            </a:r>
            <a:endParaRPr lang="en-GB" sz="1400">
              <a:solidFill>
                <a:schemeClr val="tx2"/>
              </a:solidFill>
            </a:endParaRPr>
          </a:p>
        </p:txBody>
      </p:sp>
      <p:sp>
        <p:nvSpPr>
          <p:cNvPr id="57" name="Rectangle : coins arrondis 120">
            <a:extLst>
              <a:ext uri="{FF2B5EF4-FFF2-40B4-BE49-F238E27FC236}">
                <a16:creationId xmlns:a16="http://schemas.microsoft.com/office/drawing/2014/main" id="{1061E025-8994-EF41-86AA-D9800A0D544E}"/>
              </a:ext>
            </a:extLst>
          </p:cNvPr>
          <p:cNvSpPr/>
          <p:nvPr/>
        </p:nvSpPr>
        <p:spPr>
          <a:xfrm>
            <a:off x="7983884" y="3708119"/>
            <a:ext cx="1051100" cy="343753"/>
          </a:xfrm>
          <a:prstGeom prst="roundRect">
            <a:avLst/>
          </a:prstGeom>
          <a:solidFill>
            <a:schemeClr val="bg1"/>
          </a:solidFill>
          <a:ln w="6350">
            <a:noFill/>
          </a:ln>
          <a:effectLst>
            <a:outerShdw blurRad="1778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400">
                <a:solidFill>
                  <a:schemeClr val="tx2"/>
                </a:solidFill>
              </a:rPr>
              <a:t>płatności</a:t>
            </a:r>
            <a:endParaRPr lang="en-GB" sz="1400">
              <a:solidFill>
                <a:schemeClr val="tx2"/>
              </a:solidFill>
            </a:endParaRPr>
          </a:p>
        </p:txBody>
      </p:sp>
      <p:sp>
        <p:nvSpPr>
          <p:cNvPr id="59" name="Rectangle : coins arrondis 121">
            <a:extLst>
              <a:ext uri="{FF2B5EF4-FFF2-40B4-BE49-F238E27FC236}">
                <a16:creationId xmlns:a16="http://schemas.microsoft.com/office/drawing/2014/main" id="{4CDC76B9-76FF-6857-E1D0-DC2338C815C9}"/>
              </a:ext>
            </a:extLst>
          </p:cNvPr>
          <p:cNvSpPr/>
          <p:nvPr/>
        </p:nvSpPr>
        <p:spPr>
          <a:xfrm>
            <a:off x="3189248" y="3708119"/>
            <a:ext cx="1051100" cy="343753"/>
          </a:xfrm>
          <a:prstGeom prst="roundRect">
            <a:avLst/>
          </a:prstGeom>
          <a:solidFill>
            <a:schemeClr val="bg1"/>
          </a:solidFill>
          <a:ln w="6350">
            <a:noFill/>
          </a:ln>
          <a:effectLst>
            <a:outerShdw blurRad="1778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pl-PL" sz="1400">
                <a:solidFill>
                  <a:schemeClr val="tx2"/>
                </a:solidFill>
                <a:ea typeface="Calibri"/>
                <a:cs typeface="Calibri"/>
              </a:rPr>
              <a:t>doradztwo</a:t>
            </a:r>
            <a:endParaRPr lang="en-GB" sz="1400">
              <a:solidFill>
                <a:schemeClr val="tx2"/>
              </a:solidFill>
              <a:ea typeface="Calibri"/>
              <a:cs typeface="Calibri"/>
            </a:endParaRPr>
          </a:p>
        </p:txBody>
      </p:sp>
      <p:sp>
        <p:nvSpPr>
          <p:cNvPr id="61" name="Rectangle : coins arrondis 122">
            <a:extLst>
              <a:ext uri="{FF2B5EF4-FFF2-40B4-BE49-F238E27FC236}">
                <a16:creationId xmlns:a16="http://schemas.microsoft.com/office/drawing/2014/main" id="{8E7CC389-5474-ED38-F0CA-AF705353255E}"/>
              </a:ext>
            </a:extLst>
          </p:cNvPr>
          <p:cNvSpPr/>
          <p:nvPr/>
        </p:nvSpPr>
        <p:spPr>
          <a:xfrm>
            <a:off x="3654041" y="5057191"/>
            <a:ext cx="1082968" cy="343753"/>
          </a:xfrm>
          <a:prstGeom prst="roundRect">
            <a:avLst/>
          </a:prstGeom>
          <a:solidFill>
            <a:schemeClr val="bg1"/>
          </a:solidFill>
          <a:ln w="6350">
            <a:noFill/>
          </a:ln>
          <a:effectLst>
            <a:outerShdw blurRad="1778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400">
                <a:solidFill>
                  <a:schemeClr val="tx2"/>
                </a:solidFill>
              </a:rPr>
              <a:t>udostępniaj</a:t>
            </a:r>
            <a:endParaRPr lang="en-GB" sz="1400">
              <a:solidFill>
                <a:schemeClr val="tx2"/>
              </a:solidFill>
            </a:endParaRPr>
          </a:p>
        </p:txBody>
      </p:sp>
      <p:sp>
        <p:nvSpPr>
          <p:cNvPr id="63" name="Ellipse 124">
            <a:extLst>
              <a:ext uri="{FF2B5EF4-FFF2-40B4-BE49-F238E27FC236}">
                <a16:creationId xmlns:a16="http://schemas.microsoft.com/office/drawing/2014/main" id="{C95E0806-D4D8-E14A-4F7E-2A419B907EA8}"/>
              </a:ext>
            </a:extLst>
          </p:cNvPr>
          <p:cNvSpPr/>
          <p:nvPr/>
        </p:nvSpPr>
        <p:spPr>
          <a:xfrm>
            <a:off x="7245901" y="2596713"/>
            <a:ext cx="92468" cy="92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125">
            <a:extLst>
              <a:ext uri="{FF2B5EF4-FFF2-40B4-BE49-F238E27FC236}">
                <a16:creationId xmlns:a16="http://schemas.microsoft.com/office/drawing/2014/main" id="{3547432A-488D-CEA4-6641-15CCFAFB6744}"/>
              </a:ext>
            </a:extLst>
          </p:cNvPr>
          <p:cNvSpPr/>
          <p:nvPr/>
        </p:nvSpPr>
        <p:spPr>
          <a:xfrm>
            <a:off x="4830179" y="5055652"/>
            <a:ext cx="92468" cy="92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126">
            <a:extLst>
              <a:ext uri="{FF2B5EF4-FFF2-40B4-BE49-F238E27FC236}">
                <a16:creationId xmlns:a16="http://schemas.microsoft.com/office/drawing/2014/main" id="{45FE944A-B2E5-E9C1-FA0B-FA0929E8D7FD}"/>
              </a:ext>
            </a:extLst>
          </p:cNvPr>
          <p:cNvSpPr/>
          <p:nvPr/>
        </p:nvSpPr>
        <p:spPr>
          <a:xfrm>
            <a:off x="7268069" y="5066736"/>
            <a:ext cx="92468" cy="924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 coins arrondis 127">
            <a:extLst>
              <a:ext uri="{FF2B5EF4-FFF2-40B4-BE49-F238E27FC236}">
                <a16:creationId xmlns:a16="http://schemas.microsoft.com/office/drawing/2014/main" id="{6D9ACF02-7D0F-079F-3DD6-1DCB6BEE85B2}"/>
              </a:ext>
            </a:extLst>
          </p:cNvPr>
          <p:cNvSpPr/>
          <p:nvPr/>
        </p:nvSpPr>
        <p:spPr>
          <a:xfrm>
            <a:off x="7526328" y="5057191"/>
            <a:ext cx="1051100" cy="343753"/>
          </a:xfrm>
          <a:prstGeom prst="roundRect">
            <a:avLst/>
          </a:prstGeom>
          <a:solidFill>
            <a:schemeClr val="bg1"/>
          </a:solidFill>
          <a:ln w="6350">
            <a:noFill/>
          </a:ln>
          <a:effectLst>
            <a:outerShdw blurRad="177800" sx="102000" sy="102000" algn="ctr"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400">
                <a:solidFill>
                  <a:schemeClr val="tx2"/>
                </a:solidFill>
              </a:rPr>
              <a:t>kontrola</a:t>
            </a:r>
            <a:endParaRPr lang="en-GB" sz="1400">
              <a:solidFill>
                <a:schemeClr val="tx2"/>
              </a:solidFill>
            </a:endParaRPr>
          </a:p>
        </p:txBody>
      </p:sp>
      <p:grpSp>
        <p:nvGrpSpPr>
          <p:cNvPr id="78" name="Groupe 203">
            <a:extLst>
              <a:ext uri="{FF2B5EF4-FFF2-40B4-BE49-F238E27FC236}">
                <a16:creationId xmlns:a16="http://schemas.microsoft.com/office/drawing/2014/main" id="{6B00108C-B84C-81B3-9B2F-A372A62F6009}"/>
              </a:ext>
            </a:extLst>
          </p:cNvPr>
          <p:cNvGrpSpPr/>
          <p:nvPr/>
        </p:nvGrpSpPr>
        <p:grpSpPr>
          <a:xfrm>
            <a:off x="4203289" y="1971951"/>
            <a:ext cx="3844948" cy="3844949"/>
            <a:chOff x="4185869" y="2105837"/>
            <a:chExt cx="3844948" cy="3844949"/>
          </a:xfrm>
        </p:grpSpPr>
        <p:grpSp>
          <p:nvGrpSpPr>
            <p:cNvPr id="71" name="Groupe 202">
              <a:extLst>
                <a:ext uri="{FF2B5EF4-FFF2-40B4-BE49-F238E27FC236}">
                  <a16:creationId xmlns:a16="http://schemas.microsoft.com/office/drawing/2014/main" id="{2040C5F3-9C55-911C-4EA8-223917F0375D}"/>
                </a:ext>
              </a:extLst>
            </p:cNvPr>
            <p:cNvGrpSpPr/>
            <p:nvPr/>
          </p:nvGrpSpPr>
          <p:grpSpPr>
            <a:xfrm>
              <a:off x="4185869" y="2105838"/>
              <a:ext cx="3844948" cy="3844948"/>
              <a:chOff x="4185869" y="2105838"/>
              <a:chExt cx="3844948" cy="3844948"/>
            </a:xfrm>
          </p:grpSpPr>
          <p:sp>
            <p:nvSpPr>
              <p:cNvPr id="73" name="Arc 72">
                <a:extLst>
                  <a:ext uri="{FF2B5EF4-FFF2-40B4-BE49-F238E27FC236}">
                    <a16:creationId xmlns:a16="http://schemas.microsoft.com/office/drawing/2014/main" id="{65A550A1-737C-A96F-78F5-41DF00050349}"/>
                  </a:ext>
                </a:extLst>
              </p:cNvPr>
              <p:cNvSpPr/>
              <p:nvPr/>
            </p:nvSpPr>
            <p:spPr>
              <a:xfrm rot="19475879">
                <a:off x="4185869" y="2105838"/>
                <a:ext cx="3844948" cy="3844948"/>
              </a:xfrm>
              <a:prstGeom prst="arc">
                <a:avLst>
                  <a:gd name="adj1" fmla="val 16200000"/>
                  <a:gd name="adj2" fmla="val 20345944"/>
                </a:avLst>
              </a:prstGeom>
              <a:noFill/>
              <a:ln w="19050"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Arc 73">
                <a:extLst>
                  <a:ext uri="{FF2B5EF4-FFF2-40B4-BE49-F238E27FC236}">
                    <a16:creationId xmlns:a16="http://schemas.microsoft.com/office/drawing/2014/main" id="{73076ECC-B2CC-75B6-8BF3-2CB6E3EB4D62}"/>
                  </a:ext>
                </a:extLst>
              </p:cNvPr>
              <p:cNvSpPr/>
              <p:nvPr/>
            </p:nvSpPr>
            <p:spPr>
              <a:xfrm rot="19475879">
                <a:off x="4185869" y="2105838"/>
                <a:ext cx="3844948" cy="3844948"/>
              </a:xfrm>
              <a:prstGeom prst="arc">
                <a:avLst>
                  <a:gd name="adj1" fmla="val 21463684"/>
                  <a:gd name="adj2" fmla="val 1372216"/>
                </a:avLst>
              </a:prstGeom>
              <a:noFill/>
              <a:ln w="19050"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Arc 74">
                <a:extLst>
                  <a:ext uri="{FF2B5EF4-FFF2-40B4-BE49-F238E27FC236}">
                    <a16:creationId xmlns:a16="http://schemas.microsoft.com/office/drawing/2014/main" id="{5B745F11-2370-8EB2-073C-79F945A26EB0}"/>
                  </a:ext>
                </a:extLst>
              </p:cNvPr>
              <p:cNvSpPr/>
              <p:nvPr/>
            </p:nvSpPr>
            <p:spPr>
              <a:xfrm rot="724528">
                <a:off x="4185869" y="2105838"/>
                <a:ext cx="3844948" cy="3844948"/>
              </a:xfrm>
              <a:prstGeom prst="arc">
                <a:avLst>
                  <a:gd name="adj1" fmla="val 21463684"/>
                  <a:gd name="adj2" fmla="val 1214495"/>
                </a:avLst>
              </a:prstGeom>
              <a:noFill/>
              <a:ln w="19050"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Arc 75">
                <a:extLst>
                  <a:ext uri="{FF2B5EF4-FFF2-40B4-BE49-F238E27FC236}">
                    <a16:creationId xmlns:a16="http://schemas.microsoft.com/office/drawing/2014/main" id="{B4DDAF4F-5B65-F522-6012-77E3B53DFB86}"/>
                  </a:ext>
                </a:extLst>
              </p:cNvPr>
              <p:cNvSpPr/>
              <p:nvPr/>
            </p:nvSpPr>
            <p:spPr>
              <a:xfrm rot="724528">
                <a:off x="4185869" y="2105838"/>
                <a:ext cx="3844948" cy="3844948"/>
              </a:xfrm>
              <a:prstGeom prst="arc">
                <a:avLst>
                  <a:gd name="adj1" fmla="val 2327348"/>
                  <a:gd name="adj2" fmla="val 6962984"/>
                </a:avLst>
              </a:prstGeom>
              <a:noFill/>
              <a:ln w="19050"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Arc 76">
                <a:extLst>
                  <a:ext uri="{FF2B5EF4-FFF2-40B4-BE49-F238E27FC236}">
                    <a16:creationId xmlns:a16="http://schemas.microsoft.com/office/drawing/2014/main" id="{E141FECC-86A3-1832-7F8A-FE188D45C6C0}"/>
                  </a:ext>
                </a:extLst>
              </p:cNvPr>
              <p:cNvSpPr/>
              <p:nvPr/>
            </p:nvSpPr>
            <p:spPr>
              <a:xfrm rot="724528">
                <a:off x="4185869" y="2105838"/>
                <a:ext cx="3844948" cy="3844948"/>
              </a:xfrm>
              <a:prstGeom prst="arc">
                <a:avLst>
                  <a:gd name="adj1" fmla="val 8239014"/>
                  <a:gd name="adj2" fmla="val 9428921"/>
                </a:avLst>
              </a:prstGeom>
              <a:noFill/>
              <a:ln w="19050"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2" name="Arc 71">
              <a:extLst>
                <a:ext uri="{FF2B5EF4-FFF2-40B4-BE49-F238E27FC236}">
                  <a16:creationId xmlns:a16="http://schemas.microsoft.com/office/drawing/2014/main" id="{F934DDF0-C48D-B2BB-5B4E-1FDC6308C814}"/>
                </a:ext>
              </a:extLst>
            </p:cNvPr>
            <p:cNvSpPr/>
            <p:nvPr/>
          </p:nvSpPr>
          <p:spPr>
            <a:xfrm rot="724528">
              <a:off x="4185869" y="2105837"/>
              <a:ext cx="3844948" cy="3844948"/>
            </a:xfrm>
            <a:prstGeom prst="arc">
              <a:avLst>
                <a:gd name="adj1" fmla="val 10811446"/>
                <a:gd name="adj2" fmla="val 12339869"/>
              </a:avLst>
            </a:prstGeom>
            <a:noFill/>
            <a:ln w="19050"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0" name="Rectangle: Rounded Corners 1">
            <a:extLst>
              <a:ext uri="{FF2B5EF4-FFF2-40B4-BE49-F238E27FC236}">
                <a16:creationId xmlns:a16="http://schemas.microsoft.com/office/drawing/2014/main" id="{F4CC9ED6-2F5C-3E13-C96E-3EB6B3C44E5A}"/>
              </a:ext>
            </a:extLst>
          </p:cNvPr>
          <p:cNvSpPr/>
          <p:nvPr/>
        </p:nvSpPr>
        <p:spPr>
          <a:xfrm>
            <a:off x="9339843" y="4147813"/>
            <a:ext cx="2253602" cy="2189224"/>
          </a:xfrm>
          <a:prstGeom prst="roundRect">
            <a:avLst>
              <a:gd name="adj" fmla="val 6133"/>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31">
            <a:extLst>
              <a:ext uri="{FF2B5EF4-FFF2-40B4-BE49-F238E27FC236}">
                <a16:creationId xmlns:a16="http://schemas.microsoft.com/office/drawing/2014/main" id="{8F73A957-5903-7873-38BB-9A222E9F03DD}"/>
              </a:ext>
            </a:extLst>
          </p:cNvPr>
          <p:cNvSpPr txBox="1"/>
          <p:nvPr/>
        </p:nvSpPr>
        <p:spPr>
          <a:xfrm>
            <a:off x="9339844" y="4315688"/>
            <a:ext cx="2253602" cy="261610"/>
          </a:xfrm>
          <a:prstGeom prst="rect">
            <a:avLst/>
          </a:prstGeom>
          <a:noFill/>
        </p:spPr>
        <p:txBody>
          <a:bodyPr wrap="square" lIns="0" rIns="0" rtlCol="0">
            <a:spAutoFit/>
          </a:bodyPr>
          <a:lstStyle/>
          <a:p>
            <a:pPr algn="ctr"/>
            <a:r>
              <a:rPr lang="pl-PL" sz="1100" b="1" spc="90">
                <a:solidFill>
                  <a:schemeClr val="bg1"/>
                </a:solidFill>
                <a:latin typeface="Fira Sans Medium" panose="020B0603050000020004" pitchFamily="34" charset="0"/>
              </a:rPr>
              <a:t>Usługi dodatkowe</a:t>
            </a:r>
            <a:endParaRPr lang="fr-FR" sz="1100" b="1" spc="90">
              <a:solidFill>
                <a:schemeClr val="bg1"/>
              </a:solidFill>
              <a:latin typeface="Fira Sans Medium" panose="020B0603050000020004" pitchFamily="34" charset="0"/>
            </a:endParaRPr>
          </a:p>
        </p:txBody>
      </p:sp>
      <p:grpSp>
        <p:nvGrpSpPr>
          <p:cNvPr id="86" name="Groupe 169">
            <a:extLst>
              <a:ext uri="{FF2B5EF4-FFF2-40B4-BE49-F238E27FC236}">
                <a16:creationId xmlns:a16="http://schemas.microsoft.com/office/drawing/2014/main" id="{B94F2D79-BD75-FEEE-83AB-3B8B6B2208E2}"/>
              </a:ext>
            </a:extLst>
          </p:cNvPr>
          <p:cNvGrpSpPr/>
          <p:nvPr/>
        </p:nvGrpSpPr>
        <p:grpSpPr>
          <a:xfrm>
            <a:off x="9482574" y="4731601"/>
            <a:ext cx="588017" cy="588017"/>
            <a:chOff x="1047622" y="-681039"/>
            <a:chExt cx="588017" cy="588017"/>
          </a:xfrm>
        </p:grpSpPr>
        <p:sp>
          <p:nvSpPr>
            <p:cNvPr id="84" name="Oval 42">
              <a:extLst>
                <a:ext uri="{FF2B5EF4-FFF2-40B4-BE49-F238E27FC236}">
                  <a16:creationId xmlns:a16="http://schemas.microsoft.com/office/drawing/2014/main" id="{A1A91359-D689-DEDF-CD68-E0AD8B57F812}"/>
                </a:ext>
              </a:extLst>
            </p:cNvPr>
            <p:cNvSpPr/>
            <p:nvPr/>
          </p:nvSpPr>
          <p:spPr>
            <a:xfrm>
              <a:off x="1047622" y="-681039"/>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Graphic 53">
              <a:extLst>
                <a:ext uri="{FF2B5EF4-FFF2-40B4-BE49-F238E27FC236}">
                  <a16:creationId xmlns:a16="http://schemas.microsoft.com/office/drawing/2014/main" id="{59CC5910-02A4-F880-3FCF-09999DD1A7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16808" y="-521600"/>
              <a:ext cx="254195" cy="254195"/>
            </a:xfrm>
            <a:prstGeom prst="rect">
              <a:avLst/>
            </a:prstGeom>
          </p:spPr>
        </p:pic>
      </p:grpSp>
      <p:grpSp>
        <p:nvGrpSpPr>
          <p:cNvPr id="94" name="Groupe 170">
            <a:extLst>
              <a:ext uri="{FF2B5EF4-FFF2-40B4-BE49-F238E27FC236}">
                <a16:creationId xmlns:a16="http://schemas.microsoft.com/office/drawing/2014/main" id="{21329B1A-3651-915B-A3FB-BDFA33BCD7CD}"/>
              </a:ext>
            </a:extLst>
          </p:cNvPr>
          <p:cNvGrpSpPr/>
          <p:nvPr/>
        </p:nvGrpSpPr>
        <p:grpSpPr>
          <a:xfrm>
            <a:off x="10163761" y="4731601"/>
            <a:ext cx="588017" cy="588017"/>
            <a:chOff x="4093505" y="-681039"/>
            <a:chExt cx="588017" cy="588017"/>
          </a:xfrm>
        </p:grpSpPr>
        <p:sp>
          <p:nvSpPr>
            <p:cNvPr id="88" name="Oval 39">
              <a:extLst>
                <a:ext uri="{FF2B5EF4-FFF2-40B4-BE49-F238E27FC236}">
                  <a16:creationId xmlns:a16="http://schemas.microsoft.com/office/drawing/2014/main" id="{737B1E3C-0E11-11B7-C0DC-26AC1336192D}"/>
                </a:ext>
              </a:extLst>
            </p:cNvPr>
            <p:cNvSpPr/>
            <p:nvPr/>
          </p:nvSpPr>
          <p:spPr>
            <a:xfrm>
              <a:off x="4093505" y="-681039"/>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e 158">
              <a:extLst>
                <a:ext uri="{FF2B5EF4-FFF2-40B4-BE49-F238E27FC236}">
                  <a16:creationId xmlns:a16="http://schemas.microsoft.com/office/drawing/2014/main" id="{6C07B5B6-47A4-C8C5-F330-0D6167F54DCA}"/>
                </a:ext>
              </a:extLst>
            </p:cNvPr>
            <p:cNvGrpSpPr/>
            <p:nvPr/>
          </p:nvGrpSpPr>
          <p:grpSpPr>
            <a:xfrm>
              <a:off x="4210803" y="-501872"/>
              <a:ext cx="331134" cy="246274"/>
              <a:chOff x="4402697" y="2642290"/>
              <a:chExt cx="331134" cy="246274"/>
            </a:xfrm>
          </p:grpSpPr>
          <p:sp>
            <p:nvSpPr>
              <p:cNvPr id="90" name="Rectangle : coins arrondis 159">
                <a:extLst>
                  <a:ext uri="{FF2B5EF4-FFF2-40B4-BE49-F238E27FC236}">
                    <a16:creationId xmlns:a16="http://schemas.microsoft.com/office/drawing/2014/main" id="{56DCEA75-44A8-C870-5DEA-4284DF0AC2F1}"/>
                  </a:ext>
                </a:extLst>
              </p:cNvPr>
              <p:cNvSpPr/>
              <p:nvPr/>
            </p:nvSpPr>
            <p:spPr>
              <a:xfrm>
                <a:off x="4483601" y="2642290"/>
                <a:ext cx="250230" cy="150220"/>
              </a:xfrm>
              <a:prstGeom prst="roundRect">
                <a:avLst>
                  <a:gd name="adj" fmla="val 11523"/>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Rectangle : coins arrondis 160">
                <a:extLst>
                  <a:ext uri="{FF2B5EF4-FFF2-40B4-BE49-F238E27FC236}">
                    <a16:creationId xmlns:a16="http://schemas.microsoft.com/office/drawing/2014/main" id="{519E1B7F-671C-0D37-3148-C858CB6CE985}"/>
                  </a:ext>
                </a:extLst>
              </p:cNvPr>
              <p:cNvSpPr/>
              <p:nvPr/>
            </p:nvSpPr>
            <p:spPr>
              <a:xfrm>
                <a:off x="4440769" y="2680465"/>
                <a:ext cx="250230" cy="150220"/>
              </a:xfrm>
              <a:prstGeom prst="roundRect">
                <a:avLst>
                  <a:gd name="adj" fmla="val 11523"/>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a:extLst>
                  <a:ext uri="{FF2B5EF4-FFF2-40B4-BE49-F238E27FC236}">
                    <a16:creationId xmlns:a16="http://schemas.microsoft.com/office/drawing/2014/main" id="{8AC4F252-5406-3AA2-D5D1-8187058CDFD1}"/>
                  </a:ext>
                </a:extLst>
              </p:cNvPr>
              <p:cNvSpPr/>
              <p:nvPr/>
            </p:nvSpPr>
            <p:spPr>
              <a:xfrm>
                <a:off x="4412456" y="2726294"/>
                <a:ext cx="250230" cy="15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3" name="Graphic 50">
                <a:extLst>
                  <a:ext uri="{FF2B5EF4-FFF2-40B4-BE49-F238E27FC236}">
                    <a16:creationId xmlns:a16="http://schemas.microsoft.com/office/drawing/2014/main" id="{11F653D3-0AC9-82D7-3323-89F06F9CEE6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02697" y="2717956"/>
                <a:ext cx="260251" cy="170608"/>
              </a:xfrm>
              <a:prstGeom prst="rect">
                <a:avLst/>
              </a:prstGeom>
            </p:spPr>
          </p:pic>
        </p:grpSp>
      </p:grpSp>
      <p:grpSp>
        <p:nvGrpSpPr>
          <p:cNvPr id="100" name="Groupe 171">
            <a:extLst>
              <a:ext uri="{FF2B5EF4-FFF2-40B4-BE49-F238E27FC236}">
                <a16:creationId xmlns:a16="http://schemas.microsoft.com/office/drawing/2014/main" id="{BBE84EFB-2A66-237F-B055-2864839E27B5}"/>
              </a:ext>
            </a:extLst>
          </p:cNvPr>
          <p:cNvGrpSpPr/>
          <p:nvPr/>
        </p:nvGrpSpPr>
        <p:grpSpPr>
          <a:xfrm>
            <a:off x="10841260" y="4724128"/>
            <a:ext cx="588017" cy="588017"/>
            <a:chOff x="7139388" y="-681039"/>
            <a:chExt cx="588017" cy="588017"/>
          </a:xfrm>
        </p:grpSpPr>
        <p:sp>
          <p:nvSpPr>
            <p:cNvPr id="96" name="Oval 45">
              <a:extLst>
                <a:ext uri="{FF2B5EF4-FFF2-40B4-BE49-F238E27FC236}">
                  <a16:creationId xmlns:a16="http://schemas.microsoft.com/office/drawing/2014/main" id="{45F5C36E-7458-4771-34EB-C5DBBEC38878}"/>
                </a:ext>
              </a:extLst>
            </p:cNvPr>
            <p:cNvSpPr/>
            <p:nvPr/>
          </p:nvSpPr>
          <p:spPr>
            <a:xfrm>
              <a:off x="7139388" y="-681039"/>
              <a:ext cx="588017" cy="588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e 164">
              <a:extLst>
                <a:ext uri="{FF2B5EF4-FFF2-40B4-BE49-F238E27FC236}">
                  <a16:creationId xmlns:a16="http://schemas.microsoft.com/office/drawing/2014/main" id="{64645ED9-EE2C-54AB-CE35-10CFC9F7804D}"/>
                </a:ext>
              </a:extLst>
            </p:cNvPr>
            <p:cNvGrpSpPr/>
            <p:nvPr/>
          </p:nvGrpSpPr>
          <p:grpSpPr>
            <a:xfrm>
              <a:off x="7304177" y="-515482"/>
              <a:ext cx="258438" cy="299427"/>
              <a:chOff x="7486547" y="2621537"/>
              <a:chExt cx="258438" cy="299427"/>
            </a:xfrm>
          </p:grpSpPr>
          <p:sp>
            <p:nvSpPr>
              <p:cNvPr id="98" name="Organigramme : Connecteur page suivante 165">
                <a:extLst>
                  <a:ext uri="{FF2B5EF4-FFF2-40B4-BE49-F238E27FC236}">
                    <a16:creationId xmlns:a16="http://schemas.microsoft.com/office/drawing/2014/main" id="{57CCDE10-FE66-9975-D39D-8A44911D71A0}"/>
                  </a:ext>
                </a:extLst>
              </p:cNvPr>
              <p:cNvSpPr/>
              <p:nvPr/>
            </p:nvSpPr>
            <p:spPr>
              <a:xfrm>
                <a:off x="7486547" y="2621537"/>
                <a:ext cx="258438" cy="299427"/>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14">
                <a:extLst>
                  <a:ext uri="{FF2B5EF4-FFF2-40B4-BE49-F238E27FC236}">
                    <a16:creationId xmlns:a16="http://schemas.microsoft.com/office/drawing/2014/main" id="{2F421F94-F92B-481E-648D-53D3233EEF8D}"/>
                  </a:ext>
                </a:extLst>
              </p:cNvPr>
              <p:cNvSpPr/>
              <p:nvPr/>
            </p:nvSpPr>
            <p:spPr>
              <a:xfrm rot="18900000">
                <a:off x="7573596" y="2710580"/>
                <a:ext cx="84341" cy="53248"/>
              </a:xfrm>
              <a:custGeom>
                <a:avLst/>
                <a:gdLst>
                  <a:gd name="connsiteX0" fmla="*/ 0 w 452436"/>
                  <a:gd name="connsiteY0" fmla="*/ 0 h 452436"/>
                  <a:gd name="connsiteX1" fmla="*/ 452436 w 452436"/>
                  <a:gd name="connsiteY1" fmla="*/ 0 h 452436"/>
                  <a:gd name="connsiteX2" fmla="*/ 452436 w 452436"/>
                  <a:gd name="connsiteY2" fmla="*/ 452436 h 452436"/>
                  <a:gd name="connsiteX3" fmla="*/ 0 w 452436"/>
                  <a:gd name="connsiteY3" fmla="*/ 452436 h 452436"/>
                  <a:gd name="connsiteX4" fmla="*/ 0 w 452436"/>
                  <a:gd name="connsiteY4" fmla="*/ 0 h 452436"/>
                  <a:gd name="connsiteX0" fmla="*/ 452436 w 543876"/>
                  <a:gd name="connsiteY0" fmla="*/ 0 h 452436"/>
                  <a:gd name="connsiteX1" fmla="*/ 452436 w 543876"/>
                  <a:gd name="connsiteY1" fmla="*/ 452436 h 452436"/>
                  <a:gd name="connsiteX2" fmla="*/ 0 w 543876"/>
                  <a:gd name="connsiteY2" fmla="*/ 452436 h 452436"/>
                  <a:gd name="connsiteX3" fmla="*/ 0 w 543876"/>
                  <a:gd name="connsiteY3" fmla="*/ 0 h 452436"/>
                  <a:gd name="connsiteX4" fmla="*/ 543876 w 543876"/>
                  <a:gd name="connsiteY4" fmla="*/ 91440 h 452436"/>
                  <a:gd name="connsiteX0" fmla="*/ 452436 w 543876"/>
                  <a:gd name="connsiteY0" fmla="*/ 452436 h 452436"/>
                  <a:gd name="connsiteX1" fmla="*/ 0 w 543876"/>
                  <a:gd name="connsiteY1" fmla="*/ 452436 h 452436"/>
                  <a:gd name="connsiteX2" fmla="*/ 0 w 543876"/>
                  <a:gd name="connsiteY2" fmla="*/ 0 h 452436"/>
                  <a:gd name="connsiteX3" fmla="*/ 543876 w 543876"/>
                  <a:gd name="connsiteY3" fmla="*/ 91440 h 452436"/>
                  <a:gd name="connsiteX0" fmla="*/ 452436 w 452436"/>
                  <a:gd name="connsiteY0" fmla="*/ 452436 h 452436"/>
                  <a:gd name="connsiteX1" fmla="*/ 0 w 452436"/>
                  <a:gd name="connsiteY1" fmla="*/ 452436 h 452436"/>
                  <a:gd name="connsiteX2" fmla="*/ 0 w 452436"/>
                  <a:gd name="connsiteY2" fmla="*/ 0 h 452436"/>
                </a:gdLst>
                <a:ahLst/>
                <a:cxnLst>
                  <a:cxn ang="0">
                    <a:pos x="connsiteX0" y="connsiteY0"/>
                  </a:cxn>
                  <a:cxn ang="0">
                    <a:pos x="connsiteX1" y="connsiteY1"/>
                  </a:cxn>
                  <a:cxn ang="0">
                    <a:pos x="connsiteX2" y="connsiteY2"/>
                  </a:cxn>
                </a:cxnLst>
                <a:rect l="l" t="t" r="r" b="b"/>
                <a:pathLst>
                  <a:path w="452436" h="452436">
                    <a:moveTo>
                      <a:pt x="452436" y="452436"/>
                    </a:moveTo>
                    <a:lnTo>
                      <a:pt x="0" y="452436"/>
                    </a:lnTo>
                    <a:lnTo>
                      <a:pt x="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06" name="Rectangle: Rounded Corners 1">
            <a:extLst>
              <a:ext uri="{FF2B5EF4-FFF2-40B4-BE49-F238E27FC236}">
                <a16:creationId xmlns:a16="http://schemas.microsoft.com/office/drawing/2014/main" id="{B565BBDE-5B20-41F9-3F9E-02F045383C01}"/>
              </a:ext>
            </a:extLst>
          </p:cNvPr>
          <p:cNvSpPr/>
          <p:nvPr/>
        </p:nvSpPr>
        <p:spPr>
          <a:xfrm>
            <a:off x="765829" y="1365868"/>
            <a:ext cx="2244823" cy="2189224"/>
          </a:xfrm>
          <a:prstGeom prst="roundRect">
            <a:avLst>
              <a:gd name="adj" fmla="val 6133"/>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31">
            <a:extLst>
              <a:ext uri="{FF2B5EF4-FFF2-40B4-BE49-F238E27FC236}">
                <a16:creationId xmlns:a16="http://schemas.microsoft.com/office/drawing/2014/main" id="{4362C469-CB3F-91C9-3CB9-B1B77F309E1F}"/>
              </a:ext>
            </a:extLst>
          </p:cNvPr>
          <p:cNvSpPr txBox="1"/>
          <p:nvPr/>
        </p:nvSpPr>
        <p:spPr>
          <a:xfrm>
            <a:off x="789076" y="1485405"/>
            <a:ext cx="2221576" cy="261610"/>
          </a:xfrm>
          <a:prstGeom prst="rect">
            <a:avLst/>
          </a:prstGeom>
          <a:noFill/>
        </p:spPr>
        <p:txBody>
          <a:bodyPr wrap="square" lIns="0" rIns="0" rtlCol="0">
            <a:spAutoFit/>
          </a:bodyPr>
          <a:lstStyle/>
          <a:p>
            <a:pPr algn="ctr"/>
            <a:r>
              <a:rPr lang="pl-PL" sz="1100" spc="90">
                <a:solidFill>
                  <a:schemeClr val="bg1"/>
                </a:solidFill>
                <a:latin typeface="Fira Sans Medium" panose="020B0603050000020004" pitchFamily="34" charset="0"/>
              </a:rPr>
              <a:t>Usługi flotowe</a:t>
            </a:r>
            <a:endParaRPr lang="en-US" sz="1100" spc="90">
              <a:solidFill>
                <a:schemeClr val="bg1"/>
              </a:solidFill>
              <a:latin typeface="Fira Sans Medium" panose="020B0603050000020004" pitchFamily="34" charset="0"/>
            </a:endParaRPr>
          </a:p>
        </p:txBody>
      </p:sp>
      <p:sp>
        <p:nvSpPr>
          <p:cNvPr id="110" name="Rectangle: Rounded Corners 1">
            <a:extLst>
              <a:ext uri="{FF2B5EF4-FFF2-40B4-BE49-F238E27FC236}">
                <a16:creationId xmlns:a16="http://schemas.microsoft.com/office/drawing/2014/main" id="{BE8ED27A-F9CD-97BF-4650-45AF441629D0}"/>
              </a:ext>
            </a:extLst>
          </p:cNvPr>
          <p:cNvSpPr/>
          <p:nvPr/>
        </p:nvSpPr>
        <p:spPr>
          <a:xfrm>
            <a:off x="765829" y="4153616"/>
            <a:ext cx="2244823" cy="2189224"/>
          </a:xfrm>
          <a:prstGeom prst="roundRect">
            <a:avLst>
              <a:gd name="adj" fmla="val 6133"/>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31">
            <a:extLst>
              <a:ext uri="{FF2B5EF4-FFF2-40B4-BE49-F238E27FC236}">
                <a16:creationId xmlns:a16="http://schemas.microsoft.com/office/drawing/2014/main" id="{43E176D7-F04B-6428-28C5-914A1C8D44C8}"/>
              </a:ext>
            </a:extLst>
          </p:cNvPr>
          <p:cNvSpPr txBox="1"/>
          <p:nvPr/>
        </p:nvSpPr>
        <p:spPr>
          <a:xfrm>
            <a:off x="772850" y="4339694"/>
            <a:ext cx="2237801" cy="261610"/>
          </a:xfrm>
          <a:prstGeom prst="rect">
            <a:avLst/>
          </a:prstGeom>
          <a:noFill/>
        </p:spPr>
        <p:txBody>
          <a:bodyPr wrap="square" lIns="0" rIns="0" rtlCol="0">
            <a:spAutoFit/>
          </a:bodyPr>
          <a:lstStyle/>
          <a:p>
            <a:pPr algn="ctr"/>
            <a:r>
              <a:rPr lang="pl-PL" sz="1100" spc="90">
                <a:solidFill>
                  <a:schemeClr val="bg1"/>
                </a:solidFill>
                <a:latin typeface="Fira Sans Medium" panose="020B0603050000020004" pitchFamily="34" charset="0"/>
              </a:rPr>
              <a:t>Usługi cyfrowe</a:t>
            </a:r>
            <a:endParaRPr lang="en-US" sz="1100" spc="90">
              <a:solidFill>
                <a:schemeClr val="bg1"/>
              </a:solidFill>
              <a:latin typeface="Fira Sans Medium" panose="020B0603050000020004" pitchFamily="34" charset="0"/>
            </a:endParaRPr>
          </a:p>
        </p:txBody>
      </p:sp>
      <p:pic>
        <p:nvPicPr>
          <p:cNvPr id="118" name="Picture 117" descr="Logo, company name&#10;&#10;Description automatically generated">
            <a:extLst>
              <a:ext uri="{FF2B5EF4-FFF2-40B4-BE49-F238E27FC236}">
                <a16:creationId xmlns:a16="http://schemas.microsoft.com/office/drawing/2014/main" id="{2BCBBB2F-79DD-D485-AC37-AFEC94912C8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22069" y="1974701"/>
            <a:ext cx="1373639" cy="1373639"/>
          </a:xfrm>
          <a:prstGeom prst="rect">
            <a:avLst/>
          </a:prstGeom>
        </p:spPr>
      </p:pic>
      <p:pic>
        <p:nvPicPr>
          <p:cNvPr id="120" name="Picture 119" descr="A blue sign with white text&#10;&#10;Description automatically generated with medium confidence">
            <a:extLst>
              <a:ext uri="{FF2B5EF4-FFF2-40B4-BE49-F238E27FC236}">
                <a16:creationId xmlns:a16="http://schemas.microsoft.com/office/drawing/2014/main" id="{88F2A15E-CF4F-EF12-2B30-D13F7CDB6EB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4674" y="4711412"/>
            <a:ext cx="1465130" cy="1465130"/>
          </a:xfrm>
          <a:prstGeom prst="rect">
            <a:avLst/>
          </a:prstGeom>
        </p:spPr>
      </p:pic>
      <p:pic>
        <p:nvPicPr>
          <p:cNvPr id="6" name="Picture 5" descr="A blue sign with white text&#10;&#10;Description automatically generated">
            <a:extLst>
              <a:ext uri="{FF2B5EF4-FFF2-40B4-BE49-F238E27FC236}">
                <a16:creationId xmlns:a16="http://schemas.microsoft.com/office/drawing/2014/main" id="{D312C174-DD46-FDE6-7812-40EF723F2647}"/>
              </a:ext>
            </a:extLst>
          </p:cNvPr>
          <p:cNvPicPr>
            <a:picLocks noChangeAspect="1"/>
          </p:cNvPicPr>
          <p:nvPr/>
        </p:nvPicPr>
        <p:blipFill>
          <a:blip r:embed="rId17">
            <a:extLst>
              <a:ext uri="{28A0092B-C50C-407E-A947-70E740481C1C}">
                <a14:useLocalDpi xmlns:a14="http://schemas.microsoft.com/office/drawing/2010/main" val="0"/>
              </a:ext>
            </a:extLst>
          </a:blip>
          <a:srcRect t="29692" b="6656"/>
          <a:stretch/>
        </p:blipFill>
        <p:spPr>
          <a:xfrm>
            <a:off x="9735996" y="5386639"/>
            <a:ext cx="1407331" cy="895780"/>
          </a:xfrm>
          <a:prstGeom prst="rect">
            <a:avLst/>
          </a:prstGeom>
        </p:spPr>
      </p:pic>
    </p:spTree>
    <p:extLst>
      <p:ext uri="{BB962C8B-B14F-4D97-AF65-F5344CB8AC3E}">
        <p14:creationId xmlns:p14="http://schemas.microsoft.com/office/powerpoint/2010/main" val="410203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360"/>
                                          </p:val>
                                        </p:tav>
                                        <p:tav tm="100000">
                                          <p:val>
                                            <p:fltVal val="0"/>
                                          </p:val>
                                        </p:tav>
                                      </p:tavLst>
                                    </p:anim>
                                    <p:animEffect transition="in" filter="fade">
                                      <p:cBhvr>
                                        <p:cTn id="10" dur="1000"/>
                                        <p:tgtEl>
                                          <p:spTgt spid="20"/>
                                        </p:tgtEl>
                                      </p:cBhvr>
                                    </p:animEffect>
                                  </p:childTnLst>
                                </p:cTn>
                              </p:par>
                              <p:par>
                                <p:cTn id="11" presetID="8" presetClass="emph" presetSubtype="0" decel="100000" fill="hold" nodeType="withEffect">
                                  <p:stCondLst>
                                    <p:cond delay="0"/>
                                  </p:stCondLst>
                                  <p:childTnLst>
                                    <p:animRot by="21600000">
                                      <p:cBhvr>
                                        <p:cTn id="12" dur="1000" fill="hold"/>
                                        <p:tgtEl>
                                          <p:spTgt spid="20"/>
                                        </p:tgtEl>
                                        <p:attrNameLst>
                                          <p:attrName>r</p:attrName>
                                        </p:attrNameLst>
                                      </p:cBhvr>
                                    </p:animRot>
                                  </p:childTnLst>
                                </p:cTn>
                              </p:par>
                              <p:par>
                                <p:cTn id="13" presetID="10" presetClass="entr" presetSubtype="0" fill="hold" grpId="0" nodeType="withEffect">
                                  <p:stCondLst>
                                    <p:cond delay="150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750"/>
                                        <p:tgtEl>
                                          <p:spTgt spid="47"/>
                                        </p:tgtEl>
                                      </p:cBhvr>
                                    </p:animEffect>
                                  </p:childTnLst>
                                </p:cTn>
                              </p:par>
                              <p:par>
                                <p:cTn id="16" presetID="42" presetClass="path" presetSubtype="0" decel="100000" fill="hold" grpId="1" nodeType="withEffect">
                                  <p:stCondLst>
                                    <p:cond delay="1500"/>
                                  </p:stCondLst>
                                  <p:childTnLst>
                                    <p:animMotion origin="layout" path="M 0.05612 0.04027 L 1.66667E-6 3.7037E-6 " pathEditMode="relative" rAng="0" ptsTypes="AA">
                                      <p:cBhvr>
                                        <p:cTn id="17" dur="750" fill="hold"/>
                                        <p:tgtEl>
                                          <p:spTgt spid="47"/>
                                        </p:tgtEl>
                                        <p:attrNameLst>
                                          <p:attrName>ppt_x</p:attrName>
                                          <p:attrName>ppt_y</p:attrName>
                                        </p:attrNameLst>
                                      </p:cBhvr>
                                      <p:rCtr x="-2812" y="-2014"/>
                                    </p:animMotion>
                                  </p:childTnLst>
                                </p:cTn>
                              </p:par>
                              <p:par>
                                <p:cTn id="18" presetID="10" presetClass="entr" presetSubtype="0" fill="hold" grpId="0" nodeType="withEffect">
                                  <p:stCondLst>
                                    <p:cond delay="150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250"/>
                                        <p:tgtEl>
                                          <p:spTgt spid="49"/>
                                        </p:tgtEl>
                                      </p:cBhvr>
                                    </p:animEffect>
                                  </p:childTnLst>
                                </p:cTn>
                              </p:par>
                              <p:par>
                                <p:cTn id="21" presetID="10" presetClass="entr" presetSubtype="0" fill="hold" grpId="0" nodeType="withEffect">
                                  <p:stCondLst>
                                    <p:cond delay="125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250"/>
                                        <p:tgtEl>
                                          <p:spTgt spid="5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250"/>
                                        <p:tgtEl>
                                          <p:spTgt spid="53"/>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750"/>
                                        <p:tgtEl>
                                          <p:spTgt spid="55"/>
                                        </p:tgtEl>
                                      </p:cBhvr>
                                    </p:animEffect>
                                  </p:childTnLst>
                                </p:cTn>
                              </p:par>
                              <p:par>
                                <p:cTn id="30" presetID="42" presetClass="path" presetSubtype="0" decel="100000" fill="hold" grpId="1" nodeType="withEffect">
                                  <p:stCondLst>
                                    <p:cond delay="250"/>
                                  </p:stCondLst>
                                  <p:childTnLst>
                                    <p:animMotion origin="layout" path="M -0.05495 0.03796 L 3.75E-6 3.7037E-6 " pathEditMode="relative" rAng="0" ptsTypes="AA">
                                      <p:cBhvr>
                                        <p:cTn id="31" dur="750" fill="hold"/>
                                        <p:tgtEl>
                                          <p:spTgt spid="55"/>
                                        </p:tgtEl>
                                        <p:attrNameLst>
                                          <p:attrName>ppt_x</p:attrName>
                                          <p:attrName>ppt_y</p:attrName>
                                        </p:attrNameLst>
                                      </p:cBhvr>
                                      <p:rCtr x="2747" y="-1898"/>
                                    </p:animMotion>
                                  </p:childTnLst>
                                </p:cTn>
                              </p:par>
                              <p:par>
                                <p:cTn id="32" presetID="10" presetClass="entr" presetSubtype="0" fill="hold" grpId="0" nodeType="withEffect">
                                  <p:stCondLst>
                                    <p:cond delay="50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750"/>
                                        <p:tgtEl>
                                          <p:spTgt spid="57"/>
                                        </p:tgtEl>
                                      </p:cBhvr>
                                    </p:animEffect>
                                  </p:childTnLst>
                                </p:cTn>
                              </p:par>
                              <p:par>
                                <p:cTn id="35" presetID="42" presetClass="path" presetSubtype="0" decel="100000" fill="hold" grpId="1" nodeType="withEffect">
                                  <p:stCondLst>
                                    <p:cond delay="500"/>
                                  </p:stCondLst>
                                  <p:childTnLst>
                                    <p:animMotion origin="layout" path="M -0.05586 -0.00069 L 3.33333E-6 -7.40741E-7 " pathEditMode="relative" rAng="0" ptsTypes="AA">
                                      <p:cBhvr>
                                        <p:cTn id="36" dur="750" fill="hold"/>
                                        <p:tgtEl>
                                          <p:spTgt spid="57"/>
                                        </p:tgtEl>
                                        <p:attrNameLst>
                                          <p:attrName>ppt_x</p:attrName>
                                          <p:attrName>ppt_y</p:attrName>
                                        </p:attrNameLst>
                                      </p:cBhvr>
                                      <p:rCtr x="2786" y="23"/>
                                    </p:animMotion>
                                  </p:childTnLst>
                                </p:cTn>
                              </p:par>
                              <p:par>
                                <p:cTn id="37" presetID="10" presetClass="entr" presetSubtype="0" fill="hold" grpId="0" nodeType="withEffect">
                                  <p:stCondLst>
                                    <p:cond delay="125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750"/>
                                        <p:tgtEl>
                                          <p:spTgt spid="59"/>
                                        </p:tgtEl>
                                      </p:cBhvr>
                                    </p:animEffect>
                                  </p:childTnLst>
                                </p:cTn>
                              </p:par>
                              <p:par>
                                <p:cTn id="40" presetID="42" presetClass="path" presetSubtype="0" decel="100000" fill="hold" grpId="1" nodeType="withEffect">
                                  <p:stCondLst>
                                    <p:cond delay="1250"/>
                                  </p:stCondLst>
                                  <p:childTnLst>
                                    <p:animMotion origin="layout" path="M 0.0582 0.00046 L 2.5E-6 -7.40741E-7 " pathEditMode="relative" rAng="0" ptsTypes="AA">
                                      <p:cBhvr>
                                        <p:cTn id="41" dur="750" fill="hold"/>
                                        <p:tgtEl>
                                          <p:spTgt spid="59"/>
                                        </p:tgtEl>
                                        <p:attrNameLst>
                                          <p:attrName>ppt_x</p:attrName>
                                          <p:attrName>ppt_y</p:attrName>
                                        </p:attrNameLst>
                                      </p:cBhvr>
                                      <p:rCtr x="-2917" y="-23"/>
                                    </p:animMotion>
                                  </p:childTnLst>
                                </p:cTn>
                              </p:par>
                              <p:par>
                                <p:cTn id="42" presetID="10" presetClass="entr" presetSubtype="0" fill="hold" grpId="0" nodeType="withEffect">
                                  <p:stCondLst>
                                    <p:cond delay="10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750"/>
                                        <p:tgtEl>
                                          <p:spTgt spid="61"/>
                                        </p:tgtEl>
                                      </p:cBhvr>
                                    </p:animEffect>
                                  </p:childTnLst>
                                </p:cTn>
                              </p:par>
                              <p:par>
                                <p:cTn id="45" presetID="42" presetClass="path" presetSubtype="0" decel="100000" fill="hold" grpId="1" nodeType="withEffect">
                                  <p:stCondLst>
                                    <p:cond delay="1000"/>
                                  </p:stCondLst>
                                  <p:childTnLst>
                                    <p:animMotion origin="layout" path="M 0.05547 -0.02083 L -6.25E-7 0 " pathEditMode="relative" rAng="0" ptsTypes="AA">
                                      <p:cBhvr>
                                        <p:cTn id="46" dur="750" fill="hold"/>
                                        <p:tgtEl>
                                          <p:spTgt spid="61"/>
                                        </p:tgtEl>
                                        <p:attrNameLst>
                                          <p:attrName>ppt_x</p:attrName>
                                          <p:attrName>ppt_y</p:attrName>
                                        </p:attrNameLst>
                                      </p:cBhvr>
                                      <p:rCtr x="-2773" y="1042"/>
                                    </p:animMotion>
                                  </p:childTnLst>
                                </p:cTn>
                              </p:par>
                              <p:par>
                                <p:cTn id="47" presetID="10" presetClass="entr" presetSubtype="0" fill="hold" grpId="0" nodeType="withEffect">
                                  <p:stCondLst>
                                    <p:cond delay="25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250"/>
                                        <p:tgtEl>
                                          <p:spTgt spid="63"/>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250"/>
                                        <p:tgtEl>
                                          <p:spTgt spid="65"/>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250"/>
                                        <p:tgtEl>
                                          <p:spTgt spid="67"/>
                                        </p:tgtEl>
                                      </p:cBhvr>
                                    </p:animEffect>
                                  </p:childTnLst>
                                </p:cTn>
                              </p:par>
                              <p:par>
                                <p:cTn id="56" presetID="10" presetClass="entr" presetSubtype="0" fill="hold" grpId="0" nodeType="withEffect">
                                  <p:stCondLst>
                                    <p:cond delay="75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750"/>
                                        <p:tgtEl>
                                          <p:spTgt spid="69"/>
                                        </p:tgtEl>
                                      </p:cBhvr>
                                    </p:animEffect>
                                  </p:childTnLst>
                                </p:cTn>
                              </p:par>
                              <p:par>
                                <p:cTn id="59" presetID="42" presetClass="path" presetSubtype="0" decel="100000" fill="hold" grpId="1" nodeType="withEffect">
                                  <p:stCondLst>
                                    <p:cond delay="750"/>
                                  </p:stCondLst>
                                  <p:childTnLst>
                                    <p:animMotion origin="layout" path="M -0.05847 -0.01343 L 3.33333E-6 0 " pathEditMode="relative" rAng="0" ptsTypes="AA">
                                      <p:cBhvr>
                                        <p:cTn id="60" dur="750" fill="hold"/>
                                        <p:tgtEl>
                                          <p:spTgt spid="69"/>
                                        </p:tgtEl>
                                        <p:attrNameLst>
                                          <p:attrName>ppt_x</p:attrName>
                                          <p:attrName>ppt_y</p:attrName>
                                        </p:attrNameLst>
                                      </p:cBhvr>
                                      <p:rCtr x="2917" y="671"/>
                                    </p:animMotion>
                                  </p:childTnLst>
                                </p:cTn>
                              </p:par>
                              <p:par>
                                <p:cTn id="61" presetID="21" presetClass="entr" presetSubtype="1"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heel(1)">
                                      <p:cBhvr>
                                        <p:cTn id="63" dur="2000"/>
                                        <p:tgtEl>
                                          <p:spTgt spid="78"/>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nodeType="withEffect">
                                  <p:stCondLst>
                                    <p:cond delay="50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nodeType="withEffect">
                                  <p:stCondLst>
                                    <p:cond delay="50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par>
                                <p:cTn id="79" presetID="10" presetClass="entr" presetSubtype="0" fill="hold" nodeType="withEffect">
                                  <p:stCondLst>
                                    <p:cond delay="50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par>
                                <p:cTn id="82" presetID="10" presetClass="entr" presetSubtype="0" fill="hold" grpId="0" nodeType="withEffect">
                                  <p:stCondLst>
                                    <p:cond delay="100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500"/>
                                        <p:tgtEl>
                                          <p:spTgt spid="80"/>
                                        </p:tgtEl>
                                      </p:cBhvr>
                                    </p:animEffect>
                                  </p:childTnLst>
                                </p:cTn>
                              </p:par>
                              <p:par>
                                <p:cTn id="85" presetID="10" presetClass="entr" presetSubtype="0" fill="hold" grpId="0" nodeType="withEffect">
                                  <p:stCondLst>
                                    <p:cond delay="1000"/>
                                  </p:stCondLst>
                                  <p:childTnLst>
                                    <p:set>
                                      <p:cBhvr>
                                        <p:cTn id="86" dur="1" fill="hold">
                                          <p:stCondLst>
                                            <p:cond delay="0"/>
                                          </p:stCondLst>
                                        </p:cTn>
                                        <p:tgtEl>
                                          <p:spTgt spid="82"/>
                                        </p:tgtEl>
                                        <p:attrNameLst>
                                          <p:attrName>style.visibility</p:attrName>
                                        </p:attrNameLst>
                                      </p:cBhvr>
                                      <p:to>
                                        <p:strVal val="visible"/>
                                      </p:to>
                                    </p:set>
                                    <p:animEffect transition="in" filter="fade">
                                      <p:cBhvr>
                                        <p:cTn id="87" dur="500"/>
                                        <p:tgtEl>
                                          <p:spTgt spid="82"/>
                                        </p:tgtEl>
                                      </p:cBhvr>
                                    </p:animEffect>
                                  </p:childTnLst>
                                </p:cTn>
                              </p:par>
                              <p:par>
                                <p:cTn id="88" presetID="10" presetClass="entr" presetSubtype="0" fill="hold" nodeType="withEffect">
                                  <p:stCondLst>
                                    <p:cond delay="1000"/>
                                  </p:stCondLst>
                                  <p:childTnLst>
                                    <p:set>
                                      <p:cBhvr>
                                        <p:cTn id="89" dur="1" fill="hold">
                                          <p:stCondLst>
                                            <p:cond delay="0"/>
                                          </p:stCondLst>
                                        </p:cTn>
                                        <p:tgtEl>
                                          <p:spTgt spid="86"/>
                                        </p:tgtEl>
                                        <p:attrNameLst>
                                          <p:attrName>style.visibility</p:attrName>
                                        </p:attrNameLst>
                                      </p:cBhvr>
                                      <p:to>
                                        <p:strVal val="visible"/>
                                      </p:to>
                                    </p:set>
                                    <p:animEffect transition="in" filter="fade">
                                      <p:cBhvr>
                                        <p:cTn id="90" dur="500"/>
                                        <p:tgtEl>
                                          <p:spTgt spid="86"/>
                                        </p:tgtEl>
                                      </p:cBhvr>
                                    </p:animEffect>
                                  </p:childTnLst>
                                </p:cTn>
                              </p:par>
                              <p:par>
                                <p:cTn id="91" presetID="10" presetClass="entr" presetSubtype="0" fill="hold" nodeType="withEffect">
                                  <p:stCondLst>
                                    <p:cond delay="1000"/>
                                  </p:stCondLst>
                                  <p:childTnLst>
                                    <p:set>
                                      <p:cBhvr>
                                        <p:cTn id="92" dur="1" fill="hold">
                                          <p:stCondLst>
                                            <p:cond delay="0"/>
                                          </p:stCondLst>
                                        </p:cTn>
                                        <p:tgtEl>
                                          <p:spTgt spid="94"/>
                                        </p:tgtEl>
                                        <p:attrNameLst>
                                          <p:attrName>style.visibility</p:attrName>
                                        </p:attrNameLst>
                                      </p:cBhvr>
                                      <p:to>
                                        <p:strVal val="visible"/>
                                      </p:to>
                                    </p:set>
                                    <p:animEffect transition="in" filter="fade">
                                      <p:cBhvr>
                                        <p:cTn id="93" dur="500"/>
                                        <p:tgtEl>
                                          <p:spTgt spid="94"/>
                                        </p:tgtEl>
                                      </p:cBhvr>
                                    </p:animEffect>
                                  </p:childTnLst>
                                </p:cTn>
                              </p:par>
                              <p:par>
                                <p:cTn id="94" presetID="10" presetClass="entr" presetSubtype="0" fill="hold" nodeType="withEffect">
                                  <p:stCondLst>
                                    <p:cond delay="10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500"/>
                                        <p:tgtEl>
                                          <p:spTgt spid="100"/>
                                        </p:tgtEl>
                                      </p:cBhvr>
                                    </p:animEffect>
                                  </p:childTnLst>
                                </p:cTn>
                              </p:par>
                              <p:par>
                                <p:cTn id="97" presetID="10" presetClass="entr" presetSubtype="0" fill="hold" nodeType="withEffect">
                                  <p:stCondLst>
                                    <p:cond delay="1000"/>
                                  </p:stCondLst>
                                  <p:childTnLst>
                                    <p:set>
                                      <p:cBhvr>
                                        <p:cTn id="98" dur="1" fill="hold">
                                          <p:stCondLst>
                                            <p:cond delay="0"/>
                                          </p:stCondLst>
                                        </p:cTn>
                                        <p:tgtEl>
                                          <p:spTgt spid="6"/>
                                        </p:tgtEl>
                                        <p:attrNameLst>
                                          <p:attrName>style.visibility</p:attrName>
                                        </p:attrNameLst>
                                      </p:cBhvr>
                                      <p:to>
                                        <p:strVal val="visible"/>
                                      </p:to>
                                    </p:set>
                                    <p:animEffect transition="in" filter="fade">
                                      <p:cBhvr>
                                        <p:cTn id="99" dur="500"/>
                                        <p:tgtEl>
                                          <p:spTgt spid="6"/>
                                        </p:tgtEl>
                                      </p:cBhvr>
                                    </p:animEffect>
                                  </p:childTnLst>
                                </p:cTn>
                              </p:par>
                              <p:par>
                                <p:cTn id="100" presetID="10" presetClass="entr" presetSubtype="0" fill="hold" grpId="0" nodeType="withEffect">
                                  <p:stCondLst>
                                    <p:cond delay="1500"/>
                                  </p:stCondLst>
                                  <p:childTnLst>
                                    <p:set>
                                      <p:cBhvr>
                                        <p:cTn id="101" dur="1" fill="hold">
                                          <p:stCondLst>
                                            <p:cond delay="0"/>
                                          </p:stCondLst>
                                        </p:cTn>
                                        <p:tgtEl>
                                          <p:spTgt spid="110"/>
                                        </p:tgtEl>
                                        <p:attrNameLst>
                                          <p:attrName>style.visibility</p:attrName>
                                        </p:attrNameLst>
                                      </p:cBhvr>
                                      <p:to>
                                        <p:strVal val="visible"/>
                                      </p:to>
                                    </p:set>
                                    <p:animEffect transition="in" filter="fade">
                                      <p:cBhvr>
                                        <p:cTn id="102" dur="500"/>
                                        <p:tgtEl>
                                          <p:spTgt spid="110"/>
                                        </p:tgtEl>
                                      </p:cBhvr>
                                    </p:animEffect>
                                  </p:childTnLst>
                                </p:cTn>
                              </p:par>
                              <p:par>
                                <p:cTn id="103" presetID="10" presetClass="entr" presetSubtype="0" fill="hold" grpId="0" nodeType="withEffect">
                                  <p:stCondLst>
                                    <p:cond delay="150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500"/>
                                        <p:tgtEl>
                                          <p:spTgt spid="112"/>
                                        </p:tgtEl>
                                      </p:cBhvr>
                                    </p:animEffect>
                                  </p:childTnLst>
                                </p:cTn>
                              </p:par>
                              <p:par>
                                <p:cTn id="106" presetID="10" presetClass="entr" presetSubtype="0" fill="hold" nodeType="withEffect">
                                  <p:stCondLst>
                                    <p:cond delay="150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500"/>
                                        <p:tgtEl>
                                          <p:spTgt spid="120"/>
                                        </p:tgtEl>
                                      </p:cBhvr>
                                    </p:animEffect>
                                  </p:childTnLst>
                                </p:cTn>
                              </p:par>
                              <p:par>
                                <p:cTn id="109" presetID="10" presetClass="entr" presetSubtype="0" fill="hold" grpId="0" nodeType="withEffect">
                                  <p:stCondLst>
                                    <p:cond delay="2000"/>
                                  </p:stCondLst>
                                  <p:childTnLst>
                                    <p:set>
                                      <p:cBhvr>
                                        <p:cTn id="110" dur="1" fill="hold">
                                          <p:stCondLst>
                                            <p:cond delay="0"/>
                                          </p:stCondLst>
                                        </p:cTn>
                                        <p:tgtEl>
                                          <p:spTgt spid="106"/>
                                        </p:tgtEl>
                                        <p:attrNameLst>
                                          <p:attrName>style.visibility</p:attrName>
                                        </p:attrNameLst>
                                      </p:cBhvr>
                                      <p:to>
                                        <p:strVal val="visible"/>
                                      </p:to>
                                    </p:set>
                                    <p:animEffect transition="in" filter="fade">
                                      <p:cBhvr>
                                        <p:cTn id="111" dur="500"/>
                                        <p:tgtEl>
                                          <p:spTgt spid="106"/>
                                        </p:tgtEl>
                                      </p:cBhvr>
                                    </p:animEffect>
                                  </p:childTnLst>
                                </p:cTn>
                              </p:par>
                              <p:par>
                                <p:cTn id="112" presetID="10" presetClass="entr" presetSubtype="0" fill="hold" grpId="0" nodeType="withEffect">
                                  <p:stCondLst>
                                    <p:cond delay="2000"/>
                                  </p:stCondLst>
                                  <p:childTnLst>
                                    <p:set>
                                      <p:cBhvr>
                                        <p:cTn id="113" dur="1" fill="hold">
                                          <p:stCondLst>
                                            <p:cond delay="0"/>
                                          </p:stCondLst>
                                        </p:cTn>
                                        <p:tgtEl>
                                          <p:spTgt spid="108"/>
                                        </p:tgtEl>
                                        <p:attrNameLst>
                                          <p:attrName>style.visibility</p:attrName>
                                        </p:attrNameLst>
                                      </p:cBhvr>
                                      <p:to>
                                        <p:strVal val="visible"/>
                                      </p:to>
                                    </p:set>
                                    <p:animEffect transition="in" filter="fade">
                                      <p:cBhvr>
                                        <p:cTn id="114" dur="500"/>
                                        <p:tgtEl>
                                          <p:spTgt spid="108"/>
                                        </p:tgtEl>
                                      </p:cBhvr>
                                    </p:animEffect>
                                  </p:childTnLst>
                                </p:cTn>
                              </p:par>
                              <p:par>
                                <p:cTn id="115" presetID="10" presetClass="entr" presetSubtype="0" fill="hold" nodeType="withEffect">
                                  <p:stCondLst>
                                    <p:cond delay="2000"/>
                                  </p:stCondLst>
                                  <p:childTnLst>
                                    <p:set>
                                      <p:cBhvr>
                                        <p:cTn id="116" dur="1" fill="hold">
                                          <p:stCondLst>
                                            <p:cond delay="0"/>
                                          </p:stCondLst>
                                        </p:cTn>
                                        <p:tgtEl>
                                          <p:spTgt spid="118"/>
                                        </p:tgtEl>
                                        <p:attrNameLst>
                                          <p:attrName>style.visibility</p:attrName>
                                        </p:attrNameLst>
                                      </p:cBhvr>
                                      <p:to>
                                        <p:strVal val="visible"/>
                                      </p:to>
                                    </p:set>
                                    <p:animEffect transition="in" filter="fade">
                                      <p:cBhvr>
                                        <p:cTn id="11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47" grpId="0" animBg="1"/>
      <p:bldP spid="47" grpId="1" animBg="1"/>
      <p:bldP spid="49" grpId="0" animBg="1"/>
      <p:bldP spid="51" grpId="0" animBg="1"/>
      <p:bldP spid="53" grpId="0" animBg="1"/>
      <p:bldP spid="55" grpId="0" animBg="1"/>
      <p:bldP spid="55" grpId="1" animBg="1"/>
      <p:bldP spid="57" grpId="0" animBg="1"/>
      <p:bldP spid="57" grpId="1" animBg="1"/>
      <p:bldP spid="59" grpId="0" animBg="1"/>
      <p:bldP spid="59" grpId="1" animBg="1"/>
      <p:bldP spid="61" grpId="0" animBg="1"/>
      <p:bldP spid="61" grpId="1" animBg="1"/>
      <p:bldP spid="63" grpId="0" animBg="1"/>
      <p:bldP spid="65" grpId="0" animBg="1"/>
      <p:bldP spid="67" grpId="0" animBg="1"/>
      <p:bldP spid="69" grpId="0" animBg="1"/>
      <p:bldP spid="69" grpId="1" animBg="1"/>
      <p:bldP spid="80" grpId="0" animBg="1"/>
      <p:bldP spid="82" grpId="0"/>
      <p:bldP spid="106" grpId="0" animBg="1"/>
      <p:bldP spid="108" grpId="0"/>
      <p:bldP spid="110" grpId="0" animBg="1"/>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103F7FB-B16E-1A4E-27B2-8DD14CF71B01}"/>
              </a:ext>
            </a:extLst>
          </p:cNvPr>
          <p:cNvSpPr/>
          <p:nvPr/>
        </p:nvSpPr>
        <p:spPr>
          <a:xfrm>
            <a:off x="489326" y="2900524"/>
            <a:ext cx="8109732" cy="3699055"/>
          </a:xfrm>
          <a:prstGeom prst="rect">
            <a:avLst/>
          </a:prstGeom>
          <a:solidFill>
            <a:schemeClr val="bg1"/>
          </a:solidFill>
          <a:ln w="28575">
            <a:solidFill>
              <a:schemeClr val="tx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Picture 33" descr="A close-up of a blue background&#10;&#10;Description automatically generated">
            <a:extLst>
              <a:ext uri="{FF2B5EF4-FFF2-40B4-BE49-F238E27FC236}">
                <a16:creationId xmlns:a16="http://schemas.microsoft.com/office/drawing/2014/main" id="{7ED08B9E-4A1D-5FE4-D976-0EFB56D387E3}"/>
              </a:ext>
            </a:extLst>
          </p:cNvPr>
          <p:cNvPicPr>
            <a:picLocks noChangeAspect="1"/>
          </p:cNvPicPr>
          <p:nvPr/>
        </p:nvPicPr>
        <p:blipFill>
          <a:blip r:embed="rId3">
            <a:extLst>
              <a:ext uri="{28A0092B-C50C-407E-A947-70E740481C1C}">
                <a14:useLocalDpi xmlns:a14="http://schemas.microsoft.com/office/drawing/2010/main" val="0"/>
              </a:ext>
            </a:extLst>
          </a:blip>
          <a:srcRect t="25734" r="68161" b="32835"/>
          <a:stretch/>
        </p:blipFill>
        <p:spPr>
          <a:xfrm>
            <a:off x="8046082" y="3018380"/>
            <a:ext cx="3881757" cy="2841336"/>
          </a:xfrm>
          <a:prstGeom prst="rect">
            <a:avLst/>
          </a:prstGeom>
        </p:spPr>
      </p:pic>
      <p:pic>
        <p:nvPicPr>
          <p:cNvPr id="31" name="Picture 30" descr="A close-up of a blue background&#10;&#10;Description automatically generated">
            <a:extLst>
              <a:ext uri="{FF2B5EF4-FFF2-40B4-BE49-F238E27FC236}">
                <a16:creationId xmlns:a16="http://schemas.microsoft.com/office/drawing/2014/main" id="{54A52A00-DECA-921E-4A87-29C1CB7662AE}"/>
              </a:ext>
            </a:extLst>
          </p:cNvPr>
          <p:cNvPicPr>
            <a:picLocks noChangeAspect="1"/>
          </p:cNvPicPr>
          <p:nvPr/>
        </p:nvPicPr>
        <p:blipFill>
          <a:blip r:embed="rId3">
            <a:extLst>
              <a:ext uri="{28A0092B-C50C-407E-A947-70E740481C1C}">
                <a14:useLocalDpi xmlns:a14="http://schemas.microsoft.com/office/drawing/2010/main" val="0"/>
              </a:ext>
            </a:extLst>
          </a:blip>
          <a:srcRect b="71623"/>
          <a:stretch/>
        </p:blipFill>
        <p:spPr>
          <a:xfrm>
            <a:off x="458787" y="833028"/>
            <a:ext cx="11469052" cy="1830688"/>
          </a:xfrm>
          <a:prstGeom prst="rect">
            <a:avLst/>
          </a:prstGeom>
        </p:spPr>
      </p:pic>
      <p:sp>
        <p:nvSpPr>
          <p:cNvPr id="8" name="Rectangle 7">
            <a:extLst>
              <a:ext uri="{FF2B5EF4-FFF2-40B4-BE49-F238E27FC236}">
                <a16:creationId xmlns:a16="http://schemas.microsoft.com/office/drawing/2014/main" id="{777368FD-AE9C-146D-EAAD-1668C5A63531}"/>
              </a:ext>
            </a:extLst>
          </p:cNvPr>
          <p:cNvSpPr/>
          <p:nvPr/>
        </p:nvSpPr>
        <p:spPr>
          <a:xfrm>
            <a:off x="450524" y="833028"/>
            <a:ext cx="11477315" cy="1833476"/>
          </a:xfrm>
          <a:prstGeom prst="rect">
            <a:avLst/>
          </a:prstGeom>
          <a:solidFill>
            <a:schemeClr val="tx2">
              <a:alpha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28A35829-73C1-9F8C-E4DF-8639E4A21EE3}"/>
              </a:ext>
            </a:extLst>
          </p:cNvPr>
          <p:cNvSpPr>
            <a:spLocks noGrp="1"/>
          </p:cNvSpPr>
          <p:nvPr>
            <p:ph type="title"/>
          </p:nvPr>
        </p:nvSpPr>
        <p:spPr/>
        <p:txBody>
          <a:bodyPr wrap="square" lIns="91440" tIns="45720" rIns="91440" bIns="45720" anchor="t">
            <a:spAutoFit/>
          </a:bodyPr>
          <a:lstStyle/>
          <a:p>
            <a:r>
              <a:rPr lang="pl-PL">
                <a:latin typeface="Fira Sans ExtraBold"/>
              </a:rPr>
              <a:t>ROZWIJAJ SWOJĄ STRATEGIĘ</a:t>
            </a:r>
            <a:endParaRPr lang="de-DE">
              <a:latin typeface="Fira Sans ExtraBold"/>
            </a:endParaRPr>
          </a:p>
        </p:txBody>
      </p:sp>
      <p:sp>
        <p:nvSpPr>
          <p:cNvPr id="6" name="TextBox 5">
            <a:extLst>
              <a:ext uri="{FF2B5EF4-FFF2-40B4-BE49-F238E27FC236}">
                <a16:creationId xmlns:a16="http://schemas.microsoft.com/office/drawing/2014/main" id="{7A9D9E71-BFA8-214D-E3A1-15D8B8D03160}"/>
              </a:ext>
            </a:extLst>
          </p:cNvPr>
          <p:cNvSpPr txBox="1"/>
          <p:nvPr/>
        </p:nvSpPr>
        <p:spPr>
          <a:xfrm>
            <a:off x="718963" y="5570663"/>
            <a:ext cx="7753706" cy="954107"/>
          </a:xfrm>
          <a:prstGeom prst="rect">
            <a:avLst/>
          </a:prstGeom>
          <a:noFill/>
        </p:spPr>
        <p:txBody>
          <a:bodyPr wrap="square" lIns="91440" tIns="45720" rIns="91440" bIns="45720" anchor="t">
            <a:spAutoFit/>
          </a:bodyPr>
          <a:lstStyle/>
          <a:p>
            <a:r>
              <a:rPr lang="pl-PL" sz="1400"/>
              <a:t>Jeden dostawca		</a:t>
            </a:r>
            <a:r>
              <a:rPr lang="en-GB" sz="1400"/>
              <a:t>	</a:t>
            </a:r>
            <a:r>
              <a:rPr lang="en-GB" sz="1400" b="1"/>
              <a:t>vs</a:t>
            </a:r>
            <a:r>
              <a:rPr lang="en-GB" sz="1400"/>
              <a:t>    </a:t>
            </a:r>
            <a:r>
              <a:rPr lang="pl-PL" sz="1400"/>
              <a:t>Kilku dostawców</a:t>
            </a:r>
          </a:p>
          <a:p>
            <a:r>
              <a:rPr lang="pl-PL" sz="1400">
                <a:ea typeface="Calibri"/>
                <a:cs typeface="Calibri"/>
              </a:rPr>
              <a:t>Dywersyfikacja		</a:t>
            </a:r>
            <a:r>
              <a:rPr lang="en-GB" sz="1400">
                <a:ea typeface="Calibri"/>
                <a:cs typeface="Calibri"/>
              </a:rPr>
              <a:t>	</a:t>
            </a:r>
            <a:r>
              <a:rPr lang="de-DE" sz="1400" b="1" err="1">
                <a:ea typeface="Calibri"/>
                <a:cs typeface="Calibri"/>
              </a:rPr>
              <a:t>vs</a:t>
            </a:r>
            <a:r>
              <a:rPr lang="de-DE" sz="1400">
                <a:ea typeface="Calibri"/>
                <a:cs typeface="Calibri"/>
              </a:rPr>
              <a:t>    </a:t>
            </a:r>
            <a:r>
              <a:rPr lang="pl-PL" sz="1400">
                <a:ea typeface="Calibri"/>
                <a:cs typeface="Calibri"/>
              </a:rPr>
              <a:t>Brak dywersyfikacji</a:t>
            </a:r>
            <a:endParaRPr lang="de-DE" sz="1400">
              <a:ea typeface="Calibri"/>
              <a:cs typeface="Calibri"/>
            </a:endParaRPr>
          </a:p>
          <a:p>
            <a:r>
              <a:rPr lang="pl-PL" sz="1400">
                <a:ea typeface="Calibri"/>
                <a:cs typeface="Calibri"/>
              </a:rPr>
              <a:t>Małe potrzeby w zakresie finansowania     </a:t>
            </a:r>
            <a:r>
              <a:rPr lang="en-GB" sz="1400">
                <a:ea typeface="Calibri"/>
                <a:cs typeface="Calibri"/>
              </a:rPr>
              <a:t>	</a:t>
            </a:r>
            <a:r>
              <a:rPr lang="de-DE" sz="1400" b="1" err="1">
                <a:ea typeface="Calibri"/>
                <a:cs typeface="Calibri"/>
              </a:rPr>
              <a:t>vs</a:t>
            </a:r>
            <a:r>
              <a:rPr lang="de-DE" sz="1400">
                <a:ea typeface="Calibri"/>
                <a:cs typeface="Calibri"/>
              </a:rPr>
              <a:t>    </a:t>
            </a:r>
            <a:r>
              <a:rPr lang="pl-PL" sz="1400">
                <a:ea typeface="Calibri"/>
                <a:cs typeface="Calibri"/>
              </a:rPr>
              <a:t>Duże potrzeby w zakresie finansowania</a:t>
            </a:r>
            <a:endParaRPr lang="de-DE" sz="1400">
              <a:ea typeface="Calibri"/>
              <a:cs typeface="Calibri"/>
            </a:endParaRPr>
          </a:p>
          <a:p>
            <a:r>
              <a:rPr lang="pl-PL" sz="1400">
                <a:ea typeface="Calibri"/>
                <a:cs typeface="Calibri"/>
              </a:rPr>
              <a:t>Transport lokalny          </a:t>
            </a:r>
            <a:r>
              <a:rPr lang="en-GB" sz="1400">
                <a:ea typeface="Calibri"/>
                <a:cs typeface="Calibri"/>
              </a:rPr>
              <a:t>			</a:t>
            </a:r>
            <a:r>
              <a:rPr lang="de-DE" sz="1400" b="1" err="1">
                <a:ea typeface="Calibri"/>
                <a:cs typeface="Calibri"/>
              </a:rPr>
              <a:t>vs</a:t>
            </a:r>
            <a:r>
              <a:rPr lang="de-DE" sz="1400">
                <a:ea typeface="Calibri"/>
                <a:cs typeface="Calibri"/>
              </a:rPr>
              <a:t>    </a:t>
            </a:r>
            <a:r>
              <a:rPr lang="pl-PL" sz="1400">
                <a:ea typeface="Calibri"/>
                <a:cs typeface="Calibri"/>
              </a:rPr>
              <a:t>Transport międzynarodowy</a:t>
            </a:r>
            <a:endParaRPr lang="de-DE" sz="1600">
              <a:ea typeface="Calibri"/>
              <a:cs typeface="Calibri"/>
            </a:endParaRPr>
          </a:p>
        </p:txBody>
      </p:sp>
      <p:sp>
        <p:nvSpPr>
          <p:cNvPr id="3" name="TextBox 2">
            <a:extLst>
              <a:ext uri="{FF2B5EF4-FFF2-40B4-BE49-F238E27FC236}">
                <a16:creationId xmlns:a16="http://schemas.microsoft.com/office/drawing/2014/main" id="{55039547-D772-1B06-3D7C-DA6BC0ED7589}"/>
              </a:ext>
            </a:extLst>
          </p:cNvPr>
          <p:cNvSpPr txBox="1"/>
          <p:nvPr/>
        </p:nvSpPr>
        <p:spPr>
          <a:xfrm>
            <a:off x="1155827" y="1275320"/>
            <a:ext cx="6094324" cy="1354217"/>
          </a:xfrm>
          <a:prstGeom prst="rect">
            <a:avLst/>
          </a:prstGeom>
          <a:noFill/>
        </p:spPr>
        <p:txBody>
          <a:bodyPr wrap="square" lIns="91440" tIns="45720" rIns="91440" bIns="45720" anchor="t">
            <a:spAutoFit/>
          </a:bodyPr>
          <a:lstStyle/>
          <a:p>
            <a:r>
              <a:rPr lang="pl-PL" sz="1600" dirty="0">
                <a:solidFill>
                  <a:schemeClr val="bg1"/>
                </a:solidFill>
              </a:rPr>
              <a:t>Koszty</a:t>
            </a:r>
            <a:r>
              <a:rPr lang="pl-PL" sz="1600">
                <a:solidFill>
                  <a:schemeClr val="bg1"/>
                </a:solidFill>
              </a:rPr>
              <a:t> są coraz wyższe:</a:t>
            </a:r>
            <a:endParaRPr lang="pl-PL" sz="1600">
              <a:solidFill>
                <a:schemeClr val="bg1"/>
              </a:solidFill>
              <a:ea typeface="Calibri"/>
              <a:cs typeface="Calibri"/>
            </a:endParaRPr>
          </a:p>
          <a:p>
            <a:r>
              <a:rPr lang="pl-PL" sz="1600">
                <a:solidFill>
                  <a:schemeClr val="bg1"/>
                </a:solidFill>
              </a:rPr>
              <a:t>Toll DE +80% (</a:t>
            </a:r>
            <a:r>
              <a:rPr lang="en-GB" sz="1600">
                <a:solidFill>
                  <a:schemeClr val="bg1"/>
                </a:solidFill>
              </a:rPr>
              <a:t>o</a:t>
            </a:r>
            <a:r>
              <a:rPr lang="pl-PL" sz="1600">
                <a:solidFill>
                  <a:schemeClr val="bg1"/>
                </a:solidFill>
              </a:rPr>
              <a:t>statni rok)</a:t>
            </a:r>
            <a:endParaRPr lang="pl-PL" sz="1600">
              <a:solidFill>
                <a:schemeClr val="bg1"/>
              </a:solidFill>
              <a:ea typeface="Calibri"/>
              <a:cs typeface="Calibri"/>
            </a:endParaRPr>
          </a:p>
          <a:p>
            <a:r>
              <a:rPr lang="pl-PL" sz="1600">
                <a:solidFill>
                  <a:schemeClr val="bg1"/>
                </a:solidFill>
              </a:rPr>
              <a:t>Diesel + 67% (</a:t>
            </a:r>
            <a:r>
              <a:rPr lang="en-GB" sz="1600">
                <a:solidFill>
                  <a:schemeClr val="bg1"/>
                </a:solidFill>
              </a:rPr>
              <a:t>o</a:t>
            </a:r>
            <a:r>
              <a:rPr lang="pl-PL" sz="1600">
                <a:solidFill>
                  <a:schemeClr val="bg1"/>
                </a:solidFill>
              </a:rPr>
              <a:t>statnie 4 lata)</a:t>
            </a:r>
            <a:endParaRPr lang="pl-PL" sz="1600">
              <a:solidFill>
                <a:schemeClr val="bg1"/>
              </a:solidFill>
              <a:ea typeface="Calibri"/>
              <a:cs typeface="Calibri"/>
            </a:endParaRPr>
          </a:p>
          <a:p>
            <a:r>
              <a:rPr lang="pl-PL" sz="1600">
                <a:solidFill>
                  <a:schemeClr val="bg1"/>
                </a:solidFill>
              </a:rPr>
              <a:t>Kierowcy +40% (</a:t>
            </a:r>
            <a:r>
              <a:rPr lang="en-GB" sz="1600">
                <a:solidFill>
                  <a:schemeClr val="bg1"/>
                </a:solidFill>
              </a:rPr>
              <a:t>o</a:t>
            </a:r>
            <a:r>
              <a:rPr lang="pl-PL" sz="1600">
                <a:solidFill>
                  <a:schemeClr val="bg1"/>
                </a:solidFill>
              </a:rPr>
              <a:t>statnie 4 lata)</a:t>
            </a:r>
          </a:p>
          <a:p>
            <a:r>
              <a:rPr lang="pl-PL" sz="1600">
                <a:solidFill>
                  <a:schemeClr val="bg1"/>
                </a:solidFill>
              </a:rPr>
              <a:t>Samochody +40%</a:t>
            </a:r>
            <a:r>
              <a:rPr lang="en-GB" sz="1600">
                <a:solidFill>
                  <a:schemeClr val="bg1"/>
                </a:solidFill>
              </a:rPr>
              <a:t>​</a:t>
            </a:r>
            <a:r>
              <a:rPr lang="pl-PL" sz="1600">
                <a:solidFill>
                  <a:schemeClr val="bg1"/>
                </a:solidFill>
              </a:rPr>
              <a:t> (ostatnie 4 lata)</a:t>
            </a:r>
            <a:endParaRPr lang="de-DE" sz="1600">
              <a:solidFill>
                <a:schemeClr val="bg1"/>
              </a:solidFill>
            </a:endParaRPr>
          </a:p>
        </p:txBody>
      </p:sp>
      <p:sp>
        <p:nvSpPr>
          <p:cNvPr id="5" name="TextBox 4">
            <a:extLst>
              <a:ext uri="{FF2B5EF4-FFF2-40B4-BE49-F238E27FC236}">
                <a16:creationId xmlns:a16="http://schemas.microsoft.com/office/drawing/2014/main" id="{BCD83732-12D6-19A3-A619-644F43236EB5}"/>
              </a:ext>
            </a:extLst>
          </p:cNvPr>
          <p:cNvSpPr txBox="1"/>
          <p:nvPr/>
        </p:nvSpPr>
        <p:spPr>
          <a:xfrm>
            <a:off x="7156441" y="1275320"/>
            <a:ext cx="3110633" cy="584775"/>
          </a:xfrm>
          <a:prstGeom prst="rect">
            <a:avLst/>
          </a:prstGeom>
          <a:noFill/>
        </p:spPr>
        <p:txBody>
          <a:bodyPr wrap="square" rtlCol="0">
            <a:spAutoFit/>
          </a:bodyPr>
          <a:lstStyle/>
          <a:p>
            <a:r>
              <a:rPr lang="pl-PL" sz="1600">
                <a:solidFill>
                  <a:schemeClr val="bg1"/>
                </a:solidFill>
              </a:rPr>
              <a:t>Ceny przewozów spadają: </a:t>
            </a:r>
          </a:p>
          <a:p>
            <a:r>
              <a:rPr lang="pl-PL" sz="1600">
                <a:solidFill>
                  <a:schemeClr val="bg1"/>
                </a:solidFill>
              </a:rPr>
              <a:t>-23% (2024 do 2020)</a:t>
            </a:r>
            <a:endParaRPr lang="en-GB" sz="1600">
              <a:solidFill>
                <a:schemeClr val="bg1"/>
              </a:solidFill>
            </a:endParaRPr>
          </a:p>
        </p:txBody>
      </p:sp>
      <p:sp>
        <p:nvSpPr>
          <p:cNvPr id="7" name="TextBox 6">
            <a:extLst>
              <a:ext uri="{FF2B5EF4-FFF2-40B4-BE49-F238E27FC236}">
                <a16:creationId xmlns:a16="http://schemas.microsoft.com/office/drawing/2014/main" id="{67601A6C-7B7E-3A4C-1CD9-F1693A33EF93}"/>
              </a:ext>
            </a:extLst>
          </p:cNvPr>
          <p:cNvSpPr txBox="1"/>
          <p:nvPr/>
        </p:nvSpPr>
        <p:spPr>
          <a:xfrm>
            <a:off x="1164018" y="3055707"/>
            <a:ext cx="7395502" cy="369332"/>
          </a:xfrm>
          <a:prstGeom prst="rect">
            <a:avLst/>
          </a:prstGeom>
          <a:noFill/>
        </p:spPr>
        <p:txBody>
          <a:bodyPr wrap="square" lIns="91440" tIns="45720" rIns="91440" bIns="45720" rtlCol="0" anchor="t">
            <a:spAutoFit/>
          </a:bodyPr>
          <a:lstStyle/>
          <a:p>
            <a:r>
              <a:rPr lang="pl-PL" b="1"/>
              <a:t>Elastyczność vs Marża – znajdź swoją optymalną drogę</a:t>
            </a:r>
            <a:endParaRPr lang="en-GB" b="1">
              <a:ea typeface="Calibri"/>
              <a:cs typeface="Calibri"/>
            </a:endParaRPr>
          </a:p>
        </p:txBody>
      </p:sp>
      <p:sp>
        <p:nvSpPr>
          <p:cNvPr id="9" name="Right Triangle 8">
            <a:extLst>
              <a:ext uri="{FF2B5EF4-FFF2-40B4-BE49-F238E27FC236}">
                <a16:creationId xmlns:a16="http://schemas.microsoft.com/office/drawing/2014/main" id="{7F4DD8B7-65EF-DB90-8E14-D713F45C5FDC}"/>
              </a:ext>
            </a:extLst>
          </p:cNvPr>
          <p:cNvSpPr/>
          <p:nvPr/>
        </p:nvSpPr>
        <p:spPr>
          <a:xfrm flipH="1">
            <a:off x="503968" y="3533684"/>
            <a:ext cx="7019572" cy="1898860"/>
          </a:xfrm>
          <a:prstGeom prst="r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AC0BE37-5B41-7FC8-8BBB-F4511CD69892}"/>
              </a:ext>
            </a:extLst>
          </p:cNvPr>
          <p:cNvSpPr txBox="1"/>
          <p:nvPr/>
        </p:nvSpPr>
        <p:spPr>
          <a:xfrm>
            <a:off x="1164018" y="920656"/>
            <a:ext cx="8048076" cy="369332"/>
          </a:xfrm>
          <a:prstGeom prst="rect">
            <a:avLst/>
          </a:prstGeom>
          <a:noFill/>
        </p:spPr>
        <p:txBody>
          <a:bodyPr wrap="square" lIns="91440" tIns="45720" rIns="91440" bIns="45720" rtlCol="0" anchor="t">
            <a:spAutoFit/>
          </a:bodyPr>
          <a:lstStyle/>
          <a:p>
            <a:r>
              <a:rPr lang="pl-PL" b="1">
                <a:solidFill>
                  <a:schemeClr val="bg1"/>
                </a:solidFill>
              </a:rPr>
              <a:t>Znajdź czynniki wpływające na Twoją firmę zważając na to, że rynek się zmienia:</a:t>
            </a:r>
            <a:endParaRPr lang="en-US">
              <a:solidFill>
                <a:schemeClr val="bg1"/>
              </a:solidFill>
            </a:endParaRPr>
          </a:p>
        </p:txBody>
      </p:sp>
      <p:sp>
        <p:nvSpPr>
          <p:cNvPr id="20" name="Oval 19">
            <a:extLst>
              <a:ext uri="{FF2B5EF4-FFF2-40B4-BE49-F238E27FC236}">
                <a16:creationId xmlns:a16="http://schemas.microsoft.com/office/drawing/2014/main" id="{62C51456-DC3A-C0FD-BB0E-C5DE3C7B573B}"/>
              </a:ext>
            </a:extLst>
          </p:cNvPr>
          <p:cNvSpPr/>
          <p:nvPr/>
        </p:nvSpPr>
        <p:spPr>
          <a:xfrm>
            <a:off x="200690" y="748342"/>
            <a:ext cx="876392" cy="87639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21" descr="A blue circle with a white triangle with a lightning bolt in it&#10;&#10;Description automatically generated">
            <a:extLst>
              <a:ext uri="{FF2B5EF4-FFF2-40B4-BE49-F238E27FC236}">
                <a16:creationId xmlns:a16="http://schemas.microsoft.com/office/drawing/2014/main" id="{55C3CD94-2D10-D013-1AA3-13F2C92DB2A6}"/>
              </a:ext>
            </a:extLst>
          </p:cNvPr>
          <p:cNvPicPr>
            <a:picLocks noChangeAspect="1"/>
          </p:cNvPicPr>
          <p:nvPr/>
        </p:nvPicPr>
        <p:blipFill>
          <a:blip r:embed="rId4"/>
          <a:stretch>
            <a:fillRect/>
          </a:stretch>
        </p:blipFill>
        <p:spPr>
          <a:xfrm>
            <a:off x="384225" y="910090"/>
            <a:ext cx="556697" cy="556697"/>
          </a:xfrm>
          <a:prstGeom prst="rect">
            <a:avLst/>
          </a:prstGeom>
          <a:effectLst>
            <a:outerShdw blurRad="50800" dist="38100" dir="2700000" algn="tl" rotWithShape="0">
              <a:prstClr val="black">
                <a:alpha val="40000"/>
              </a:prstClr>
            </a:outerShdw>
          </a:effectLst>
        </p:spPr>
      </p:pic>
      <p:sp>
        <p:nvSpPr>
          <p:cNvPr id="26" name="Oval 25">
            <a:extLst>
              <a:ext uri="{FF2B5EF4-FFF2-40B4-BE49-F238E27FC236}">
                <a16:creationId xmlns:a16="http://schemas.microsoft.com/office/drawing/2014/main" id="{93194EB2-86B2-1F7F-1CD0-EE3B73771ED4}"/>
              </a:ext>
            </a:extLst>
          </p:cNvPr>
          <p:cNvSpPr/>
          <p:nvPr/>
        </p:nvSpPr>
        <p:spPr>
          <a:xfrm>
            <a:off x="287626" y="2791879"/>
            <a:ext cx="876392" cy="876392"/>
          </a:xfrm>
          <a:prstGeom prst="ellipse">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tangle 26">
            <a:extLst>
              <a:ext uri="{FF2B5EF4-FFF2-40B4-BE49-F238E27FC236}">
                <a16:creationId xmlns:a16="http://schemas.microsoft.com/office/drawing/2014/main" id="{D1827416-277C-EC01-7F42-29FD67830A2D}"/>
              </a:ext>
            </a:extLst>
          </p:cNvPr>
          <p:cNvSpPr/>
          <p:nvPr/>
        </p:nvSpPr>
        <p:spPr>
          <a:xfrm>
            <a:off x="200691" y="2778318"/>
            <a:ext cx="538450" cy="7949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tangle 27">
            <a:extLst>
              <a:ext uri="{FF2B5EF4-FFF2-40B4-BE49-F238E27FC236}">
                <a16:creationId xmlns:a16="http://schemas.microsoft.com/office/drawing/2014/main" id="{050FF51A-5CD7-E3B4-AB77-F07E2117BBBF}"/>
              </a:ext>
            </a:extLst>
          </p:cNvPr>
          <p:cNvSpPr/>
          <p:nvPr/>
        </p:nvSpPr>
        <p:spPr>
          <a:xfrm>
            <a:off x="421521" y="2730621"/>
            <a:ext cx="613631" cy="3554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Picture 22" descr="A blue circle with white puzzle pieces&#10;&#10;Description automatically generated">
            <a:extLst>
              <a:ext uri="{FF2B5EF4-FFF2-40B4-BE49-F238E27FC236}">
                <a16:creationId xmlns:a16="http://schemas.microsoft.com/office/drawing/2014/main" id="{FB2AAD1B-8C6C-CB9C-1D27-D5BA28B9BC7E}"/>
              </a:ext>
            </a:extLst>
          </p:cNvPr>
          <p:cNvPicPr>
            <a:picLocks noChangeAspect="1"/>
          </p:cNvPicPr>
          <p:nvPr/>
        </p:nvPicPr>
        <p:blipFill>
          <a:blip r:embed="rId5"/>
          <a:stretch>
            <a:fillRect/>
          </a:stretch>
        </p:blipFill>
        <p:spPr>
          <a:xfrm>
            <a:off x="384225" y="2918175"/>
            <a:ext cx="565533" cy="556352"/>
          </a:xfrm>
          <a:prstGeom prst="rect">
            <a:avLst/>
          </a:prstGeom>
          <a:effectLst>
            <a:outerShdw blurRad="50800" dist="38100" dir="2700000" algn="tl" rotWithShape="0">
              <a:prstClr val="black">
                <a:alpha val="40000"/>
              </a:prstClr>
            </a:outerShdw>
          </a:effectLst>
        </p:spPr>
      </p:pic>
      <p:sp>
        <p:nvSpPr>
          <p:cNvPr id="29" name="Rectangle 28">
            <a:extLst>
              <a:ext uri="{FF2B5EF4-FFF2-40B4-BE49-F238E27FC236}">
                <a16:creationId xmlns:a16="http://schemas.microsoft.com/office/drawing/2014/main" id="{CDA6264D-F0ED-F96D-2381-B943E151CF3E}"/>
              </a:ext>
            </a:extLst>
          </p:cNvPr>
          <p:cNvSpPr/>
          <p:nvPr/>
        </p:nvSpPr>
        <p:spPr>
          <a:xfrm>
            <a:off x="8039654" y="3021168"/>
            <a:ext cx="3888186" cy="2841336"/>
          </a:xfrm>
          <a:prstGeom prst="rect">
            <a:avLst/>
          </a:prstGeom>
          <a:solidFill>
            <a:schemeClr val="tx2">
              <a:alpha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Box 20">
            <a:extLst>
              <a:ext uri="{FF2B5EF4-FFF2-40B4-BE49-F238E27FC236}">
                <a16:creationId xmlns:a16="http://schemas.microsoft.com/office/drawing/2014/main" id="{796658F8-AD18-0513-0FB3-1ED44266F0BC}"/>
              </a:ext>
            </a:extLst>
          </p:cNvPr>
          <p:cNvSpPr txBox="1"/>
          <p:nvPr/>
        </p:nvSpPr>
        <p:spPr>
          <a:xfrm>
            <a:off x="8087052" y="3499676"/>
            <a:ext cx="3718350" cy="2308324"/>
          </a:xfrm>
          <a:prstGeom prst="rect">
            <a:avLst/>
          </a:prstGeom>
          <a:noFill/>
        </p:spPr>
        <p:txBody>
          <a:bodyPr wrap="square" lIns="91440" tIns="45720" rIns="91440" bIns="45720" anchor="t">
            <a:spAutoFit/>
          </a:bodyPr>
          <a:lstStyle/>
          <a:p>
            <a:pPr marL="285750" indent="-285750">
              <a:buFont typeface="Wingdings"/>
              <a:buChar char="§"/>
            </a:pPr>
            <a:r>
              <a:rPr lang="pl-PL">
                <a:solidFill>
                  <a:schemeClr val="bg1"/>
                </a:solidFill>
              </a:rPr>
              <a:t>Korzystanie z różnych dostawców w oparciu o przypadki biznesowe lub konkretne potrzeby</a:t>
            </a:r>
          </a:p>
          <a:p>
            <a:pPr marL="285750" indent="-285750">
              <a:buFont typeface="Wingdings"/>
              <a:buChar char="§"/>
            </a:pPr>
            <a:r>
              <a:rPr lang="pl-PL">
                <a:solidFill>
                  <a:schemeClr val="bg1"/>
                </a:solidFill>
              </a:rPr>
              <a:t>Korzystanie z różnych dostawców w celu uzyskania większej elastyczności</a:t>
            </a:r>
          </a:p>
          <a:p>
            <a:pPr marL="285750" indent="-285750">
              <a:buFont typeface="Wingdings"/>
              <a:buChar char="§"/>
            </a:pPr>
            <a:r>
              <a:rPr lang="pl-PL">
                <a:solidFill>
                  <a:schemeClr val="bg1"/>
                </a:solidFill>
              </a:rPr>
              <a:t>Rozłożenie ryzyka dzięki różnym rozwiązaniom</a:t>
            </a:r>
            <a:endParaRPr lang="de-DE">
              <a:solidFill>
                <a:schemeClr val="bg1"/>
              </a:solidFill>
              <a:ea typeface="Calibri"/>
              <a:cs typeface="Calibri"/>
            </a:endParaRPr>
          </a:p>
        </p:txBody>
      </p:sp>
      <p:sp>
        <p:nvSpPr>
          <p:cNvPr id="30" name="Oval 29">
            <a:extLst>
              <a:ext uri="{FF2B5EF4-FFF2-40B4-BE49-F238E27FC236}">
                <a16:creationId xmlns:a16="http://schemas.microsoft.com/office/drawing/2014/main" id="{9124B5F8-46CF-3DF4-5952-1CF06EA0829C}"/>
              </a:ext>
            </a:extLst>
          </p:cNvPr>
          <p:cNvSpPr/>
          <p:nvPr/>
        </p:nvSpPr>
        <p:spPr>
          <a:xfrm>
            <a:off x="9545551" y="2518692"/>
            <a:ext cx="876392" cy="87639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Picture 31" descr="A blue circle with a white thumb up symbol&#10;&#10;Description automatically generated">
            <a:extLst>
              <a:ext uri="{FF2B5EF4-FFF2-40B4-BE49-F238E27FC236}">
                <a16:creationId xmlns:a16="http://schemas.microsoft.com/office/drawing/2014/main" id="{0736CE56-19FF-2B36-4BC1-1734423303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0420" y="2702242"/>
            <a:ext cx="566654" cy="566654"/>
          </a:xfrm>
          <a:prstGeom prst="rect">
            <a:avLst/>
          </a:prstGeom>
          <a:effectLst>
            <a:outerShdw blurRad="50800" dist="38100" dir="2700000" algn="tl" rotWithShape="0">
              <a:prstClr val="black">
                <a:alpha val="40000"/>
              </a:prstClr>
            </a:outerShdw>
          </a:effectLst>
        </p:spPr>
      </p:pic>
      <p:cxnSp>
        <p:nvCxnSpPr>
          <p:cNvPr id="36" name="Straight Arrow Connector 35">
            <a:extLst>
              <a:ext uri="{FF2B5EF4-FFF2-40B4-BE49-F238E27FC236}">
                <a16:creationId xmlns:a16="http://schemas.microsoft.com/office/drawing/2014/main" id="{A68F60E5-0F98-6932-9B29-00D78648FF59}"/>
              </a:ext>
            </a:extLst>
          </p:cNvPr>
          <p:cNvCxnSpPr>
            <a:cxnSpLocks/>
            <a:stCxn id="9" idx="4"/>
          </p:cNvCxnSpPr>
          <p:nvPr/>
        </p:nvCxnSpPr>
        <p:spPr>
          <a:xfrm flipV="1">
            <a:off x="503968" y="3458875"/>
            <a:ext cx="7266459" cy="1973669"/>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EBA39643-3745-D740-4D80-B8AA819D3209}"/>
              </a:ext>
            </a:extLst>
          </p:cNvPr>
          <p:cNvSpPr/>
          <p:nvPr/>
        </p:nvSpPr>
        <p:spPr>
          <a:xfrm>
            <a:off x="922244" y="4650831"/>
            <a:ext cx="757378" cy="757378"/>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phic 9" descr="Truck with solid fill">
            <a:extLst>
              <a:ext uri="{FF2B5EF4-FFF2-40B4-BE49-F238E27FC236}">
                <a16:creationId xmlns:a16="http://schemas.microsoft.com/office/drawing/2014/main" id="{5A7F5764-DE08-503D-FB37-64ECC27655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0796" y="4754793"/>
            <a:ext cx="567647" cy="553680"/>
          </a:xfrm>
          <a:prstGeom prst="rect">
            <a:avLst/>
          </a:prstGeom>
        </p:spPr>
      </p:pic>
      <p:sp>
        <p:nvSpPr>
          <p:cNvPr id="41" name="Oval 40">
            <a:extLst>
              <a:ext uri="{FF2B5EF4-FFF2-40B4-BE49-F238E27FC236}">
                <a16:creationId xmlns:a16="http://schemas.microsoft.com/office/drawing/2014/main" id="{F65DAFB6-4266-7CE1-6821-707330AE7B6A}"/>
              </a:ext>
            </a:extLst>
          </p:cNvPr>
          <p:cNvSpPr/>
          <p:nvPr/>
        </p:nvSpPr>
        <p:spPr>
          <a:xfrm>
            <a:off x="2986268" y="4070754"/>
            <a:ext cx="1337455" cy="1337455"/>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Oval 41">
            <a:extLst>
              <a:ext uri="{FF2B5EF4-FFF2-40B4-BE49-F238E27FC236}">
                <a16:creationId xmlns:a16="http://schemas.microsoft.com/office/drawing/2014/main" id="{F4852CD7-64B8-D193-FAA1-90114FC91403}"/>
              </a:ext>
            </a:extLst>
          </p:cNvPr>
          <p:cNvSpPr/>
          <p:nvPr/>
        </p:nvSpPr>
        <p:spPr>
          <a:xfrm>
            <a:off x="5602147" y="3591397"/>
            <a:ext cx="1824519" cy="1824519"/>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4" name="Graphic 43" descr="Truck with solid fill">
            <a:extLst>
              <a:ext uri="{FF2B5EF4-FFF2-40B4-BE49-F238E27FC236}">
                <a16:creationId xmlns:a16="http://schemas.microsoft.com/office/drawing/2014/main" id="{F67C5975-4D92-2EEC-738A-B58744BA9D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71350" y="4205680"/>
            <a:ext cx="567647" cy="553680"/>
          </a:xfrm>
          <a:prstGeom prst="rect">
            <a:avLst/>
          </a:prstGeom>
        </p:spPr>
      </p:pic>
      <p:pic>
        <p:nvPicPr>
          <p:cNvPr id="45" name="Graphic 44" descr="Truck with solid fill">
            <a:extLst>
              <a:ext uri="{FF2B5EF4-FFF2-40B4-BE49-F238E27FC236}">
                <a16:creationId xmlns:a16="http://schemas.microsoft.com/office/drawing/2014/main" id="{1F423ACA-4A16-0CDF-B11C-3E192E4DF7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18701" y="4548448"/>
            <a:ext cx="523444" cy="510565"/>
          </a:xfrm>
          <a:prstGeom prst="rect">
            <a:avLst/>
          </a:prstGeom>
        </p:spPr>
      </p:pic>
      <p:pic>
        <p:nvPicPr>
          <p:cNvPr id="46" name="Graphic 45" descr="Truck with solid fill">
            <a:extLst>
              <a:ext uri="{FF2B5EF4-FFF2-40B4-BE49-F238E27FC236}">
                <a16:creationId xmlns:a16="http://schemas.microsoft.com/office/drawing/2014/main" id="{7377C9AB-9A2C-BDEB-F504-08672BD717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06869" y="4775161"/>
            <a:ext cx="448126" cy="437100"/>
          </a:xfrm>
          <a:prstGeom prst="rect">
            <a:avLst/>
          </a:prstGeom>
        </p:spPr>
      </p:pic>
      <p:pic>
        <p:nvPicPr>
          <p:cNvPr id="47" name="Graphic 46" descr="Truck with solid fill">
            <a:extLst>
              <a:ext uri="{FF2B5EF4-FFF2-40B4-BE49-F238E27FC236}">
                <a16:creationId xmlns:a16="http://schemas.microsoft.com/office/drawing/2014/main" id="{A95438D5-8873-4A78-F4CE-7B161A459E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25839" y="4264596"/>
            <a:ext cx="523444" cy="510565"/>
          </a:xfrm>
          <a:prstGeom prst="rect">
            <a:avLst/>
          </a:prstGeom>
        </p:spPr>
      </p:pic>
      <p:pic>
        <p:nvPicPr>
          <p:cNvPr id="48" name="Graphic 47" descr="Truck with solid fill">
            <a:extLst>
              <a:ext uri="{FF2B5EF4-FFF2-40B4-BE49-F238E27FC236}">
                <a16:creationId xmlns:a16="http://schemas.microsoft.com/office/drawing/2014/main" id="{B67527C6-2017-E377-7CE4-943A3D880E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02203" y="4658383"/>
            <a:ext cx="523444" cy="510565"/>
          </a:xfrm>
          <a:prstGeom prst="rect">
            <a:avLst/>
          </a:prstGeom>
        </p:spPr>
      </p:pic>
      <p:pic>
        <p:nvPicPr>
          <p:cNvPr id="49" name="Graphic 48" descr="Truck with solid fill">
            <a:extLst>
              <a:ext uri="{FF2B5EF4-FFF2-40B4-BE49-F238E27FC236}">
                <a16:creationId xmlns:a16="http://schemas.microsoft.com/office/drawing/2014/main" id="{68B2BF0D-C29F-76DC-11DA-94DD4EEFEF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45328" y="3780321"/>
            <a:ext cx="523444" cy="510565"/>
          </a:xfrm>
          <a:prstGeom prst="rect">
            <a:avLst/>
          </a:prstGeom>
        </p:spPr>
      </p:pic>
      <p:pic>
        <p:nvPicPr>
          <p:cNvPr id="50" name="Graphic 49" descr="Truck with solid fill">
            <a:extLst>
              <a:ext uri="{FF2B5EF4-FFF2-40B4-BE49-F238E27FC236}">
                <a16:creationId xmlns:a16="http://schemas.microsoft.com/office/drawing/2014/main" id="{DC982C92-8AE2-1B8F-3336-A5488987FE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07621" y="3668271"/>
            <a:ext cx="523444" cy="510565"/>
          </a:xfrm>
          <a:prstGeom prst="rect">
            <a:avLst/>
          </a:prstGeom>
        </p:spPr>
      </p:pic>
      <p:pic>
        <p:nvPicPr>
          <p:cNvPr id="51" name="Graphic 50" descr="Truck with solid fill">
            <a:extLst>
              <a:ext uri="{FF2B5EF4-FFF2-40B4-BE49-F238E27FC236}">
                <a16:creationId xmlns:a16="http://schemas.microsoft.com/office/drawing/2014/main" id="{AAF69638-EEF3-4A6A-2C0F-8F934CFA28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53937" y="4110413"/>
            <a:ext cx="523444" cy="510565"/>
          </a:xfrm>
          <a:prstGeom prst="rect">
            <a:avLst/>
          </a:prstGeom>
        </p:spPr>
      </p:pic>
      <p:pic>
        <p:nvPicPr>
          <p:cNvPr id="52" name="Graphic 51" descr="Truck with solid fill">
            <a:extLst>
              <a:ext uri="{FF2B5EF4-FFF2-40B4-BE49-F238E27FC236}">
                <a16:creationId xmlns:a16="http://schemas.microsoft.com/office/drawing/2014/main" id="{AFD1B72F-1321-5FAB-8227-EDF7632A95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6617" y="4839346"/>
            <a:ext cx="523444" cy="510565"/>
          </a:xfrm>
          <a:prstGeom prst="rect">
            <a:avLst/>
          </a:prstGeom>
        </p:spPr>
      </p:pic>
      <p:pic>
        <p:nvPicPr>
          <p:cNvPr id="53" name="Graphic 52" descr="Truck with solid fill">
            <a:extLst>
              <a:ext uri="{FF2B5EF4-FFF2-40B4-BE49-F238E27FC236}">
                <a16:creationId xmlns:a16="http://schemas.microsoft.com/office/drawing/2014/main" id="{114B4A01-5760-61CC-9B0D-04C82FB5F5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5404" y="4459290"/>
            <a:ext cx="523444" cy="510565"/>
          </a:xfrm>
          <a:prstGeom prst="rect">
            <a:avLst/>
          </a:prstGeom>
        </p:spPr>
      </p:pic>
      <p:sp>
        <p:nvSpPr>
          <p:cNvPr id="4" name="Rectangle 3">
            <a:extLst>
              <a:ext uri="{FF2B5EF4-FFF2-40B4-BE49-F238E27FC236}">
                <a16:creationId xmlns:a16="http://schemas.microsoft.com/office/drawing/2014/main" id="{AE377469-2F81-3E04-EBF1-82281EFE908B}"/>
              </a:ext>
            </a:extLst>
          </p:cNvPr>
          <p:cNvSpPr/>
          <p:nvPr/>
        </p:nvSpPr>
        <p:spPr>
          <a:xfrm>
            <a:off x="187054" y="3444658"/>
            <a:ext cx="289477" cy="3554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6172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3F1FF8-76D6-1CEF-A335-7C928A87ECD7}"/>
              </a:ext>
            </a:extLst>
          </p:cNvPr>
          <p:cNvSpPr>
            <a:spLocks noGrp="1"/>
          </p:cNvSpPr>
          <p:nvPr>
            <p:ph type="body" sz="quarter" idx="11"/>
          </p:nvPr>
        </p:nvSpPr>
        <p:spPr>
          <a:xfrm>
            <a:off x="2662176" y="3679237"/>
            <a:ext cx="2349661" cy="1077958"/>
          </a:xfrm>
        </p:spPr>
        <p:txBody>
          <a:bodyPr/>
          <a:lstStyle/>
          <a:p>
            <a:pPr>
              <a:lnSpc>
                <a:spcPct val="100000"/>
              </a:lnSpc>
              <a:spcBef>
                <a:spcPts val="0"/>
              </a:spcBef>
            </a:pPr>
            <a:r>
              <a:rPr lang="de-DE"/>
              <a:t>Patryk Krajewski</a:t>
            </a:r>
          </a:p>
          <a:p>
            <a:pPr>
              <a:lnSpc>
                <a:spcPct val="100000"/>
              </a:lnSpc>
              <a:spcBef>
                <a:spcPts val="0"/>
              </a:spcBef>
            </a:pPr>
            <a:r>
              <a:rPr lang="de-DE"/>
              <a:t>+48 502 608 629</a:t>
            </a:r>
          </a:p>
          <a:p>
            <a:pPr>
              <a:lnSpc>
                <a:spcPct val="100000"/>
              </a:lnSpc>
              <a:spcBef>
                <a:spcPts val="0"/>
              </a:spcBef>
            </a:pPr>
            <a:r>
              <a:rPr lang="de-DE"/>
              <a:t>patryk.krajewski@axxes.fr </a:t>
            </a:r>
          </a:p>
          <a:p>
            <a:endParaRPr lang="de-DE"/>
          </a:p>
        </p:txBody>
      </p:sp>
      <p:sp>
        <p:nvSpPr>
          <p:cNvPr id="4" name="TextBox 3">
            <a:extLst>
              <a:ext uri="{FF2B5EF4-FFF2-40B4-BE49-F238E27FC236}">
                <a16:creationId xmlns:a16="http://schemas.microsoft.com/office/drawing/2014/main" id="{E1F6BE47-C721-D5A4-8FA8-6422B2D1767C}"/>
              </a:ext>
            </a:extLst>
          </p:cNvPr>
          <p:cNvSpPr txBox="1"/>
          <p:nvPr/>
        </p:nvSpPr>
        <p:spPr>
          <a:xfrm>
            <a:off x="1381608" y="2470618"/>
            <a:ext cx="4533056" cy="584775"/>
          </a:xfrm>
          <a:prstGeom prst="rect">
            <a:avLst/>
          </a:prstGeom>
          <a:noFill/>
        </p:spPr>
        <p:txBody>
          <a:bodyPr wrap="square" rtlCol="0">
            <a:spAutoFit/>
          </a:bodyPr>
          <a:lstStyle/>
          <a:p>
            <a:pPr algn="r"/>
            <a:r>
              <a:rPr lang="pl-PL" sz="3200" dirty="0">
                <a:solidFill>
                  <a:schemeClr val="bg1"/>
                </a:solidFill>
                <a:latin typeface="Fira Sans ExtraBold" panose="020B0903050000020004" pitchFamily="34" charset="0"/>
              </a:rPr>
              <a:t>Dziękuję</a:t>
            </a:r>
            <a:r>
              <a:rPr lang="en-GB" sz="3200">
                <a:solidFill>
                  <a:schemeClr val="bg1"/>
                </a:solidFill>
                <a:latin typeface="Fira Sans ExtraBold" panose="020B0903050000020004" pitchFamily="34" charset="0"/>
              </a:rPr>
              <a:t>!</a:t>
            </a:r>
            <a:endParaRPr lang="de-DE" sz="3200">
              <a:solidFill>
                <a:schemeClr val="bg1"/>
              </a:solidFill>
              <a:latin typeface="Fira Sans ExtraBold" panose="020B0903050000020004" pitchFamily="34" charset="0"/>
            </a:endParaRPr>
          </a:p>
        </p:txBody>
      </p:sp>
      <p:pic>
        <p:nvPicPr>
          <p:cNvPr id="5" name="Google Shape;56;p13">
            <a:extLst>
              <a:ext uri="{FF2B5EF4-FFF2-40B4-BE49-F238E27FC236}">
                <a16:creationId xmlns:a16="http://schemas.microsoft.com/office/drawing/2014/main" id="{ECAF5125-F930-DBD2-1BCA-AB92B3894597}"/>
              </a:ext>
            </a:extLst>
          </p:cNvPr>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381607" y="3510460"/>
            <a:ext cx="1091469" cy="1077958"/>
          </a:xfrm>
          <a:prstGeom prst="rect">
            <a:avLst/>
          </a:prstGeom>
          <a:noFill/>
          <a:ln>
            <a:noFill/>
          </a:ln>
        </p:spPr>
      </p:pic>
    </p:spTree>
    <p:extLst>
      <p:ext uri="{BB962C8B-B14F-4D97-AF65-F5344CB8AC3E}">
        <p14:creationId xmlns:p14="http://schemas.microsoft.com/office/powerpoint/2010/main" val="103886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082E-AFB7-C04B-6983-13800C55522F}"/>
              </a:ext>
            </a:extLst>
          </p:cNvPr>
          <p:cNvSpPr>
            <a:spLocks noGrp="1"/>
          </p:cNvSpPr>
          <p:nvPr>
            <p:ph type="title"/>
          </p:nvPr>
        </p:nvSpPr>
        <p:spPr/>
        <p:txBody>
          <a:bodyPr/>
          <a:lstStyle/>
          <a:p>
            <a:r>
              <a:rPr lang="en-GB"/>
              <a:t>AGENDA</a:t>
            </a:r>
            <a:endParaRPr lang="de-DE"/>
          </a:p>
        </p:txBody>
      </p:sp>
      <p:pic>
        <p:nvPicPr>
          <p:cNvPr id="22" name="Picture Placeholder 21" descr="A blue circle with a white question mark in it&#10;&#10;Description automatically generated">
            <a:extLst>
              <a:ext uri="{FF2B5EF4-FFF2-40B4-BE49-F238E27FC236}">
                <a16:creationId xmlns:a16="http://schemas.microsoft.com/office/drawing/2014/main" id="{2E853E75-B872-B02D-850D-DCF0ABD4C116}"/>
              </a:ext>
            </a:extLst>
          </p:cNvPr>
          <p:cNvPicPr>
            <a:picLocks noGrp="1" noChangeAspect="1"/>
          </p:cNvPicPr>
          <p:nvPr>
            <p:ph type="pic" sz="quarter" idx="12"/>
          </p:nvPr>
        </p:nvPicPr>
        <p:blipFill>
          <a:blip r:embed="rId3"/>
          <a:srcRect l="158" r="158"/>
          <a:stretch/>
        </p:blipFill>
        <p:spPr>
          <a:xfrm>
            <a:off x="490437" y="1762748"/>
            <a:ext cx="502272" cy="502272"/>
          </a:xfrm>
        </p:spPr>
      </p:pic>
      <p:pic>
        <p:nvPicPr>
          <p:cNvPr id="23" name="Picture Placeholder 22" descr="A blue circle with a white logo&#10;&#10;Description automatically generated">
            <a:extLst>
              <a:ext uri="{FF2B5EF4-FFF2-40B4-BE49-F238E27FC236}">
                <a16:creationId xmlns:a16="http://schemas.microsoft.com/office/drawing/2014/main" id="{254998E1-954F-A721-CC9C-454C751F5BB7}"/>
              </a:ext>
            </a:extLst>
          </p:cNvPr>
          <p:cNvPicPr>
            <a:picLocks noGrp="1" noChangeAspect="1"/>
          </p:cNvPicPr>
          <p:nvPr>
            <p:ph type="pic" sz="quarter" idx="13"/>
          </p:nvPr>
        </p:nvPicPr>
        <p:blipFill>
          <a:blip r:embed="rId4"/>
          <a:srcRect l="197" r="197"/>
          <a:stretch/>
        </p:blipFill>
        <p:spPr>
          <a:xfrm>
            <a:off x="490437" y="2781086"/>
            <a:ext cx="502272" cy="502272"/>
          </a:xfrm>
        </p:spPr>
      </p:pic>
      <p:pic>
        <p:nvPicPr>
          <p:cNvPr id="24" name="Picture Placeholder 23" descr="A blue circle with white cloud and lines&#10;&#10;Description automatically generated">
            <a:extLst>
              <a:ext uri="{FF2B5EF4-FFF2-40B4-BE49-F238E27FC236}">
                <a16:creationId xmlns:a16="http://schemas.microsoft.com/office/drawing/2014/main" id="{0B79A659-899D-864B-3DFF-F4E761A3B870}"/>
              </a:ext>
            </a:extLst>
          </p:cNvPr>
          <p:cNvPicPr>
            <a:picLocks noGrp="1" noChangeAspect="1"/>
          </p:cNvPicPr>
          <p:nvPr>
            <p:ph type="pic" sz="quarter" idx="14"/>
          </p:nvPr>
        </p:nvPicPr>
        <p:blipFill>
          <a:blip r:embed="rId5"/>
          <a:srcRect/>
          <a:stretch/>
        </p:blipFill>
        <p:spPr>
          <a:xfrm>
            <a:off x="490437" y="3484797"/>
            <a:ext cx="502272" cy="502272"/>
          </a:xfrm>
        </p:spPr>
      </p:pic>
      <p:pic>
        <p:nvPicPr>
          <p:cNvPr id="25" name="Picture Placeholder 24" descr="A blue circle with white puzzle pieces&#10;&#10;Description automatically generated">
            <a:extLst>
              <a:ext uri="{FF2B5EF4-FFF2-40B4-BE49-F238E27FC236}">
                <a16:creationId xmlns:a16="http://schemas.microsoft.com/office/drawing/2014/main" id="{1555ED19-50F0-13FC-1B2A-DA18229CB52B}"/>
              </a:ext>
            </a:extLst>
          </p:cNvPr>
          <p:cNvPicPr>
            <a:picLocks noGrp="1" noChangeAspect="1"/>
          </p:cNvPicPr>
          <p:nvPr>
            <p:ph type="pic" sz="quarter" idx="15"/>
          </p:nvPr>
        </p:nvPicPr>
        <p:blipFill>
          <a:blip r:embed="rId6"/>
          <a:srcRect l="158" r="158"/>
          <a:stretch/>
        </p:blipFill>
        <p:spPr>
          <a:xfrm>
            <a:off x="490437" y="4188508"/>
            <a:ext cx="502272" cy="502272"/>
          </a:xfrm>
        </p:spPr>
      </p:pic>
      <p:sp>
        <p:nvSpPr>
          <p:cNvPr id="9" name="Text Placeholder 8">
            <a:extLst>
              <a:ext uri="{FF2B5EF4-FFF2-40B4-BE49-F238E27FC236}">
                <a16:creationId xmlns:a16="http://schemas.microsoft.com/office/drawing/2014/main" id="{7359FA35-5B8E-71CE-044E-B8C80F23FF92}"/>
              </a:ext>
            </a:extLst>
          </p:cNvPr>
          <p:cNvSpPr>
            <a:spLocks noGrp="1"/>
          </p:cNvSpPr>
          <p:nvPr>
            <p:ph type="body" sz="quarter" idx="17"/>
          </p:nvPr>
        </p:nvSpPr>
        <p:spPr>
          <a:xfrm>
            <a:off x="1196279" y="1065251"/>
            <a:ext cx="5973386" cy="502273"/>
          </a:xfrm>
        </p:spPr>
        <p:txBody>
          <a:bodyPr/>
          <a:lstStyle/>
          <a:p>
            <a:r>
              <a:rPr lang="en-GB"/>
              <a:t>STRAT</a:t>
            </a:r>
            <a:r>
              <a:rPr lang="pl-PL"/>
              <a:t>EGIA: CO TO JEST?</a:t>
            </a:r>
            <a:endParaRPr lang="de-DE"/>
          </a:p>
        </p:txBody>
      </p:sp>
      <p:sp>
        <p:nvSpPr>
          <p:cNvPr id="10" name="Text Placeholder 9">
            <a:extLst>
              <a:ext uri="{FF2B5EF4-FFF2-40B4-BE49-F238E27FC236}">
                <a16:creationId xmlns:a16="http://schemas.microsoft.com/office/drawing/2014/main" id="{F7E489B9-C992-D275-B3F8-BF71A2C94FAD}"/>
              </a:ext>
            </a:extLst>
          </p:cNvPr>
          <p:cNvSpPr>
            <a:spLocks noGrp="1"/>
          </p:cNvSpPr>
          <p:nvPr>
            <p:ph type="body" sz="quarter" idx="18"/>
          </p:nvPr>
        </p:nvSpPr>
        <p:spPr>
          <a:xfrm>
            <a:off x="1196279" y="1758727"/>
            <a:ext cx="5973386" cy="530308"/>
          </a:xfrm>
        </p:spPr>
        <p:txBody>
          <a:bodyPr/>
          <a:lstStyle/>
          <a:p>
            <a:r>
              <a:rPr lang="pl-PL"/>
              <a:t>WEWNĘTRZNE I ZEWNĘTRZNE CZYNNIKI</a:t>
            </a:r>
            <a:endParaRPr lang="de-DE"/>
          </a:p>
        </p:txBody>
      </p:sp>
      <p:sp>
        <p:nvSpPr>
          <p:cNvPr id="11" name="Text Placeholder 10">
            <a:extLst>
              <a:ext uri="{FF2B5EF4-FFF2-40B4-BE49-F238E27FC236}">
                <a16:creationId xmlns:a16="http://schemas.microsoft.com/office/drawing/2014/main" id="{17D2CCFF-0775-F0EC-6645-EA8C763FB596}"/>
              </a:ext>
            </a:extLst>
          </p:cNvPr>
          <p:cNvSpPr>
            <a:spLocks noGrp="1"/>
          </p:cNvSpPr>
          <p:nvPr>
            <p:ph type="body" sz="quarter" idx="19"/>
          </p:nvPr>
        </p:nvSpPr>
        <p:spPr>
          <a:xfrm>
            <a:off x="1196279" y="2801080"/>
            <a:ext cx="5973386" cy="502273"/>
          </a:xfrm>
        </p:spPr>
        <p:txBody>
          <a:bodyPr lIns="91440" tIns="45720" rIns="91440" bIns="45720" anchor="ctr"/>
          <a:lstStyle/>
          <a:p>
            <a:r>
              <a:rPr lang="en-GB">
                <a:latin typeface="Fira Sans Medium"/>
              </a:rPr>
              <a:t>1 | </a:t>
            </a:r>
            <a:r>
              <a:rPr lang="pl-PL">
                <a:latin typeface="Fira Sans Medium"/>
              </a:rPr>
              <a:t>RYZYKO I LIMIT</a:t>
            </a:r>
            <a:endParaRPr lang="en-US"/>
          </a:p>
        </p:txBody>
      </p:sp>
      <p:sp>
        <p:nvSpPr>
          <p:cNvPr id="12" name="Text Placeholder 11">
            <a:extLst>
              <a:ext uri="{FF2B5EF4-FFF2-40B4-BE49-F238E27FC236}">
                <a16:creationId xmlns:a16="http://schemas.microsoft.com/office/drawing/2014/main" id="{C35D3FAF-0032-4172-A61F-D566A3AA2C57}"/>
              </a:ext>
            </a:extLst>
          </p:cNvPr>
          <p:cNvSpPr>
            <a:spLocks noGrp="1"/>
          </p:cNvSpPr>
          <p:nvPr>
            <p:ph type="body" sz="quarter" idx="20"/>
          </p:nvPr>
        </p:nvSpPr>
        <p:spPr>
          <a:xfrm>
            <a:off x="1196278" y="3494556"/>
            <a:ext cx="5973385" cy="496058"/>
          </a:xfrm>
        </p:spPr>
        <p:txBody>
          <a:bodyPr lIns="91440" tIns="45720" rIns="91440" bIns="45720" anchor="ctr"/>
          <a:lstStyle/>
          <a:p>
            <a:r>
              <a:rPr lang="en-GB">
                <a:latin typeface="Fira Sans Medium"/>
              </a:rPr>
              <a:t>2 | </a:t>
            </a:r>
            <a:r>
              <a:rPr lang="pl-PL">
                <a:latin typeface="Fira Sans Medium"/>
              </a:rPr>
              <a:t>TCO</a:t>
            </a:r>
            <a:r>
              <a:rPr lang="en-GB">
                <a:latin typeface="Fira Sans Medium"/>
              </a:rPr>
              <a:t>: </a:t>
            </a:r>
            <a:r>
              <a:rPr lang="pl-PL">
                <a:latin typeface="Fira Sans Medium"/>
              </a:rPr>
              <a:t>ANALIZA DANYCH I RAPORTOWANIE</a:t>
            </a:r>
            <a:endParaRPr lang="en-GB">
              <a:latin typeface="Fira Sans Medium"/>
            </a:endParaRPr>
          </a:p>
        </p:txBody>
      </p:sp>
      <p:sp>
        <p:nvSpPr>
          <p:cNvPr id="13" name="Text Placeholder 12">
            <a:extLst>
              <a:ext uri="{FF2B5EF4-FFF2-40B4-BE49-F238E27FC236}">
                <a16:creationId xmlns:a16="http://schemas.microsoft.com/office/drawing/2014/main" id="{ED001ACB-0816-4059-025B-D527F2AAC702}"/>
              </a:ext>
            </a:extLst>
          </p:cNvPr>
          <p:cNvSpPr>
            <a:spLocks noGrp="1"/>
          </p:cNvSpPr>
          <p:nvPr>
            <p:ph type="body" sz="quarter" idx="21"/>
          </p:nvPr>
        </p:nvSpPr>
        <p:spPr>
          <a:xfrm>
            <a:off x="1198677" y="4181817"/>
            <a:ext cx="7256860" cy="507817"/>
          </a:xfrm>
        </p:spPr>
        <p:txBody>
          <a:bodyPr lIns="91440" tIns="45720" rIns="91440" bIns="45720" anchor="ctr"/>
          <a:lstStyle/>
          <a:p>
            <a:r>
              <a:rPr lang="en-GB">
                <a:latin typeface="Fira Sans Medium"/>
              </a:rPr>
              <a:t>3 | </a:t>
            </a:r>
            <a:r>
              <a:rPr lang="pl-PL">
                <a:latin typeface="Fira Sans Medium"/>
              </a:rPr>
              <a:t>MODEL BIZNESOWY</a:t>
            </a:r>
            <a:endParaRPr lang="en-GB">
              <a:latin typeface="Fira Sans Medium"/>
            </a:endParaRPr>
          </a:p>
        </p:txBody>
      </p:sp>
      <p:sp>
        <p:nvSpPr>
          <p:cNvPr id="14" name="Text Placeholder 13">
            <a:extLst>
              <a:ext uri="{FF2B5EF4-FFF2-40B4-BE49-F238E27FC236}">
                <a16:creationId xmlns:a16="http://schemas.microsoft.com/office/drawing/2014/main" id="{9114B38C-B50B-D548-74DA-AD1C6CB91B29}"/>
              </a:ext>
            </a:extLst>
          </p:cNvPr>
          <p:cNvSpPr>
            <a:spLocks noGrp="1"/>
          </p:cNvSpPr>
          <p:nvPr>
            <p:ph type="body" sz="quarter" idx="22"/>
          </p:nvPr>
        </p:nvSpPr>
        <p:spPr>
          <a:xfrm>
            <a:off x="1196278" y="5191653"/>
            <a:ext cx="5970986" cy="531904"/>
          </a:xfrm>
        </p:spPr>
        <p:txBody>
          <a:bodyPr lIns="91440" tIns="45720" rIns="91440" bIns="45720" anchor="ctr"/>
          <a:lstStyle/>
          <a:p>
            <a:r>
              <a:rPr lang="pl-PL">
                <a:latin typeface="Fira Sans Medium"/>
              </a:rPr>
              <a:t>ZAKRES USŁUG</a:t>
            </a:r>
            <a:endParaRPr lang="en-GB">
              <a:latin typeface="Fira Sans Medium"/>
            </a:endParaRPr>
          </a:p>
        </p:txBody>
      </p:sp>
      <p:sp>
        <p:nvSpPr>
          <p:cNvPr id="16" name="Text Placeholder 15">
            <a:extLst>
              <a:ext uri="{FF2B5EF4-FFF2-40B4-BE49-F238E27FC236}">
                <a16:creationId xmlns:a16="http://schemas.microsoft.com/office/drawing/2014/main" id="{0C08F262-3217-ABBC-DFC7-B3E050A1AFE8}"/>
              </a:ext>
            </a:extLst>
          </p:cNvPr>
          <p:cNvSpPr>
            <a:spLocks noGrp="1"/>
          </p:cNvSpPr>
          <p:nvPr>
            <p:ph type="body" sz="quarter" idx="24"/>
          </p:nvPr>
        </p:nvSpPr>
        <p:spPr>
          <a:xfrm>
            <a:off x="1196278" y="5914760"/>
            <a:ext cx="5970985" cy="507818"/>
          </a:xfrm>
        </p:spPr>
        <p:txBody>
          <a:bodyPr lIns="91440" tIns="45720" rIns="91440" bIns="45720" anchor="ctr"/>
          <a:lstStyle/>
          <a:p>
            <a:r>
              <a:rPr lang="pl-PL"/>
              <a:t>ROZWIJAJ SWOJĄ STRATEGIĘ</a:t>
            </a:r>
            <a:endParaRPr lang="en-GB"/>
          </a:p>
        </p:txBody>
      </p:sp>
      <p:pic>
        <p:nvPicPr>
          <p:cNvPr id="31" name="Picture Placeholder 30" descr="A blue circle with white arrows and white squares&#10;&#10;Description automatically generated">
            <a:extLst>
              <a:ext uri="{FF2B5EF4-FFF2-40B4-BE49-F238E27FC236}">
                <a16:creationId xmlns:a16="http://schemas.microsoft.com/office/drawing/2014/main" id="{F5FB685C-9986-971C-A98E-145490CCA26C}"/>
              </a:ext>
            </a:extLst>
          </p:cNvPr>
          <p:cNvPicPr>
            <a:picLocks noGrp="1" noChangeAspect="1"/>
          </p:cNvPicPr>
          <p:nvPr>
            <p:ph type="pic" sz="quarter" idx="11"/>
          </p:nvPr>
        </p:nvPicPr>
        <p:blipFill>
          <a:blip r:embed="rId7"/>
          <a:srcRect l="197" r="197"/>
          <a:stretch/>
        </p:blipFill>
        <p:spPr>
          <a:xfrm>
            <a:off x="490437" y="1065253"/>
            <a:ext cx="502272" cy="502271"/>
          </a:xfrm>
        </p:spPr>
      </p:pic>
      <p:pic>
        <p:nvPicPr>
          <p:cNvPr id="34" name="Picture Placeholder 33" descr="A blue circle with white arrow&#10;&#10;Description automatically generated">
            <a:extLst>
              <a:ext uri="{FF2B5EF4-FFF2-40B4-BE49-F238E27FC236}">
                <a16:creationId xmlns:a16="http://schemas.microsoft.com/office/drawing/2014/main" id="{EEEC2DA5-9739-A22D-E383-816F96898E13}"/>
              </a:ext>
            </a:extLst>
          </p:cNvPr>
          <p:cNvPicPr>
            <a:picLocks noGrp="1" noChangeAspect="1"/>
          </p:cNvPicPr>
          <p:nvPr>
            <p:ph type="pic" sz="quarter" idx="16"/>
          </p:nvPr>
        </p:nvPicPr>
        <p:blipFill>
          <a:blip r:embed="rId8"/>
          <a:srcRect l="148" r="148"/>
          <a:stretch/>
        </p:blipFill>
        <p:spPr>
          <a:xfrm>
            <a:off x="490437" y="5203035"/>
            <a:ext cx="502272" cy="502272"/>
          </a:xfrm>
        </p:spPr>
      </p:pic>
      <p:pic>
        <p:nvPicPr>
          <p:cNvPr id="41" name="Picture Placeholder 40" descr="A blue circle with a white thumb up symbol&#10;&#10;Description automatically generated">
            <a:extLst>
              <a:ext uri="{FF2B5EF4-FFF2-40B4-BE49-F238E27FC236}">
                <a16:creationId xmlns:a16="http://schemas.microsoft.com/office/drawing/2014/main" id="{A681D60B-FBCD-EF27-38E0-0D6FD3532EC7}"/>
              </a:ext>
            </a:extLst>
          </p:cNvPr>
          <p:cNvPicPr>
            <a:picLocks noGrp="1" noChangeAspect="1"/>
          </p:cNvPicPr>
          <p:nvPr>
            <p:ph type="pic" sz="quarter" idx="23"/>
          </p:nvPr>
        </p:nvPicPr>
        <p:blipFill>
          <a:blip r:embed="rId9"/>
          <a:srcRect/>
          <a:stretch/>
        </p:blipFill>
        <p:spPr>
          <a:xfrm>
            <a:off x="490437" y="5906746"/>
            <a:ext cx="502272" cy="502272"/>
          </a:xfrm>
        </p:spPr>
      </p:pic>
    </p:spTree>
    <p:extLst>
      <p:ext uri="{BB962C8B-B14F-4D97-AF65-F5344CB8AC3E}">
        <p14:creationId xmlns:p14="http://schemas.microsoft.com/office/powerpoint/2010/main" val="2065411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ruck on the road&#10;&#10;Description automatically generated">
            <a:extLst>
              <a:ext uri="{FF2B5EF4-FFF2-40B4-BE49-F238E27FC236}">
                <a16:creationId xmlns:a16="http://schemas.microsoft.com/office/drawing/2014/main" id="{F611D50B-9CF7-CA19-A523-50CEA3580D3F}"/>
              </a:ext>
            </a:extLst>
          </p:cNvPr>
          <p:cNvPicPr>
            <a:picLocks noChangeAspect="1"/>
          </p:cNvPicPr>
          <p:nvPr/>
        </p:nvPicPr>
        <p:blipFill>
          <a:blip r:embed="rId3">
            <a:extLst>
              <a:ext uri="{28A0092B-C50C-407E-A947-70E740481C1C}">
                <a14:useLocalDpi xmlns:a14="http://schemas.microsoft.com/office/drawing/2010/main" val="0"/>
              </a:ext>
            </a:extLst>
          </a:blip>
          <a:srcRect l="3082" r="9531"/>
          <a:stretch/>
        </p:blipFill>
        <p:spPr>
          <a:xfrm>
            <a:off x="458788" y="1001303"/>
            <a:ext cx="4277316" cy="5506502"/>
          </a:xfrm>
          <a:prstGeom prst="rect">
            <a:avLst/>
          </a:prstGeom>
        </p:spPr>
      </p:pic>
      <p:sp>
        <p:nvSpPr>
          <p:cNvPr id="2" name="Title 1">
            <a:extLst>
              <a:ext uri="{FF2B5EF4-FFF2-40B4-BE49-F238E27FC236}">
                <a16:creationId xmlns:a16="http://schemas.microsoft.com/office/drawing/2014/main" id="{85174608-F856-0E8A-D3DA-3414F380DEAE}"/>
              </a:ext>
            </a:extLst>
          </p:cNvPr>
          <p:cNvSpPr>
            <a:spLocks noGrp="1"/>
          </p:cNvSpPr>
          <p:nvPr>
            <p:ph type="title"/>
          </p:nvPr>
        </p:nvSpPr>
        <p:spPr>
          <a:xfrm>
            <a:off x="458787" y="190500"/>
            <a:ext cx="10355717" cy="466281"/>
          </a:xfrm>
        </p:spPr>
        <p:txBody>
          <a:bodyPr/>
          <a:lstStyle/>
          <a:p>
            <a:r>
              <a:rPr lang="de-DE"/>
              <a:t>STRATEG</a:t>
            </a:r>
            <a:r>
              <a:rPr lang="pl-PL"/>
              <a:t>IA</a:t>
            </a:r>
            <a:r>
              <a:rPr lang="de-DE"/>
              <a:t>: </a:t>
            </a:r>
            <a:r>
              <a:rPr lang="pl-PL"/>
              <a:t>CO TO JEST?</a:t>
            </a:r>
            <a:endParaRPr lang="de-DE"/>
          </a:p>
        </p:txBody>
      </p:sp>
      <p:sp>
        <p:nvSpPr>
          <p:cNvPr id="3" name="Rectangle 2">
            <a:extLst>
              <a:ext uri="{FF2B5EF4-FFF2-40B4-BE49-F238E27FC236}">
                <a16:creationId xmlns:a16="http://schemas.microsoft.com/office/drawing/2014/main" id="{B9F29890-21D6-40B0-A3F9-48BE9A181FD0}"/>
              </a:ext>
            </a:extLst>
          </p:cNvPr>
          <p:cNvSpPr/>
          <p:nvPr/>
        </p:nvSpPr>
        <p:spPr>
          <a:xfrm>
            <a:off x="458787" y="1001303"/>
            <a:ext cx="4288311" cy="5506502"/>
          </a:xfrm>
          <a:prstGeom prst="rect">
            <a:avLst/>
          </a:prstGeom>
          <a:solidFill>
            <a:schemeClr val="tx2">
              <a:alpha val="70000"/>
            </a:schemeClr>
          </a:solidFill>
          <a:ln w="1905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3">
            <a:extLst>
              <a:ext uri="{FF2B5EF4-FFF2-40B4-BE49-F238E27FC236}">
                <a16:creationId xmlns:a16="http://schemas.microsoft.com/office/drawing/2014/main" id="{E2FCFCD7-1484-EF36-8C75-831724DCA39D}"/>
              </a:ext>
            </a:extLst>
          </p:cNvPr>
          <p:cNvSpPr/>
          <p:nvPr/>
        </p:nvSpPr>
        <p:spPr>
          <a:xfrm>
            <a:off x="4891357" y="1001303"/>
            <a:ext cx="6480277" cy="3463693"/>
          </a:xfrm>
          <a:prstGeom prst="rect">
            <a:avLst/>
          </a:prstGeom>
          <a:noFill/>
          <a:ln w="19050">
            <a:solidFill>
              <a:schemeClr val="tx2"/>
            </a:solidFill>
            <a:prstDash val="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Box 4">
            <a:extLst>
              <a:ext uri="{FF2B5EF4-FFF2-40B4-BE49-F238E27FC236}">
                <a16:creationId xmlns:a16="http://schemas.microsoft.com/office/drawing/2014/main" id="{B6023C6C-8537-5F5C-AB72-4556C112C29C}"/>
              </a:ext>
            </a:extLst>
          </p:cNvPr>
          <p:cNvSpPr txBox="1"/>
          <p:nvPr/>
        </p:nvSpPr>
        <p:spPr>
          <a:xfrm>
            <a:off x="530951" y="1099067"/>
            <a:ext cx="2071991" cy="369332"/>
          </a:xfrm>
          <a:prstGeom prst="rect">
            <a:avLst/>
          </a:prstGeom>
          <a:noFill/>
        </p:spPr>
        <p:txBody>
          <a:bodyPr wrap="square" rtlCol="0">
            <a:spAutoFit/>
          </a:bodyPr>
          <a:lstStyle/>
          <a:p>
            <a:r>
              <a:rPr lang="pl-PL">
                <a:solidFill>
                  <a:schemeClr val="bg1"/>
                </a:solidFill>
                <a:latin typeface="Fira Sans ExtraBold" panose="020B0903050000020004" pitchFamily="34" charset="0"/>
              </a:rPr>
              <a:t>DEFINICJA</a:t>
            </a:r>
            <a:endParaRPr lang="de-DE">
              <a:solidFill>
                <a:schemeClr val="bg1"/>
              </a:solidFill>
              <a:latin typeface="Fira Sans ExtraBold" panose="020B0903050000020004" pitchFamily="34" charset="0"/>
            </a:endParaRPr>
          </a:p>
        </p:txBody>
      </p:sp>
      <p:sp>
        <p:nvSpPr>
          <p:cNvPr id="6" name="TextBox 5">
            <a:extLst>
              <a:ext uri="{FF2B5EF4-FFF2-40B4-BE49-F238E27FC236}">
                <a16:creationId xmlns:a16="http://schemas.microsoft.com/office/drawing/2014/main" id="{CBBC5990-0D71-5C11-C88F-6E0714893196}"/>
              </a:ext>
            </a:extLst>
          </p:cNvPr>
          <p:cNvSpPr txBox="1"/>
          <p:nvPr/>
        </p:nvSpPr>
        <p:spPr>
          <a:xfrm>
            <a:off x="5060004" y="1099067"/>
            <a:ext cx="5987729" cy="369332"/>
          </a:xfrm>
          <a:prstGeom prst="rect">
            <a:avLst/>
          </a:prstGeom>
          <a:noFill/>
        </p:spPr>
        <p:txBody>
          <a:bodyPr wrap="square" lIns="91440" tIns="45720" rIns="91440" bIns="45720" rtlCol="0" anchor="t">
            <a:spAutoFit/>
          </a:bodyPr>
          <a:lstStyle/>
          <a:p>
            <a:r>
              <a:rPr lang="pl-PL">
                <a:solidFill>
                  <a:schemeClr val="tx2"/>
                </a:solidFill>
                <a:latin typeface="Fira Sans ExtraBold"/>
              </a:rPr>
              <a:t>OPERACJE W DZIAŁALNOŚCI FIRM TRANSPORTOWYCH</a:t>
            </a:r>
            <a:endParaRPr lang="de-DE">
              <a:solidFill>
                <a:schemeClr val="tx2"/>
              </a:solidFill>
              <a:latin typeface="Fira Sans ExtraBold" panose="020B0903050000020004" pitchFamily="34" charset="0"/>
            </a:endParaRPr>
          </a:p>
        </p:txBody>
      </p:sp>
      <p:sp>
        <p:nvSpPr>
          <p:cNvPr id="8" name="TextBox 7">
            <a:extLst>
              <a:ext uri="{FF2B5EF4-FFF2-40B4-BE49-F238E27FC236}">
                <a16:creationId xmlns:a16="http://schemas.microsoft.com/office/drawing/2014/main" id="{F70AC0AF-47CC-93C4-3249-44F8002CE5BC}"/>
              </a:ext>
            </a:extLst>
          </p:cNvPr>
          <p:cNvSpPr txBox="1"/>
          <p:nvPr/>
        </p:nvSpPr>
        <p:spPr>
          <a:xfrm>
            <a:off x="5060004" y="1508551"/>
            <a:ext cx="6311630" cy="2585323"/>
          </a:xfrm>
          <a:prstGeom prst="rect">
            <a:avLst/>
          </a:prstGeom>
          <a:noFill/>
        </p:spPr>
        <p:txBody>
          <a:bodyPr wrap="square">
            <a:spAutoFit/>
          </a:bodyPr>
          <a:lstStyle/>
          <a:p>
            <a:pPr marL="285750" indent="-285750">
              <a:buFont typeface="Wingdings" panose="05000000000000000000" pitchFamily="2" charset="2"/>
              <a:buChar char="§"/>
            </a:pPr>
            <a:r>
              <a:rPr lang="en-GB" b="1" err="1"/>
              <a:t>Proces</a:t>
            </a:r>
            <a:r>
              <a:rPr lang="pl-PL" b="1"/>
              <a:t>owanie</a:t>
            </a:r>
            <a:r>
              <a:rPr lang="en-GB"/>
              <a:t> n</a:t>
            </a:r>
            <a:r>
              <a:rPr lang="pl-PL"/>
              <a:t>owych</a:t>
            </a:r>
            <a:r>
              <a:rPr lang="en-GB"/>
              <a:t> </a:t>
            </a:r>
            <a:r>
              <a:rPr lang="pl-PL" b="1"/>
              <a:t>zamówień</a:t>
            </a:r>
          </a:p>
          <a:p>
            <a:pPr marL="285750" indent="-285750">
              <a:buFont typeface="Wingdings" panose="05000000000000000000" pitchFamily="2" charset="2"/>
              <a:buChar char="§"/>
            </a:pPr>
            <a:r>
              <a:rPr lang="pl-PL" b="1"/>
              <a:t>Zarządzanie flotą, zakupami, paliwem, opłatami drogowymi</a:t>
            </a:r>
          </a:p>
          <a:p>
            <a:pPr marL="285750" indent="-285750">
              <a:buFont typeface="Wingdings" panose="05000000000000000000" pitchFamily="2" charset="2"/>
              <a:buChar char="§"/>
            </a:pPr>
            <a:r>
              <a:rPr lang="pl-PL" b="1"/>
              <a:t>Szacowanie</a:t>
            </a:r>
            <a:r>
              <a:rPr lang="en-GB"/>
              <a:t> </a:t>
            </a:r>
            <a:r>
              <a:rPr lang="pl-PL"/>
              <a:t>przybliżonych </a:t>
            </a:r>
            <a:r>
              <a:rPr lang="pl-PL" b="1"/>
              <a:t>kosztów</a:t>
            </a:r>
            <a:r>
              <a:rPr lang="en-GB"/>
              <a:t> </a:t>
            </a:r>
            <a:r>
              <a:rPr lang="pl-PL"/>
              <a:t>transportu</a:t>
            </a:r>
            <a:endParaRPr lang="en-GB"/>
          </a:p>
          <a:p>
            <a:pPr marL="285750" indent="-285750">
              <a:buFont typeface="Wingdings" panose="05000000000000000000" pitchFamily="2" charset="2"/>
              <a:buChar char="§"/>
            </a:pPr>
            <a:r>
              <a:rPr lang="pl-PL" b="1"/>
              <a:t>Określanie</a:t>
            </a:r>
            <a:r>
              <a:rPr lang="en-GB"/>
              <a:t> </a:t>
            </a:r>
            <a:r>
              <a:rPr lang="pl-PL"/>
              <a:t>najbardziej optymalnych </a:t>
            </a:r>
            <a:r>
              <a:rPr lang="pl-PL" b="1"/>
              <a:t>tras</a:t>
            </a:r>
            <a:endParaRPr lang="en-GB" b="1"/>
          </a:p>
          <a:p>
            <a:pPr marL="285750" indent="-285750">
              <a:buFont typeface="Wingdings" panose="05000000000000000000" pitchFamily="2" charset="2"/>
              <a:buChar char="§"/>
            </a:pPr>
            <a:r>
              <a:rPr lang="en-GB" b="1" err="1"/>
              <a:t>Pr</a:t>
            </a:r>
            <a:r>
              <a:rPr lang="pl-PL" b="1"/>
              <a:t>zygotowanie</a:t>
            </a:r>
            <a:r>
              <a:rPr lang="en-GB"/>
              <a:t> n</a:t>
            </a:r>
            <a:r>
              <a:rPr lang="pl-PL"/>
              <a:t>iezbędnej</a:t>
            </a:r>
            <a:r>
              <a:rPr lang="en-GB"/>
              <a:t> </a:t>
            </a:r>
            <a:r>
              <a:rPr lang="pl-PL" b="1"/>
              <a:t>dokumentacji</a:t>
            </a:r>
            <a:endParaRPr lang="en-GB" b="1"/>
          </a:p>
          <a:p>
            <a:pPr marL="285750" indent="-285750">
              <a:buFont typeface="Wingdings" panose="05000000000000000000" pitchFamily="2" charset="2"/>
              <a:buChar char="§"/>
            </a:pPr>
            <a:r>
              <a:rPr lang="pl-PL" b="1"/>
              <a:t>Śledzenie </a:t>
            </a:r>
            <a:r>
              <a:rPr lang="pl-PL"/>
              <a:t>dostaw</a:t>
            </a:r>
            <a:endParaRPr lang="en-GB"/>
          </a:p>
          <a:p>
            <a:pPr marL="285750" indent="-285750">
              <a:buFont typeface="Wingdings" panose="05000000000000000000" pitchFamily="2" charset="2"/>
              <a:buChar char="§"/>
            </a:pPr>
            <a:r>
              <a:rPr lang="pl-PL"/>
              <a:t>Problemy na drodze</a:t>
            </a:r>
            <a:endParaRPr lang="en-GB"/>
          </a:p>
          <a:p>
            <a:pPr marL="285750" indent="-285750">
              <a:buFont typeface="Wingdings" panose="05000000000000000000" pitchFamily="2" charset="2"/>
              <a:buChar char="§"/>
            </a:pPr>
            <a:r>
              <a:rPr lang="pl-PL" b="1"/>
              <a:t>Rozliczenie kosztów i ocena dochodowości</a:t>
            </a:r>
          </a:p>
          <a:p>
            <a:pPr marL="285750" indent="-285750">
              <a:buFont typeface="Wingdings" panose="05000000000000000000" pitchFamily="2" charset="2"/>
              <a:buChar char="§"/>
            </a:pPr>
            <a:r>
              <a:rPr lang="pl-PL" b="1"/>
              <a:t>I wiele innych</a:t>
            </a:r>
            <a:endParaRPr lang="de-DE"/>
          </a:p>
        </p:txBody>
      </p:sp>
      <p:sp>
        <p:nvSpPr>
          <p:cNvPr id="11" name="Arrow: Down 10">
            <a:extLst>
              <a:ext uri="{FF2B5EF4-FFF2-40B4-BE49-F238E27FC236}">
                <a16:creationId xmlns:a16="http://schemas.microsoft.com/office/drawing/2014/main" id="{00345281-3CD6-2502-4885-5E49FEF3217E}"/>
              </a:ext>
            </a:extLst>
          </p:cNvPr>
          <p:cNvSpPr/>
          <p:nvPr/>
        </p:nvSpPr>
        <p:spPr>
          <a:xfrm>
            <a:off x="7868848" y="4624696"/>
            <a:ext cx="525294" cy="554476"/>
          </a:xfrm>
          <a:prstGeom prst="downArrow">
            <a:avLst/>
          </a:prstGeom>
          <a:solidFill>
            <a:schemeClr val="tx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Box 11">
            <a:extLst>
              <a:ext uri="{FF2B5EF4-FFF2-40B4-BE49-F238E27FC236}">
                <a16:creationId xmlns:a16="http://schemas.microsoft.com/office/drawing/2014/main" id="{8CF39040-F191-CCEE-C77C-5894754A37F0}"/>
              </a:ext>
            </a:extLst>
          </p:cNvPr>
          <p:cNvSpPr txBox="1"/>
          <p:nvPr/>
        </p:nvSpPr>
        <p:spPr>
          <a:xfrm>
            <a:off x="5386940" y="5161887"/>
            <a:ext cx="5489110" cy="1323439"/>
          </a:xfrm>
          <a:prstGeom prst="rect">
            <a:avLst/>
          </a:prstGeom>
          <a:noFill/>
        </p:spPr>
        <p:txBody>
          <a:bodyPr wrap="square" rtlCol="0">
            <a:spAutoFit/>
          </a:bodyPr>
          <a:lstStyle/>
          <a:p>
            <a:pPr algn="ctr"/>
            <a:r>
              <a:rPr lang="pl-PL" sz="1600">
                <a:latin typeface="Fira Sans" panose="020B0503050000020004" pitchFamily="34" charset="0"/>
              </a:rPr>
              <a:t>Na wszystkie operacje wpływają</a:t>
            </a:r>
            <a:endParaRPr lang="en-GB" sz="1600">
              <a:latin typeface="Fira Sans" panose="020B0503050000020004" pitchFamily="34" charset="0"/>
            </a:endParaRPr>
          </a:p>
          <a:p>
            <a:pPr algn="ctr"/>
            <a:r>
              <a:rPr lang="pl-PL" sz="1600" b="1">
                <a:latin typeface="Fira Sans" panose="020B0503050000020004" pitchFamily="34" charset="0"/>
              </a:rPr>
              <a:t>wewnętrzne i zewnętrzne czynniki</a:t>
            </a:r>
            <a:r>
              <a:rPr lang="en-GB" sz="1600">
                <a:latin typeface="Fira Sans" panose="020B0503050000020004" pitchFamily="34" charset="0"/>
              </a:rPr>
              <a:t>. </a:t>
            </a:r>
          </a:p>
          <a:p>
            <a:pPr algn="ctr"/>
            <a:endParaRPr lang="en-GB" sz="1600">
              <a:latin typeface="Fira Sans" panose="020B0503050000020004" pitchFamily="34" charset="0"/>
            </a:endParaRPr>
          </a:p>
          <a:p>
            <a:pPr algn="ctr"/>
            <a:r>
              <a:rPr lang="pl-PL" sz="1600" b="1">
                <a:latin typeface="Fira Sans" panose="020B0503050000020004" pitchFamily="34" charset="0"/>
              </a:rPr>
              <a:t>S</a:t>
            </a:r>
            <a:r>
              <a:rPr lang="en-GB" sz="1600" b="1" err="1">
                <a:latin typeface="Fira Sans" panose="020B0503050000020004" pitchFamily="34" charset="0"/>
              </a:rPr>
              <a:t>trateg</a:t>
            </a:r>
            <a:r>
              <a:rPr lang="pl-PL" sz="1600" b="1">
                <a:latin typeface="Fira Sans" panose="020B0503050000020004" pitchFamily="34" charset="0"/>
              </a:rPr>
              <a:t>ia</a:t>
            </a:r>
            <a:r>
              <a:rPr lang="en-GB" sz="1600">
                <a:latin typeface="Fira Sans" panose="020B0503050000020004" pitchFamily="34" charset="0"/>
              </a:rPr>
              <a:t> </a:t>
            </a:r>
            <a:r>
              <a:rPr lang="pl-PL" sz="1600">
                <a:latin typeface="Fira Sans" panose="020B0503050000020004" pitchFamily="34" charset="0"/>
              </a:rPr>
              <a:t>musi uwzględniać wiele różnych przewidywalnych ale i nieprzewidywalnych sytuacji</a:t>
            </a:r>
            <a:r>
              <a:rPr lang="en-GB" sz="1600">
                <a:latin typeface="Fira Sans" panose="020B0503050000020004" pitchFamily="34" charset="0"/>
              </a:rPr>
              <a:t>.</a:t>
            </a:r>
            <a:endParaRPr lang="de-DE" sz="1600">
              <a:latin typeface="Fira Sans" panose="020B0503050000020004" pitchFamily="34" charset="0"/>
            </a:endParaRPr>
          </a:p>
        </p:txBody>
      </p:sp>
      <p:sp>
        <p:nvSpPr>
          <p:cNvPr id="13" name="TextBox 12">
            <a:extLst>
              <a:ext uri="{FF2B5EF4-FFF2-40B4-BE49-F238E27FC236}">
                <a16:creationId xmlns:a16="http://schemas.microsoft.com/office/drawing/2014/main" id="{06662F30-756E-7791-C36A-8CE1C4AA8DE9}"/>
              </a:ext>
            </a:extLst>
          </p:cNvPr>
          <p:cNvSpPr txBox="1"/>
          <p:nvPr/>
        </p:nvSpPr>
        <p:spPr>
          <a:xfrm>
            <a:off x="530952" y="1756321"/>
            <a:ext cx="3971300" cy="3785652"/>
          </a:xfrm>
          <a:prstGeom prst="rect">
            <a:avLst/>
          </a:prstGeom>
          <a:noFill/>
        </p:spPr>
        <p:txBody>
          <a:bodyPr wrap="square" lIns="91440" tIns="45720" rIns="91440" bIns="45720" rtlCol="0" anchor="t">
            <a:spAutoFit/>
          </a:bodyPr>
          <a:lstStyle/>
          <a:p>
            <a:r>
              <a:rPr lang="en-GB" sz="1600" b="1" err="1">
                <a:solidFill>
                  <a:schemeClr val="bg1"/>
                </a:solidFill>
                <a:latin typeface="Fira Sans" panose="020B0503050000020004" pitchFamily="34" charset="0"/>
              </a:rPr>
              <a:t>Strateg</a:t>
            </a:r>
            <a:r>
              <a:rPr lang="pl-PL" sz="1600" b="1">
                <a:solidFill>
                  <a:schemeClr val="bg1"/>
                </a:solidFill>
                <a:latin typeface="Fira Sans" panose="020B0503050000020004" pitchFamily="34" charset="0"/>
              </a:rPr>
              <a:t>ia</a:t>
            </a:r>
            <a:r>
              <a:rPr lang="en-GB" sz="1600" b="1">
                <a:solidFill>
                  <a:schemeClr val="bg1"/>
                </a:solidFill>
                <a:latin typeface="Fira Sans" panose="020B0503050000020004" pitchFamily="34" charset="0"/>
              </a:rPr>
              <a:t>:</a:t>
            </a:r>
          </a:p>
          <a:p>
            <a:endParaRPr lang="en-GB" sz="1600">
              <a:solidFill>
                <a:schemeClr val="bg1"/>
              </a:solidFill>
              <a:latin typeface="Fira Sans" panose="020B0503050000020004" pitchFamily="34" charset="0"/>
            </a:endParaRPr>
          </a:p>
          <a:p>
            <a:r>
              <a:rPr lang="pl-PL" sz="1600">
                <a:solidFill>
                  <a:schemeClr val="bg1"/>
                </a:solidFill>
                <a:latin typeface="Fira Sans"/>
              </a:rPr>
              <a:t>Strategia to plan funkcjonowania firmy, dzięki któremu zostaną osiągnięte określone cele organizacji. Słowo „strategia” pochodzi z języka greckiego i łączy słowa „stratós” (armia) i „ágein” (dowodzenie), więc pierwotnie strategia oznaczała sposób zarządzania armią.</a:t>
            </a:r>
          </a:p>
          <a:p>
            <a:endParaRPr lang="pl-PL" sz="1600">
              <a:solidFill>
                <a:schemeClr val="bg1"/>
              </a:solidFill>
              <a:latin typeface="Fira Sans"/>
            </a:endParaRPr>
          </a:p>
          <a:p>
            <a:r>
              <a:rPr lang="pl-PL" sz="1600">
                <a:solidFill>
                  <a:schemeClr val="bg1"/>
                </a:solidFill>
                <a:latin typeface="Fira Sans"/>
              </a:rPr>
              <a:t>Strategia to inczej: </a:t>
            </a:r>
          </a:p>
          <a:p>
            <a:pPr marL="285750" indent="-285750">
              <a:buFont typeface="Arial" panose="020B0604020202020204" pitchFamily="34" charset="0"/>
              <a:buChar char="•"/>
            </a:pPr>
            <a:r>
              <a:rPr lang="pl-PL" sz="1600">
                <a:solidFill>
                  <a:schemeClr val="bg1"/>
                </a:solidFill>
                <a:latin typeface="Fira Sans"/>
              </a:rPr>
              <a:t>planowanie</a:t>
            </a:r>
          </a:p>
          <a:p>
            <a:pPr marL="285750" indent="-285750">
              <a:buFont typeface="Arial" panose="020B0604020202020204" pitchFamily="34" charset="0"/>
              <a:buChar char="•"/>
            </a:pPr>
            <a:r>
              <a:rPr lang="pl-PL" sz="1600">
                <a:solidFill>
                  <a:schemeClr val="bg1"/>
                </a:solidFill>
                <a:latin typeface="Fira Sans"/>
              </a:rPr>
              <a:t>oddziaływanie na otoczenie</a:t>
            </a:r>
          </a:p>
          <a:p>
            <a:pPr marL="285750" indent="-285750">
              <a:buFont typeface="Arial" panose="020B0604020202020204" pitchFamily="34" charset="0"/>
              <a:buChar char="•"/>
            </a:pPr>
            <a:r>
              <a:rPr lang="pl-PL" sz="1600">
                <a:solidFill>
                  <a:schemeClr val="bg1"/>
                </a:solidFill>
                <a:latin typeface="Fira Sans"/>
              </a:rPr>
              <a:t>sposób radzenia sobie z wyzwaniami </a:t>
            </a:r>
          </a:p>
          <a:p>
            <a:endParaRPr lang="pl-PL" sz="1600">
              <a:solidFill>
                <a:schemeClr val="bg1"/>
              </a:solidFill>
              <a:latin typeface="Fira Sans"/>
            </a:endParaRPr>
          </a:p>
        </p:txBody>
      </p:sp>
    </p:spTree>
    <p:extLst>
      <p:ext uri="{BB962C8B-B14F-4D97-AF65-F5344CB8AC3E}">
        <p14:creationId xmlns:p14="http://schemas.microsoft.com/office/powerpoint/2010/main" val="375719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a computer screen&#10;&#10;Description automatically generated">
            <a:extLst>
              <a:ext uri="{FF2B5EF4-FFF2-40B4-BE49-F238E27FC236}">
                <a16:creationId xmlns:a16="http://schemas.microsoft.com/office/drawing/2014/main" id="{2A91E8E3-AE03-A074-8DFA-6112451233E2}"/>
              </a:ext>
            </a:extLst>
          </p:cNvPr>
          <p:cNvPicPr>
            <a:picLocks noChangeAspect="1"/>
          </p:cNvPicPr>
          <p:nvPr/>
        </p:nvPicPr>
        <p:blipFill>
          <a:blip r:embed="rId3">
            <a:extLst>
              <a:ext uri="{28A0092B-C50C-407E-A947-70E740481C1C}">
                <a14:useLocalDpi xmlns:a14="http://schemas.microsoft.com/office/drawing/2010/main" val="0"/>
              </a:ext>
            </a:extLst>
          </a:blip>
          <a:srcRect b="9892"/>
          <a:stretch/>
        </p:blipFill>
        <p:spPr>
          <a:xfrm>
            <a:off x="1594" y="728025"/>
            <a:ext cx="12190406" cy="6129975"/>
          </a:xfrm>
          <a:prstGeom prst="rect">
            <a:avLst/>
          </a:prstGeom>
        </p:spPr>
      </p:pic>
      <p:sp>
        <p:nvSpPr>
          <p:cNvPr id="6" name="Rectangle 5">
            <a:extLst>
              <a:ext uri="{FF2B5EF4-FFF2-40B4-BE49-F238E27FC236}">
                <a16:creationId xmlns:a16="http://schemas.microsoft.com/office/drawing/2014/main" id="{7D751FB3-CE21-74BD-4F18-1EFFE6EFCF33}"/>
              </a:ext>
            </a:extLst>
          </p:cNvPr>
          <p:cNvSpPr/>
          <p:nvPr/>
        </p:nvSpPr>
        <p:spPr>
          <a:xfrm>
            <a:off x="1" y="728025"/>
            <a:ext cx="12192000" cy="6129975"/>
          </a:xfrm>
          <a:prstGeom prst="rect">
            <a:avLst/>
          </a:prstGeom>
          <a:solidFill>
            <a:schemeClr val="tx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4AFB5DA-5336-464B-B777-B3174A9EBB67}"/>
              </a:ext>
            </a:extLst>
          </p:cNvPr>
          <p:cNvSpPr>
            <a:spLocks noGrp="1"/>
          </p:cNvSpPr>
          <p:nvPr>
            <p:ph type="title"/>
          </p:nvPr>
        </p:nvSpPr>
        <p:spPr>
          <a:xfrm>
            <a:off x="458787" y="190500"/>
            <a:ext cx="11733213" cy="480131"/>
          </a:xfrm>
        </p:spPr>
        <p:txBody>
          <a:bodyPr/>
          <a:lstStyle/>
          <a:p>
            <a:r>
              <a:rPr lang="pl-PL" sz="2800"/>
              <a:t>CZYNNIKI WPŁYWAJĄCE NA MODEL UŻYTKOWANIA INFRASTRUKTURY IT</a:t>
            </a:r>
            <a:endParaRPr lang="de-DE" sz="2800"/>
          </a:p>
        </p:txBody>
      </p:sp>
      <p:grpSp>
        <p:nvGrpSpPr>
          <p:cNvPr id="4" name="Grupa 3">
            <a:extLst>
              <a:ext uri="{FF2B5EF4-FFF2-40B4-BE49-F238E27FC236}">
                <a16:creationId xmlns:a16="http://schemas.microsoft.com/office/drawing/2014/main" id="{6C0984F7-6B09-2131-D2C8-19B425A8153C}"/>
              </a:ext>
            </a:extLst>
          </p:cNvPr>
          <p:cNvGrpSpPr/>
          <p:nvPr/>
        </p:nvGrpSpPr>
        <p:grpSpPr>
          <a:xfrm>
            <a:off x="1135575" y="1097870"/>
            <a:ext cx="10688054" cy="5032105"/>
            <a:chOff x="1155031" y="1443016"/>
            <a:chExt cx="10688054" cy="5032105"/>
          </a:xfrm>
        </p:grpSpPr>
        <p:sp>
          <p:nvSpPr>
            <p:cNvPr id="52" name="Prostokąt 4">
              <a:extLst>
                <a:ext uri="{FF2B5EF4-FFF2-40B4-BE49-F238E27FC236}">
                  <a16:creationId xmlns:a16="http://schemas.microsoft.com/office/drawing/2014/main" id="{690E2252-7C20-211E-1B16-88BD10036EBA}"/>
                </a:ext>
              </a:extLst>
            </p:cNvPr>
            <p:cNvSpPr/>
            <p:nvPr/>
          </p:nvSpPr>
          <p:spPr>
            <a:xfrm>
              <a:off x="10230853" y="3695718"/>
              <a:ext cx="1612232" cy="83017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aktualny</a:t>
              </a:r>
            </a:p>
            <a:p>
              <a:pPr algn="ctr"/>
              <a:r>
                <a:rPr lang="pl-PL" sz="1400"/>
                <a:t>sposób użytkowania infrastruktury </a:t>
              </a:r>
            </a:p>
          </p:txBody>
        </p:sp>
        <p:sp>
          <p:nvSpPr>
            <p:cNvPr id="53" name="Prostokąt 5">
              <a:extLst>
                <a:ext uri="{FF2B5EF4-FFF2-40B4-BE49-F238E27FC236}">
                  <a16:creationId xmlns:a16="http://schemas.microsoft.com/office/drawing/2014/main" id="{1D800DB8-0496-3B88-1998-F35C7B0D0DBB}"/>
                </a:ext>
              </a:extLst>
            </p:cNvPr>
            <p:cNvSpPr/>
            <p:nvPr/>
          </p:nvSpPr>
          <p:spPr>
            <a:xfrm>
              <a:off x="4010527" y="2692910"/>
              <a:ext cx="2306051" cy="29980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a:p>
          </p:txBody>
        </p:sp>
        <p:sp>
          <p:nvSpPr>
            <p:cNvPr id="54" name="Prostokąt 6">
              <a:extLst>
                <a:ext uri="{FF2B5EF4-FFF2-40B4-BE49-F238E27FC236}">
                  <a16:creationId xmlns:a16="http://schemas.microsoft.com/office/drawing/2014/main" id="{6343C6CF-0B23-B60E-4CBC-2CAE3077A224}"/>
                </a:ext>
              </a:extLst>
            </p:cNvPr>
            <p:cNvSpPr/>
            <p:nvPr/>
          </p:nvSpPr>
          <p:spPr>
            <a:xfrm>
              <a:off x="4347411" y="3176336"/>
              <a:ext cx="1612232" cy="336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TCO</a:t>
              </a:r>
            </a:p>
          </p:txBody>
        </p:sp>
        <p:sp>
          <p:nvSpPr>
            <p:cNvPr id="55" name="Prostokąt 7">
              <a:extLst>
                <a:ext uri="{FF2B5EF4-FFF2-40B4-BE49-F238E27FC236}">
                  <a16:creationId xmlns:a16="http://schemas.microsoft.com/office/drawing/2014/main" id="{4A15C3FA-6367-F818-77E8-C85338E27F41}"/>
                </a:ext>
              </a:extLst>
            </p:cNvPr>
            <p:cNvSpPr/>
            <p:nvPr/>
          </p:nvSpPr>
          <p:spPr>
            <a:xfrm>
              <a:off x="4347411" y="3639552"/>
              <a:ext cx="1612232" cy="336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Finansowanie</a:t>
              </a:r>
            </a:p>
          </p:txBody>
        </p:sp>
        <p:sp>
          <p:nvSpPr>
            <p:cNvPr id="56" name="Prostokąt 8">
              <a:extLst>
                <a:ext uri="{FF2B5EF4-FFF2-40B4-BE49-F238E27FC236}">
                  <a16:creationId xmlns:a16="http://schemas.microsoft.com/office/drawing/2014/main" id="{DE0B9820-C866-F296-094C-CA6AE289DE02}"/>
                </a:ext>
              </a:extLst>
            </p:cNvPr>
            <p:cNvSpPr/>
            <p:nvPr/>
          </p:nvSpPr>
          <p:spPr>
            <a:xfrm>
              <a:off x="4347411" y="4102768"/>
              <a:ext cx="1612232" cy="336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Zasoby</a:t>
              </a:r>
            </a:p>
          </p:txBody>
        </p:sp>
        <p:sp>
          <p:nvSpPr>
            <p:cNvPr id="57" name="Prostokąt 9">
              <a:extLst>
                <a:ext uri="{FF2B5EF4-FFF2-40B4-BE49-F238E27FC236}">
                  <a16:creationId xmlns:a16="http://schemas.microsoft.com/office/drawing/2014/main" id="{16237000-E126-CFD6-32E5-CB078C2E37FE}"/>
                </a:ext>
              </a:extLst>
            </p:cNvPr>
            <p:cNvSpPr/>
            <p:nvPr/>
          </p:nvSpPr>
          <p:spPr>
            <a:xfrm>
              <a:off x="4347411" y="4565984"/>
              <a:ext cx="1612232" cy="432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Stosunek Cena/Jakość</a:t>
              </a:r>
            </a:p>
          </p:txBody>
        </p:sp>
        <p:sp>
          <p:nvSpPr>
            <p:cNvPr id="58" name="Prostokąt 10">
              <a:extLst>
                <a:ext uri="{FF2B5EF4-FFF2-40B4-BE49-F238E27FC236}">
                  <a16:creationId xmlns:a16="http://schemas.microsoft.com/office/drawing/2014/main" id="{8DD93F22-661B-37B3-9690-DDE807797B7D}"/>
                </a:ext>
              </a:extLst>
            </p:cNvPr>
            <p:cNvSpPr/>
            <p:nvPr/>
          </p:nvSpPr>
          <p:spPr>
            <a:xfrm>
              <a:off x="1155031" y="2692910"/>
              <a:ext cx="2386263" cy="29980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a:p>
          </p:txBody>
        </p:sp>
        <p:sp>
          <p:nvSpPr>
            <p:cNvPr id="59" name="Prostokąt 11">
              <a:extLst>
                <a:ext uri="{FF2B5EF4-FFF2-40B4-BE49-F238E27FC236}">
                  <a16:creationId xmlns:a16="http://schemas.microsoft.com/office/drawing/2014/main" id="{87803E36-7278-549C-AE46-833A0E7BC6EC}"/>
                </a:ext>
              </a:extLst>
            </p:cNvPr>
            <p:cNvSpPr/>
            <p:nvPr/>
          </p:nvSpPr>
          <p:spPr>
            <a:xfrm>
              <a:off x="1560095" y="3176336"/>
              <a:ext cx="1612232" cy="463216"/>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Wielkość organizacji</a:t>
              </a:r>
            </a:p>
          </p:txBody>
        </p:sp>
        <p:sp>
          <p:nvSpPr>
            <p:cNvPr id="60" name="Prostokąt 12">
              <a:extLst>
                <a:ext uri="{FF2B5EF4-FFF2-40B4-BE49-F238E27FC236}">
                  <a16:creationId xmlns:a16="http://schemas.microsoft.com/office/drawing/2014/main" id="{BC069712-9519-63EC-D371-77184AC281D1}"/>
                </a:ext>
              </a:extLst>
            </p:cNvPr>
            <p:cNvSpPr/>
            <p:nvPr/>
          </p:nvSpPr>
          <p:spPr>
            <a:xfrm>
              <a:off x="1560095" y="3774908"/>
              <a:ext cx="1612232" cy="463216"/>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Sektor</a:t>
              </a:r>
            </a:p>
          </p:txBody>
        </p:sp>
        <p:sp>
          <p:nvSpPr>
            <p:cNvPr id="61" name="Prostokąt 13">
              <a:extLst>
                <a:ext uri="{FF2B5EF4-FFF2-40B4-BE49-F238E27FC236}">
                  <a16:creationId xmlns:a16="http://schemas.microsoft.com/office/drawing/2014/main" id="{599193DF-3231-6B55-5209-743746AC4182}"/>
                </a:ext>
              </a:extLst>
            </p:cNvPr>
            <p:cNvSpPr/>
            <p:nvPr/>
          </p:nvSpPr>
          <p:spPr>
            <a:xfrm>
              <a:off x="1560095" y="4373480"/>
              <a:ext cx="1612232" cy="463216"/>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Struktura właścicielska</a:t>
              </a:r>
            </a:p>
          </p:txBody>
        </p:sp>
        <p:sp>
          <p:nvSpPr>
            <p:cNvPr id="62" name="Prostokąt 14">
              <a:extLst>
                <a:ext uri="{FF2B5EF4-FFF2-40B4-BE49-F238E27FC236}">
                  <a16:creationId xmlns:a16="http://schemas.microsoft.com/office/drawing/2014/main" id="{80518F60-D181-84C8-5300-83736DE4C88F}"/>
                </a:ext>
              </a:extLst>
            </p:cNvPr>
            <p:cNvSpPr/>
            <p:nvPr/>
          </p:nvSpPr>
          <p:spPr>
            <a:xfrm>
              <a:off x="5510462" y="5829340"/>
              <a:ext cx="1612232" cy="64578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Czynniki technologiczne</a:t>
              </a:r>
            </a:p>
          </p:txBody>
        </p:sp>
        <p:sp>
          <p:nvSpPr>
            <p:cNvPr id="63" name="Prostokąt 15">
              <a:extLst>
                <a:ext uri="{FF2B5EF4-FFF2-40B4-BE49-F238E27FC236}">
                  <a16:creationId xmlns:a16="http://schemas.microsoft.com/office/drawing/2014/main" id="{4CCCE984-3F65-0D76-A656-D33525FB83B6}"/>
                </a:ext>
              </a:extLst>
            </p:cNvPr>
            <p:cNvSpPr/>
            <p:nvPr/>
          </p:nvSpPr>
          <p:spPr>
            <a:xfrm>
              <a:off x="6761754" y="2692909"/>
              <a:ext cx="2093497" cy="29980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a:p>
          </p:txBody>
        </p:sp>
        <p:sp>
          <p:nvSpPr>
            <p:cNvPr id="64" name="Prostokąt 16">
              <a:extLst>
                <a:ext uri="{FF2B5EF4-FFF2-40B4-BE49-F238E27FC236}">
                  <a16:creationId xmlns:a16="http://schemas.microsoft.com/office/drawing/2014/main" id="{D373EBA1-1878-96D5-563C-F0DDA13FBA3E}"/>
                </a:ext>
              </a:extLst>
            </p:cNvPr>
            <p:cNvSpPr/>
            <p:nvPr/>
          </p:nvSpPr>
          <p:spPr>
            <a:xfrm>
              <a:off x="6946239" y="3176336"/>
              <a:ext cx="1612232" cy="463216"/>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Kultura organizacyjna</a:t>
              </a:r>
            </a:p>
          </p:txBody>
        </p:sp>
        <p:sp>
          <p:nvSpPr>
            <p:cNvPr id="65" name="Prostokąt 17">
              <a:extLst>
                <a:ext uri="{FF2B5EF4-FFF2-40B4-BE49-F238E27FC236}">
                  <a16:creationId xmlns:a16="http://schemas.microsoft.com/office/drawing/2014/main" id="{BB5E296C-8CF3-D139-BF05-854026611E41}"/>
                </a:ext>
              </a:extLst>
            </p:cNvPr>
            <p:cNvSpPr/>
            <p:nvPr/>
          </p:nvSpPr>
          <p:spPr>
            <a:xfrm>
              <a:off x="6946239" y="3762875"/>
              <a:ext cx="1612232" cy="463216"/>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CSR</a:t>
              </a:r>
            </a:p>
          </p:txBody>
        </p:sp>
        <p:sp>
          <p:nvSpPr>
            <p:cNvPr id="66" name="Prostokąt 18">
              <a:extLst>
                <a:ext uri="{FF2B5EF4-FFF2-40B4-BE49-F238E27FC236}">
                  <a16:creationId xmlns:a16="http://schemas.microsoft.com/office/drawing/2014/main" id="{CA43DB41-9DB4-D7F4-E4C2-3018C8F8A637}"/>
                </a:ext>
              </a:extLst>
            </p:cNvPr>
            <p:cNvSpPr/>
            <p:nvPr/>
          </p:nvSpPr>
          <p:spPr>
            <a:xfrm>
              <a:off x="1560095" y="5100263"/>
              <a:ext cx="1612232" cy="463216"/>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Model biznesowy</a:t>
              </a:r>
            </a:p>
          </p:txBody>
        </p:sp>
        <p:sp>
          <p:nvSpPr>
            <p:cNvPr id="67" name="Prostokąt 19">
              <a:extLst>
                <a:ext uri="{FF2B5EF4-FFF2-40B4-BE49-F238E27FC236}">
                  <a16:creationId xmlns:a16="http://schemas.microsoft.com/office/drawing/2014/main" id="{460653FE-45F3-C745-D256-8E633E857928}"/>
                </a:ext>
              </a:extLst>
            </p:cNvPr>
            <p:cNvSpPr/>
            <p:nvPr/>
          </p:nvSpPr>
          <p:spPr>
            <a:xfrm>
              <a:off x="6946239" y="4349414"/>
              <a:ext cx="1612232" cy="463216"/>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Employer branding</a:t>
              </a:r>
            </a:p>
          </p:txBody>
        </p:sp>
        <p:sp>
          <p:nvSpPr>
            <p:cNvPr id="68" name="Prostokąt 20">
              <a:extLst>
                <a:ext uri="{FF2B5EF4-FFF2-40B4-BE49-F238E27FC236}">
                  <a16:creationId xmlns:a16="http://schemas.microsoft.com/office/drawing/2014/main" id="{9CC374BC-2328-4263-C912-FAABDCD607C2}"/>
                </a:ext>
              </a:extLst>
            </p:cNvPr>
            <p:cNvSpPr/>
            <p:nvPr/>
          </p:nvSpPr>
          <p:spPr>
            <a:xfrm>
              <a:off x="6946239" y="4892873"/>
              <a:ext cx="1612232" cy="463216"/>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Model pracy</a:t>
              </a:r>
            </a:p>
          </p:txBody>
        </p:sp>
        <p:sp>
          <p:nvSpPr>
            <p:cNvPr id="69" name="Prostokąt 21">
              <a:extLst>
                <a:ext uri="{FF2B5EF4-FFF2-40B4-BE49-F238E27FC236}">
                  <a16:creationId xmlns:a16="http://schemas.microsoft.com/office/drawing/2014/main" id="{D0C04F7A-44D5-26B0-914E-D446B97DF444}"/>
                </a:ext>
              </a:extLst>
            </p:cNvPr>
            <p:cNvSpPr/>
            <p:nvPr/>
          </p:nvSpPr>
          <p:spPr>
            <a:xfrm>
              <a:off x="4357436" y="1443016"/>
              <a:ext cx="1612232" cy="64578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Czynniki Losowe</a:t>
              </a:r>
            </a:p>
          </p:txBody>
        </p:sp>
        <p:sp>
          <p:nvSpPr>
            <p:cNvPr id="70" name="Prostokąt 22">
              <a:extLst>
                <a:ext uri="{FF2B5EF4-FFF2-40B4-BE49-F238E27FC236}">
                  <a16:creationId xmlns:a16="http://schemas.microsoft.com/office/drawing/2014/main" id="{944D1962-B482-EB94-2EEC-8D8BDDCDA918}"/>
                </a:ext>
              </a:extLst>
            </p:cNvPr>
            <p:cNvSpPr/>
            <p:nvPr/>
          </p:nvSpPr>
          <p:spPr>
            <a:xfrm>
              <a:off x="2398295" y="5827046"/>
              <a:ext cx="1612232" cy="64578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Regulacje prawne i ryzyko</a:t>
              </a:r>
            </a:p>
          </p:txBody>
        </p:sp>
        <p:cxnSp>
          <p:nvCxnSpPr>
            <p:cNvPr id="71" name="Łącznik łamany 23">
              <a:extLst>
                <a:ext uri="{FF2B5EF4-FFF2-40B4-BE49-F238E27FC236}">
                  <a16:creationId xmlns:a16="http://schemas.microsoft.com/office/drawing/2014/main" id="{F2D4FC85-84D2-969E-CE68-B134D4DD6068}"/>
                </a:ext>
              </a:extLst>
            </p:cNvPr>
            <p:cNvCxnSpPr>
              <a:stCxn id="70" idx="3"/>
              <a:endCxn id="55" idx="1"/>
            </p:cNvCxnSpPr>
            <p:nvPr/>
          </p:nvCxnSpPr>
          <p:spPr>
            <a:xfrm flipV="1">
              <a:off x="4010527" y="3807995"/>
              <a:ext cx="336884" cy="2341941"/>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Łącznik łamany 24">
              <a:extLst>
                <a:ext uri="{FF2B5EF4-FFF2-40B4-BE49-F238E27FC236}">
                  <a16:creationId xmlns:a16="http://schemas.microsoft.com/office/drawing/2014/main" id="{3CF7F063-2A56-FEE9-6DA3-56EE4047B5FC}"/>
                </a:ext>
              </a:extLst>
            </p:cNvPr>
            <p:cNvCxnSpPr>
              <a:cxnSpLocks/>
              <a:stCxn id="70" idx="1"/>
              <a:endCxn id="66" idx="1"/>
            </p:cNvCxnSpPr>
            <p:nvPr/>
          </p:nvCxnSpPr>
          <p:spPr>
            <a:xfrm rot="10800000">
              <a:off x="1560095" y="5331872"/>
              <a:ext cx="838200" cy="818065"/>
            </a:xfrm>
            <a:prstGeom prst="bentConnector3">
              <a:avLst>
                <a:gd name="adj1" fmla="val 12727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Łącznik łamany 25">
              <a:extLst>
                <a:ext uri="{FF2B5EF4-FFF2-40B4-BE49-F238E27FC236}">
                  <a16:creationId xmlns:a16="http://schemas.microsoft.com/office/drawing/2014/main" id="{7A175849-C017-A1DB-C679-2B96A6B2ACC6}"/>
                </a:ext>
              </a:extLst>
            </p:cNvPr>
            <p:cNvCxnSpPr>
              <a:cxnSpLocks/>
              <a:stCxn id="70" idx="1"/>
              <a:endCxn id="60" idx="1"/>
            </p:cNvCxnSpPr>
            <p:nvPr/>
          </p:nvCxnSpPr>
          <p:spPr>
            <a:xfrm rot="10800000">
              <a:off x="1560095" y="4006516"/>
              <a:ext cx="838200" cy="2143420"/>
            </a:xfrm>
            <a:prstGeom prst="bentConnector3">
              <a:avLst>
                <a:gd name="adj1" fmla="val 12727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Prostokąt 26">
              <a:extLst>
                <a:ext uri="{FF2B5EF4-FFF2-40B4-BE49-F238E27FC236}">
                  <a16:creationId xmlns:a16="http://schemas.microsoft.com/office/drawing/2014/main" id="{D64A1FE3-9E56-B6AD-0B5A-226448EF98E1}"/>
                </a:ext>
              </a:extLst>
            </p:cNvPr>
            <p:cNvSpPr/>
            <p:nvPr/>
          </p:nvSpPr>
          <p:spPr>
            <a:xfrm>
              <a:off x="4347410" y="5149305"/>
              <a:ext cx="1612232" cy="432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Strategia finansowa</a:t>
              </a:r>
            </a:p>
          </p:txBody>
        </p:sp>
        <p:sp>
          <p:nvSpPr>
            <p:cNvPr id="75" name="pole tekstowe 27">
              <a:extLst>
                <a:ext uri="{FF2B5EF4-FFF2-40B4-BE49-F238E27FC236}">
                  <a16:creationId xmlns:a16="http://schemas.microsoft.com/office/drawing/2014/main" id="{0EA3DADA-D2C9-3D5D-8270-B0EB01F519F0}"/>
                </a:ext>
              </a:extLst>
            </p:cNvPr>
            <p:cNvSpPr txBox="1"/>
            <p:nvPr/>
          </p:nvSpPr>
          <p:spPr>
            <a:xfrm>
              <a:off x="1560095" y="2739190"/>
              <a:ext cx="1612232" cy="276999"/>
            </a:xfrm>
            <a:prstGeom prst="rect">
              <a:avLst/>
            </a:prstGeom>
            <a:noFill/>
          </p:spPr>
          <p:txBody>
            <a:bodyPr wrap="square" rtlCol="0">
              <a:spAutoFit/>
            </a:bodyPr>
            <a:lstStyle/>
            <a:p>
              <a:pPr algn="ctr"/>
              <a:r>
                <a:rPr lang="pl-PL" sz="1200" b="1">
                  <a:solidFill>
                    <a:schemeClr val="bg1"/>
                  </a:solidFill>
                </a:rPr>
                <a:t>Czynniki organizacyjne</a:t>
              </a:r>
            </a:p>
          </p:txBody>
        </p:sp>
        <p:sp>
          <p:nvSpPr>
            <p:cNvPr id="76" name="pole tekstowe 28">
              <a:extLst>
                <a:ext uri="{FF2B5EF4-FFF2-40B4-BE49-F238E27FC236}">
                  <a16:creationId xmlns:a16="http://schemas.microsoft.com/office/drawing/2014/main" id="{7755DE25-C052-1EFA-4BF2-DFE5CF95B7EE}"/>
                </a:ext>
              </a:extLst>
            </p:cNvPr>
            <p:cNvSpPr txBox="1"/>
            <p:nvPr/>
          </p:nvSpPr>
          <p:spPr>
            <a:xfrm>
              <a:off x="4347410" y="2794601"/>
              <a:ext cx="1612232" cy="276999"/>
            </a:xfrm>
            <a:prstGeom prst="rect">
              <a:avLst/>
            </a:prstGeom>
            <a:noFill/>
          </p:spPr>
          <p:txBody>
            <a:bodyPr wrap="square" rtlCol="0">
              <a:spAutoFit/>
            </a:bodyPr>
            <a:lstStyle/>
            <a:p>
              <a:pPr algn="ctr"/>
              <a:r>
                <a:rPr lang="pl-PL" sz="1200" b="1">
                  <a:solidFill>
                    <a:schemeClr val="bg1"/>
                  </a:solidFill>
                </a:rPr>
                <a:t>Czynniki ekonomiczne</a:t>
              </a:r>
            </a:p>
          </p:txBody>
        </p:sp>
        <p:cxnSp>
          <p:nvCxnSpPr>
            <p:cNvPr id="77" name="Łącznik łamany 29">
              <a:extLst>
                <a:ext uri="{FF2B5EF4-FFF2-40B4-BE49-F238E27FC236}">
                  <a16:creationId xmlns:a16="http://schemas.microsoft.com/office/drawing/2014/main" id="{B4538B29-3818-EC30-68B0-2B6446DF8CC9}"/>
                </a:ext>
              </a:extLst>
            </p:cNvPr>
            <p:cNvCxnSpPr>
              <a:cxnSpLocks/>
              <a:stCxn id="70" idx="3"/>
              <a:endCxn id="74" idx="1"/>
            </p:cNvCxnSpPr>
            <p:nvPr/>
          </p:nvCxnSpPr>
          <p:spPr>
            <a:xfrm flipV="1">
              <a:off x="4010527" y="5365748"/>
              <a:ext cx="336883" cy="784188"/>
            </a:xfrm>
            <a:prstGeom prst="bentConnector3">
              <a:avLst>
                <a:gd name="adj1" fmla="val 50000"/>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78" name="Łącznik łamany 30">
              <a:extLst>
                <a:ext uri="{FF2B5EF4-FFF2-40B4-BE49-F238E27FC236}">
                  <a16:creationId xmlns:a16="http://schemas.microsoft.com/office/drawing/2014/main" id="{E8040358-88C5-7F61-E2A0-77B28F2F73AD}"/>
                </a:ext>
              </a:extLst>
            </p:cNvPr>
            <p:cNvCxnSpPr>
              <a:cxnSpLocks/>
              <a:stCxn id="70" idx="1"/>
              <a:endCxn id="59" idx="1"/>
            </p:cNvCxnSpPr>
            <p:nvPr/>
          </p:nvCxnSpPr>
          <p:spPr>
            <a:xfrm rot="10800000">
              <a:off x="1560095" y="3407944"/>
              <a:ext cx="838200" cy="2741992"/>
            </a:xfrm>
            <a:prstGeom prst="bentConnector3">
              <a:avLst>
                <a:gd name="adj1" fmla="val 12727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pole tekstowe 31">
              <a:extLst>
                <a:ext uri="{FF2B5EF4-FFF2-40B4-BE49-F238E27FC236}">
                  <a16:creationId xmlns:a16="http://schemas.microsoft.com/office/drawing/2014/main" id="{BB11CED8-A7D2-3FF8-CE83-E243AACD9575}"/>
                </a:ext>
              </a:extLst>
            </p:cNvPr>
            <p:cNvSpPr txBox="1"/>
            <p:nvPr/>
          </p:nvSpPr>
          <p:spPr>
            <a:xfrm>
              <a:off x="7002386" y="2691790"/>
              <a:ext cx="1612232" cy="461665"/>
            </a:xfrm>
            <a:prstGeom prst="rect">
              <a:avLst/>
            </a:prstGeom>
            <a:noFill/>
          </p:spPr>
          <p:txBody>
            <a:bodyPr wrap="square" rtlCol="0">
              <a:spAutoFit/>
            </a:bodyPr>
            <a:lstStyle/>
            <a:p>
              <a:pPr algn="ctr"/>
              <a:r>
                <a:rPr lang="pl-PL" sz="1200" b="1">
                  <a:solidFill>
                    <a:schemeClr val="bg1"/>
                  </a:solidFill>
                </a:rPr>
                <a:t>Czynniki psycho-społeczne</a:t>
              </a:r>
            </a:p>
          </p:txBody>
        </p:sp>
        <p:cxnSp>
          <p:nvCxnSpPr>
            <p:cNvPr id="80" name="Łącznik prosty ze strzałką 32">
              <a:extLst>
                <a:ext uri="{FF2B5EF4-FFF2-40B4-BE49-F238E27FC236}">
                  <a16:creationId xmlns:a16="http://schemas.microsoft.com/office/drawing/2014/main" id="{1C803CA2-ACD5-CA2D-B56B-49E0952F9804}"/>
                </a:ext>
              </a:extLst>
            </p:cNvPr>
            <p:cNvCxnSpPr>
              <a:stCxn id="70" idx="3"/>
              <a:endCxn id="62" idx="1"/>
            </p:cNvCxnSpPr>
            <p:nvPr/>
          </p:nvCxnSpPr>
          <p:spPr>
            <a:xfrm>
              <a:off x="4010527" y="6149936"/>
              <a:ext cx="1499935" cy="2294"/>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81" name="Łącznik łamany 33">
              <a:extLst>
                <a:ext uri="{FF2B5EF4-FFF2-40B4-BE49-F238E27FC236}">
                  <a16:creationId xmlns:a16="http://schemas.microsoft.com/office/drawing/2014/main" id="{67E1FA23-9403-558F-D316-5E91ABB3353D}"/>
                </a:ext>
              </a:extLst>
            </p:cNvPr>
            <p:cNvCxnSpPr>
              <a:stCxn id="62" idx="2"/>
              <a:endCxn id="66" idx="1"/>
            </p:cNvCxnSpPr>
            <p:nvPr/>
          </p:nvCxnSpPr>
          <p:spPr>
            <a:xfrm rot="5400000" flipH="1">
              <a:off x="3366712" y="3525255"/>
              <a:ext cx="1143249" cy="4756483"/>
            </a:xfrm>
            <a:prstGeom prst="bentConnector4">
              <a:avLst>
                <a:gd name="adj1" fmla="val -19996"/>
                <a:gd name="adj2" fmla="val 11037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Łącznik łamany 34">
              <a:extLst>
                <a:ext uri="{FF2B5EF4-FFF2-40B4-BE49-F238E27FC236}">
                  <a16:creationId xmlns:a16="http://schemas.microsoft.com/office/drawing/2014/main" id="{02D809B4-6190-28D0-5BF0-55C73FF514D9}"/>
                </a:ext>
              </a:extLst>
            </p:cNvPr>
            <p:cNvCxnSpPr>
              <a:cxnSpLocks/>
            </p:cNvCxnSpPr>
            <p:nvPr/>
          </p:nvCxnSpPr>
          <p:spPr>
            <a:xfrm rot="5400000" flipH="1" flipV="1">
              <a:off x="6450391" y="4056182"/>
              <a:ext cx="2744286" cy="1447810"/>
            </a:xfrm>
            <a:prstGeom prst="bentConnector4">
              <a:avLst>
                <a:gd name="adj1" fmla="val 2376"/>
                <a:gd name="adj2" fmla="val 11578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Łącznik łamany 35">
              <a:extLst>
                <a:ext uri="{FF2B5EF4-FFF2-40B4-BE49-F238E27FC236}">
                  <a16:creationId xmlns:a16="http://schemas.microsoft.com/office/drawing/2014/main" id="{A7252AB9-5A30-BD88-52D8-24EB940BDBC0}"/>
                </a:ext>
              </a:extLst>
            </p:cNvPr>
            <p:cNvCxnSpPr>
              <a:stCxn id="69" idx="2"/>
              <a:endCxn id="75" idx="0"/>
            </p:cNvCxnSpPr>
            <p:nvPr/>
          </p:nvCxnSpPr>
          <p:spPr>
            <a:xfrm rot="5400000">
              <a:off x="3439685" y="1015323"/>
              <a:ext cx="650394" cy="2797341"/>
            </a:xfrm>
            <a:prstGeom prst="bentConnector3">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Łącznik łamany 36">
              <a:extLst>
                <a:ext uri="{FF2B5EF4-FFF2-40B4-BE49-F238E27FC236}">
                  <a16:creationId xmlns:a16="http://schemas.microsoft.com/office/drawing/2014/main" id="{681F0157-B2DE-20D7-1F07-41F3ED4A0660}"/>
                </a:ext>
              </a:extLst>
            </p:cNvPr>
            <p:cNvCxnSpPr>
              <a:stCxn id="69" idx="2"/>
              <a:endCxn id="79" idx="0"/>
            </p:cNvCxnSpPr>
            <p:nvPr/>
          </p:nvCxnSpPr>
          <p:spPr>
            <a:xfrm rot="16200000" flipH="1">
              <a:off x="6184530" y="1067818"/>
              <a:ext cx="602994" cy="2644950"/>
            </a:xfrm>
            <a:prstGeom prst="bentConnector3">
              <a:avLst>
                <a:gd name="adj1" fmla="val 53991"/>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Łącznik prosty ze strzałką 37">
              <a:extLst>
                <a:ext uri="{FF2B5EF4-FFF2-40B4-BE49-F238E27FC236}">
                  <a16:creationId xmlns:a16="http://schemas.microsoft.com/office/drawing/2014/main" id="{440A55E7-A09C-3E4F-FA58-FB97AADF525B}"/>
                </a:ext>
              </a:extLst>
            </p:cNvPr>
            <p:cNvCxnSpPr>
              <a:stCxn id="69" idx="2"/>
              <a:endCxn id="53" idx="0"/>
            </p:cNvCxnSpPr>
            <p:nvPr/>
          </p:nvCxnSpPr>
          <p:spPr>
            <a:xfrm>
              <a:off x="5163552" y="2088796"/>
              <a:ext cx="1" cy="604114"/>
            </a:xfrm>
            <a:prstGeom prst="straightConnector1">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Strzałka w prawo 38">
              <a:extLst>
                <a:ext uri="{FF2B5EF4-FFF2-40B4-BE49-F238E27FC236}">
                  <a16:creationId xmlns:a16="http://schemas.microsoft.com/office/drawing/2014/main" id="{F01873A7-1146-496D-B541-6440D8AD32EA}"/>
                </a:ext>
              </a:extLst>
            </p:cNvPr>
            <p:cNvSpPr/>
            <p:nvPr/>
          </p:nvSpPr>
          <p:spPr>
            <a:xfrm>
              <a:off x="3577390" y="3398920"/>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Strzałka w prawo 39">
              <a:extLst>
                <a:ext uri="{FF2B5EF4-FFF2-40B4-BE49-F238E27FC236}">
                  <a16:creationId xmlns:a16="http://schemas.microsoft.com/office/drawing/2014/main" id="{6D8A5EB5-B735-6A69-69B5-D4519A2DE173}"/>
                </a:ext>
              </a:extLst>
            </p:cNvPr>
            <p:cNvSpPr/>
            <p:nvPr/>
          </p:nvSpPr>
          <p:spPr>
            <a:xfrm>
              <a:off x="3589415" y="3974310"/>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Strzałka w prawo 40">
              <a:extLst>
                <a:ext uri="{FF2B5EF4-FFF2-40B4-BE49-F238E27FC236}">
                  <a16:creationId xmlns:a16="http://schemas.microsoft.com/office/drawing/2014/main" id="{CDD74EFE-4FAC-3D0C-47A8-6C100422762D}"/>
                </a:ext>
              </a:extLst>
            </p:cNvPr>
            <p:cNvSpPr/>
            <p:nvPr/>
          </p:nvSpPr>
          <p:spPr>
            <a:xfrm>
              <a:off x="3583404" y="4553830"/>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Strzałka w prawo 41">
              <a:extLst>
                <a:ext uri="{FF2B5EF4-FFF2-40B4-BE49-F238E27FC236}">
                  <a16:creationId xmlns:a16="http://schemas.microsoft.com/office/drawing/2014/main" id="{B9011282-F5D3-6C65-F6DF-3F4D2B30D406}"/>
                </a:ext>
              </a:extLst>
            </p:cNvPr>
            <p:cNvSpPr/>
            <p:nvPr/>
          </p:nvSpPr>
          <p:spPr>
            <a:xfrm>
              <a:off x="3577390" y="5129298"/>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Strzałka w prawo 42">
              <a:extLst>
                <a:ext uri="{FF2B5EF4-FFF2-40B4-BE49-F238E27FC236}">
                  <a16:creationId xmlns:a16="http://schemas.microsoft.com/office/drawing/2014/main" id="{88BBA3BA-06DC-4002-A758-3245DACF99E3}"/>
                </a:ext>
              </a:extLst>
            </p:cNvPr>
            <p:cNvSpPr/>
            <p:nvPr/>
          </p:nvSpPr>
          <p:spPr>
            <a:xfrm>
              <a:off x="6340650" y="3406939"/>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Strzałka w prawo 43">
              <a:extLst>
                <a:ext uri="{FF2B5EF4-FFF2-40B4-BE49-F238E27FC236}">
                  <a16:creationId xmlns:a16="http://schemas.microsoft.com/office/drawing/2014/main" id="{1D14105B-46C8-5966-F314-4DF62709D3E6}"/>
                </a:ext>
              </a:extLst>
            </p:cNvPr>
            <p:cNvSpPr/>
            <p:nvPr/>
          </p:nvSpPr>
          <p:spPr>
            <a:xfrm>
              <a:off x="6352675" y="3982329"/>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Strzałka w prawo 44">
              <a:extLst>
                <a:ext uri="{FF2B5EF4-FFF2-40B4-BE49-F238E27FC236}">
                  <a16:creationId xmlns:a16="http://schemas.microsoft.com/office/drawing/2014/main" id="{5AF70C6D-2051-B6A4-F9B7-8B33DD43558B}"/>
                </a:ext>
              </a:extLst>
            </p:cNvPr>
            <p:cNvSpPr/>
            <p:nvPr/>
          </p:nvSpPr>
          <p:spPr>
            <a:xfrm>
              <a:off x="6346664" y="4561849"/>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Strzałka w prawo 45">
              <a:extLst>
                <a:ext uri="{FF2B5EF4-FFF2-40B4-BE49-F238E27FC236}">
                  <a16:creationId xmlns:a16="http://schemas.microsoft.com/office/drawing/2014/main" id="{FDE14BBE-A4AF-0CA2-641B-53C3B7541640}"/>
                </a:ext>
              </a:extLst>
            </p:cNvPr>
            <p:cNvSpPr/>
            <p:nvPr/>
          </p:nvSpPr>
          <p:spPr>
            <a:xfrm>
              <a:off x="6340650" y="5137317"/>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Strzałka w prawo 46">
              <a:extLst>
                <a:ext uri="{FF2B5EF4-FFF2-40B4-BE49-F238E27FC236}">
                  <a16:creationId xmlns:a16="http://schemas.microsoft.com/office/drawing/2014/main" id="{6594ABBD-7B93-9502-032C-A2C4C50C1443}"/>
                </a:ext>
              </a:extLst>
            </p:cNvPr>
            <p:cNvSpPr/>
            <p:nvPr/>
          </p:nvSpPr>
          <p:spPr>
            <a:xfrm>
              <a:off x="9039736" y="3879199"/>
              <a:ext cx="1030696" cy="463216"/>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5" name="Łącznik łamany 47">
              <a:extLst>
                <a:ext uri="{FF2B5EF4-FFF2-40B4-BE49-F238E27FC236}">
                  <a16:creationId xmlns:a16="http://schemas.microsoft.com/office/drawing/2014/main" id="{04345EFD-C303-C39F-3F32-4BB6B453566D}"/>
                </a:ext>
              </a:extLst>
            </p:cNvPr>
            <p:cNvCxnSpPr>
              <a:cxnSpLocks/>
            </p:cNvCxnSpPr>
            <p:nvPr/>
          </p:nvCxnSpPr>
          <p:spPr>
            <a:xfrm>
              <a:off x="5969668" y="1910290"/>
              <a:ext cx="1153026" cy="4386324"/>
            </a:xfrm>
            <a:prstGeom prst="bentConnector3">
              <a:avLst>
                <a:gd name="adj1" fmla="val 258609"/>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Łącznik łamany 48">
              <a:extLst>
                <a:ext uri="{FF2B5EF4-FFF2-40B4-BE49-F238E27FC236}">
                  <a16:creationId xmlns:a16="http://schemas.microsoft.com/office/drawing/2014/main" id="{4926F628-B72C-0745-3818-AD77EC4B2EF2}"/>
                </a:ext>
              </a:extLst>
            </p:cNvPr>
            <p:cNvCxnSpPr>
              <a:cxnSpLocks/>
            </p:cNvCxnSpPr>
            <p:nvPr/>
          </p:nvCxnSpPr>
          <p:spPr>
            <a:xfrm rot="10800000" flipV="1">
              <a:off x="2398296" y="1886226"/>
              <a:ext cx="1959141" cy="4384030"/>
            </a:xfrm>
            <a:prstGeom prst="bentConnector3">
              <a:avLst>
                <a:gd name="adj1" fmla="val 181678"/>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7" name="Łącznik prosty ze strzałką 49">
              <a:extLst>
                <a:ext uri="{FF2B5EF4-FFF2-40B4-BE49-F238E27FC236}">
                  <a16:creationId xmlns:a16="http://schemas.microsoft.com/office/drawing/2014/main" id="{D79AE781-F3D3-0CFC-72B4-34E41EE5F3F0}"/>
                </a:ext>
              </a:extLst>
            </p:cNvPr>
            <p:cNvCxnSpPr>
              <a:cxnSpLocks/>
              <a:endCxn id="68" idx="3"/>
            </p:cNvCxnSpPr>
            <p:nvPr/>
          </p:nvCxnSpPr>
          <p:spPr>
            <a:xfrm flipH="1">
              <a:off x="8558471" y="5124481"/>
              <a:ext cx="212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Łącznik prosty ze strzałką 50">
              <a:extLst>
                <a:ext uri="{FF2B5EF4-FFF2-40B4-BE49-F238E27FC236}">
                  <a16:creationId xmlns:a16="http://schemas.microsoft.com/office/drawing/2014/main" id="{B36B6F8A-CB22-2B84-5B62-4EEA4D26F762}"/>
                </a:ext>
              </a:extLst>
            </p:cNvPr>
            <p:cNvCxnSpPr>
              <a:cxnSpLocks/>
            </p:cNvCxnSpPr>
            <p:nvPr/>
          </p:nvCxnSpPr>
          <p:spPr>
            <a:xfrm flipH="1">
              <a:off x="8554458" y="3977468"/>
              <a:ext cx="212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8" name="Picture 7" descr="A black background with white text&#10;&#10;Description automatically generated">
            <a:extLst>
              <a:ext uri="{FF2B5EF4-FFF2-40B4-BE49-F238E27FC236}">
                <a16:creationId xmlns:a16="http://schemas.microsoft.com/office/drawing/2014/main" id="{94722C8E-2310-8784-B139-1CBFF86BE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4785" y="6074947"/>
            <a:ext cx="809545" cy="519932"/>
          </a:xfrm>
          <a:prstGeom prst="rect">
            <a:avLst/>
          </a:prstGeom>
        </p:spPr>
      </p:pic>
    </p:spTree>
    <p:extLst>
      <p:ext uri="{BB962C8B-B14F-4D97-AF65-F5344CB8AC3E}">
        <p14:creationId xmlns:p14="http://schemas.microsoft.com/office/powerpoint/2010/main" val="3431550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a computer screen&#10;&#10;Description automatically generated">
            <a:extLst>
              <a:ext uri="{FF2B5EF4-FFF2-40B4-BE49-F238E27FC236}">
                <a16:creationId xmlns:a16="http://schemas.microsoft.com/office/drawing/2014/main" id="{2A91E8E3-AE03-A074-8DFA-6112451233E2}"/>
              </a:ext>
            </a:extLst>
          </p:cNvPr>
          <p:cNvPicPr>
            <a:picLocks noChangeAspect="1"/>
          </p:cNvPicPr>
          <p:nvPr/>
        </p:nvPicPr>
        <p:blipFill>
          <a:blip r:embed="rId3">
            <a:extLst>
              <a:ext uri="{28A0092B-C50C-407E-A947-70E740481C1C}">
                <a14:useLocalDpi xmlns:a14="http://schemas.microsoft.com/office/drawing/2010/main" val="0"/>
              </a:ext>
            </a:extLst>
          </a:blip>
          <a:srcRect b="9892"/>
          <a:stretch/>
        </p:blipFill>
        <p:spPr>
          <a:xfrm>
            <a:off x="1594" y="728025"/>
            <a:ext cx="12190406" cy="6129975"/>
          </a:xfrm>
          <a:prstGeom prst="rect">
            <a:avLst/>
          </a:prstGeom>
        </p:spPr>
      </p:pic>
      <p:sp>
        <p:nvSpPr>
          <p:cNvPr id="6" name="Rectangle 5">
            <a:extLst>
              <a:ext uri="{FF2B5EF4-FFF2-40B4-BE49-F238E27FC236}">
                <a16:creationId xmlns:a16="http://schemas.microsoft.com/office/drawing/2014/main" id="{7D751FB3-CE21-74BD-4F18-1EFFE6EFCF33}"/>
              </a:ext>
            </a:extLst>
          </p:cNvPr>
          <p:cNvSpPr/>
          <p:nvPr/>
        </p:nvSpPr>
        <p:spPr>
          <a:xfrm>
            <a:off x="1" y="728025"/>
            <a:ext cx="12192000" cy="6129975"/>
          </a:xfrm>
          <a:prstGeom prst="rect">
            <a:avLst/>
          </a:prstGeom>
          <a:solidFill>
            <a:schemeClr val="tx2">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4AFB5DA-5336-464B-B777-B3174A9EBB67}"/>
              </a:ext>
            </a:extLst>
          </p:cNvPr>
          <p:cNvSpPr>
            <a:spLocks noGrp="1"/>
          </p:cNvSpPr>
          <p:nvPr>
            <p:ph type="title"/>
          </p:nvPr>
        </p:nvSpPr>
        <p:spPr>
          <a:xfrm>
            <a:off x="458787" y="190500"/>
            <a:ext cx="11733213" cy="480131"/>
          </a:xfrm>
        </p:spPr>
        <p:txBody>
          <a:bodyPr/>
          <a:lstStyle/>
          <a:p>
            <a:r>
              <a:rPr lang="pl-PL" sz="2800"/>
              <a:t>CZYNNIKI WPŁYWAJĄCE NA MODEL UŻYTKOWANIA INFRASTRUKTURY IT</a:t>
            </a:r>
            <a:endParaRPr lang="de-DE" sz="2800"/>
          </a:p>
        </p:txBody>
      </p:sp>
      <p:grpSp>
        <p:nvGrpSpPr>
          <p:cNvPr id="4" name="Grupa 3">
            <a:extLst>
              <a:ext uri="{FF2B5EF4-FFF2-40B4-BE49-F238E27FC236}">
                <a16:creationId xmlns:a16="http://schemas.microsoft.com/office/drawing/2014/main" id="{6C0984F7-6B09-2131-D2C8-19B425A8153C}"/>
              </a:ext>
            </a:extLst>
          </p:cNvPr>
          <p:cNvGrpSpPr/>
          <p:nvPr/>
        </p:nvGrpSpPr>
        <p:grpSpPr>
          <a:xfrm>
            <a:off x="1135575" y="1097870"/>
            <a:ext cx="10688054" cy="5032105"/>
            <a:chOff x="1155031" y="1443016"/>
            <a:chExt cx="10688054" cy="5032105"/>
          </a:xfrm>
        </p:grpSpPr>
        <p:sp>
          <p:nvSpPr>
            <p:cNvPr id="52" name="Prostokąt 4">
              <a:extLst>
                <a:ext uri="{FF2B5EF4-FFF2-40B4-BE49-F238E27FC236}">
                  <a16:creationId xmlns:a16="http://schemas.microsoft.com/office/drawing/2014/main" id="{690E2252-7C20-211E-1B16-88BD10036EBA}"/>
                </a:ext>
              </a:extLst>
            </p:cNvPr>
            <p:cNvSpPr/>
            <p:nvPr/>
          </p:nvSpPr>
          <p:spPr>
            <a:xfrm>
              <a:off x="10230853" y="3695718"/>
              <a:ext cx="1612232" cy="83017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aktualny</a:t>
              </a:r>
            </a:p>
            <a:p>
              <a:pPr algn="ctr"/>
              <a:r>
                <a:rPr lang="pl-PL" sz="1400"/>
                <a:t>sposób użytkowania infrastruktury </a:t>
              </a:r>
            </a:p>
          </p:txBody>
        </p:sp>
        <p:sp>
          <p:nvSpPr>
            <p:cNvPr id="53" name="Prostokąt 5">
              <a:extLst>
                <a:ext uri="{FF2B5EF4-FFF2-40B4-BE49-F238E27FC236}">
                  <a16:creationId xmlns:a16="http://schemas.microsoft.com/office/drawing/2014/main" id="{1D800DB8-0496-3B88-1998-F35C7B0D0DBB}"/>
                </a:ext>
              </a:extLst>
            </p:cNvPr>
            <p:cNvSpPr/>
            <p:nvPr/>
          </p:nvSpPr>
          <p:spPr>
            <a:xfrm>
              <a:off x="4010527" y="2692910"/>
              <a:ext cx="2306051" cy="29980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a:p>
          </p:txBody>
        </p:sp>
        <p:sp>
          <p:nvSpPr>
            <p:cNvPr id="54" name="Prostokąt 6">
              <a:extLst>
                <a:ext uri="{FF2B5EF4-FFF2-40B4-BE49-F238E27FC236}">
                  <a16:creationId xmlns:a16="http://schemas.microsoft.com/office/drawing/2014/main" id="{6343C6CF-0B23-B60E-4CBC-2CAE3077A224}"/>
                </a:ext>
              </a:extLst>
            </p:cNvPr>
            <p:cNvSpPr/>
            <p:nvPr/>
          </p:nvSpPr>
          <p:spPr>
            <a:xfrm>
              <a:off x="4347411" y="3176336"/>
              <a:ext cx="1612232" cy="336885"/>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TCO</a:t>
              </a:r>
            </a:p>
          </p:txBody>
        </p:sp>
        <p:sp>
          <p:nvSpPr>
            <p:cNvPr id="55" name="Prostokąt 7">
              <a:extLst>
                <a:ext uri="{FF2B5EF4-FFF2-40B4-BE49-F238E27FC236}">
                  <a16:creationId xmlns:a16="http://schemas.microsoft.com/office/drawing/2014/main" id="{4A15C3FA-6367-F818-77E8-C85338E27F41}"/>
                </a:ext>
              </a:extLst>
            </p:cNvPr>
            <p:cNvSpPr/>
            <p:nvPr/>
          </p:nvSpPr>
          <p:spPr>
            <a:xfrm>
              <a:off x="4347411" y="3639552"/>
              <a:ext cx="1612232" cy="336885"/>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Finansowanie</a:t>
              </a:r>
            </a:p>
          </p:txBody>
        </p:sp>
        <p:sp>
          <p:nvSpPr>
            <p:cNvPr id="56" name="Prostokąt 8">
              <a:extLst>
                <a:ext uri="{FF2B5EF4-FFF2-40B4-BE49-F238E27FC236}">
                  <a16:creationId xmlns:a16="http://schemas.microsoft.com/office/drawing/2014/main" id="{DE0B9820-C866-F296-094C-CA6AE289DE02}"/>
                </a:ext>
              </a:extLst>
            </p:cNvPr>
            <p:cNvSpPr/>
            <p:nvPr/>
          </p:nvSpPr>
          <p:spPr>
            <a:xfrm>
              <a:off x="4347411" y="4102768"/>
              <a:ext cx="1612232" cy="336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Zasoby</a:t>
              </a:r>
            </a:p>
          </p:txBody>
        </p:sp>
        <p:sp>
          <p:nvSpPr>
            <p:cNvPr id="57" name="Prostokąt 9">
              <a:extLst>
                <a:ext uri="{FF2B5EF4-FFF2-40B4-BE49-F238E27FC236}">
                  <a16:creationId xmlns:a16="http://schemas.microsoft.com/office/drawing/2014/main" id="{16237000-E126-CFD6-32E5-CB078C2E37FE}"/>
                </a:ext>
              </a:extLst>
            </p:cNvPr>
            <p:cNvSpPr/>
            <p:nvPr/>
          </p:nvSpPr>
          <p:spPr>
            <a:xfrm>
              <a:off x="4347411" y="4565984"/>
              <a:ext cx="1612232" cy="432885"/>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Stosunek Cena/Jakość</a:t>
              </a:r>
            </a:p>
          </p:txBody>
        </p:sp>
        <p:sp>
          <p:nvSpPr>
            <p:cNvPr id="58" name="Prostokąt 10">
              <a:extLst>
                <a:ext uri="{FF2B5EF4-FFF2-40B4-BE49-F238E27FC236}">
                  <a16:creationId xmlns:a16="http://schemas.microsoft.com/office/drawing/2014/main" id="{8DD93F22-661B-37B3-9690-DDE807797B7D}"/>
                </a:ext>
              </a:extLst>
            </p:cNvPr>
            <p:cNvSpPr/>
            <p:nvPr/>
          </p:nvSpPr>
          <p:spPr>
            <a:xfrm>
              <a:off x="1155031" y="2692910"/>
              <a:ext cx="2386263" cy="29980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a:p>
          </p:txBody>
        </p:sp>
        <p:sp>
          <p:nvSpPr>
            <p:cNvPr id="59" name="Prostokąt 11">
              <a:extLst>
                <a:ext uri="{FF2B5EF4-FFF2-40B4-BE49-F238E27FC236}">
                  <a16:creationId xmlns:a16="http://schemas.microsoft.com/office/drawing/2014/main" id="{87803E36-7278-549C-AE46-833A0E7BC6EC}"/>
                </a:ext>
              </a:extLst>
            </p:cNvPr>
            <p:cNvSpPr/>
            <p:nvPr/>
          </p:nvSpPr>
          <p:spPr>
            <a:xfrm>
              <a:off x="1560095" y="3176336"/>
              <a:ext cx="1612232" cy="46321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Wielkość organizacji</a:t>
              </a:r>
            </a:p>
          </p:txBody>
        </p:sp>
        <p:sp>
          <p:nvSpPr>
            <p:cNvPr id="60" name="Prostokąt 12">
              <a:extLst>
                <a:ext uri="{FF2B5EF4-FFF2-40B4-BE49-F238E27FC236}">
                  <a16:creationId xmlns:a16="http://schemas.microsoft.com/office/drawing/2014/main" id="{BC069712-9519-63EC-D371-77184AC281D1}"/>
                </a:ext>
              </a:extLst>
            </p:cNvPr>
            <p:cNvSpPr/>
            <p:nvPr/>
          </p:nvSpPr>
          <p:spPr>
            <a:xfrm>
              <a:off x="1560095" y="3774908"/>
              <a:ext cx="1612232" cy="463216"/>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Sektor</a:t>
              </a:r>
            </a:p>
          </p:txBody>
        </p:sp>
        <p:sp>
          <p:nvSpPr>
            <p:cNvPr id="61" name="Prostokąt 13">
              <a:extLst>
                <a:ext uri="{FF2B5EF4-FFF2-40B4-BE49-F238E27FC236}">
                  <a16:creationId xmlns:a16="http://schemas.microsoft.com/office/drawing/2014/main" id="{599193DF-3231-6B55-5209-743746AC4182}"/>
                </a:ext>
              </a:extLst>
            </p:cNvPr>
            <p:cNvSpPr/>
            <p:nvPr/>
          </p:nvSpPr>
          <p:spPr>
            <a:xfrm>
              <a:off x="1560095" y="4373480"/>
              <a:ext cx="1612232" cy="463216"/>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Struktura właścicielska</a:t>
              </a:r>
            </a:p>
          </p:txBody>
        </p:sp>
        <p:sp>
          <p:nvSpPr>
            <p:cNvPr id="62" name="Prostokąt 14">
              <a:extLst>
                <a:ext uri="{FF2B5EF4-FFF2-40B4-BE49-F238E27FC236}">
                  <a16:creationId xmlns:a16="http://schemas.microsoft.com/office/drawing/2014/main" id="{80518F60-D181-84C8-5300-83736DE4C88F}"/>
                </a:ext>
              </a:extLst>
            </p:cNvPr>
            <p:cNvSpPr/>
            <p:nvPr/>
          </p:nvSpPr>
          <p:spPr>
            <a:xfrm>
              <a:off x="5510462" y="5829340"/>
              <a:ext cx="1612232" cy="64578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Czynniki technologiczne</a:t>
              </a:r>
            </a:p>
          </p:txBody>
        </p:sp>
        <p:sp>
          <p:nvSpPr>
            <p:cNvPr id="63" name="Prostokąt 15">
              <a:extLst>
                <a:ext uri="{FF2B5EF4-FFF2-40B4-BE49-F238E27FC236}">
                  <a16:creationId xmlns:a16="http://schemas.microsoft.com/office/drawing/2014/main" id="{4CCCE984-3F65-0D76-A656-D33525FB83B6}"/>
                </a:ext>
              </a:extLst>
            </p:cNvPr>
            <p:cNvSpPr/>
            <p:nvPr/>
          </p:nvSpPr>
          <p:spPr>
            <a:xfrm>
              <a:off x="6761754" y="2692909"/>
              <a:ext cx="2093497" cy="299802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00"/>
            </a:p>
          </p:txBody>
        </p:sp>
        <p:sp>
          <p:nvSpPr>
            <p:cNvPr id="64" name="Prostokąt 16">
              <a:extLst>
                <a:ext uri="{FF2B5EF4-FFF2-40B4-BE49-F238E27FC236}">
                  <a16:creationId xmlns:a16="http://schemas.microsoft.com/office/drawing/2014/main" id="{D373EBA1-1878-96D5-563C-F0DDA13FBA3E}"/>
                </a:ext>
              </a:extLst>
            </p:cNvPr>
            <p:cNvSpPr/>
            <p:nvPr/>
          </p:nvSpPr>
          <p:spPr>
            <a:xfrm>
              <a:off x="6946239" y="3176336"/>
              <a:ext cx="1612232" cy="46321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Kultura organizacyjna</a:t>
              </a:r>
            </a:p>
          </p:txBody>
        </p:sp>
        <p:sp>
          <p:nvSpPr>
            <p:cNvPr id="65" name="Prostokąt 17">
              <a:extLst>
                <a:ext uri="{FF2B5EF4-FFF2-40B4-BE49-F238E27FC236}">
                  <a16:creationId xmlns:a16="http://schemas.microsoft.com/office/drawing/2014/main" id="{BB5E296C-8CF3-D139-BF05-854026611E41}"/>
                </a:ext>
              </a:extLst>
            </p:cNvPr>
            <p:cNvSpPr/>
            <p:nvPr/>
          </p:nvSpPr>
          <p:spPr>
            <a:xfrm>
              <a:off x="6946239" y="3762875"/>
              <a:ext cx="1612232" cy="463216"/>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CSR</a:t>
              </a:r>
            </a:p>
          </p:txBody>
        </p:sp>
        <p:sp>
          <p:nvSpPr>
            <p:cNvPr id="66" name="Prostokąt 18">
              <a:extLst>
                <a:ext uri="{FF2B5EF4-FFF2-40B4-BE49-F238E27FC236}">
                  <a16:creationId xmlns:a16="http://schemas.microsoft.com/office/drawing/2014/main" id="{CA43DB41-9DB4-D7F4-E4C2-3018C8F8A637}"/>
                </a:ext>
              </a:extLst>
            </p:cNvPr>
            <p:cNvSpPr/>
            <p:nvPr/>
          </p:nvSpPr>
          <p:spPr>
            <a:xfrm>
              <a:off x="1560095" y="5100263"/>
              <a:ext cx="1612232" cy="46321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Model biznesowy</a:t>
              </a:r>
            </a:p>
          </p:txBody>
        </p:sp>
        <p:sp>
          <p:nvSpPr>
            <p:cNvPr id="67" name="Prostokąt 19">
              <a:extLst>
                <a:ext uri="{FF2B5EF4-FFF2-40B4-BE49-F238E27FC236}">
                  <a16:creationId xmlns:a16="http://schemas.microsoft.com/office/drawing/2014/main" id="{460653FE-45F3-C745-D256-8E633E857928}"/>
                </a:ext>
              </a:extLst>
            </p:cNvPr>
            <p:cNvSpPr/>
            <p:nvPr/>
          </p:nvSpPr>
          <p:spPr>
            <a:xfrm>
              <a:off x="6946239" y="4349414"/>
              <a:ext cx="1612232" cy="463216"/>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Employer branding</a:t>
              </a:r>
            </a:p>
          </p:txBody>
        </p:sp>
        <p:sp>
          <p:nvSpPr>
            <p:cNvPr id="68" name="Prostokąt 20">
              <a:extLst>
                <a:ext uri="{FF2B5EF4-FFF2-40B4-BE49-F238E27FC236}">
                  <a16:creationId xmlns:a16="http://schemas.microsoft.com/office/drawing/2014/main" id="{9CC374BC-2328-4263-C912-FAABDCD607C2}"/>
                </a:ext>
              </a:extLst>
            </p:cNvPr>
            <p:cNvSpPr/>
            <p:nvPr/>
          </p:nvSpPr>
          <p:spPr>
            <a:xfrm>
              <a:off x="6946239" y="4892873"/>
              <a:ext cx="1612232" cy="463216"/>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Model pracy</a:t>
              </a:r>
            </a:p>
          </p:txBody>
        </p:sp>
        <p:sp>
          <p:nvSpPr>
            <p:cNvPr id="69" name="Prostokąt 21">
              <a:extLst>
                <a:ext uri="{FF2B5EF4-FFF2-40B4-BE49-F238E27FC236}">
                  <a16:creationId xmlns:a16="http://schemas.microsoft.com/office/drawing/2014/main" id="{D0C04F7A-44D5-26B0-914E-D446B97DF444}"/>
                </a:ext>
              </a:extLst>
            </p:cNvPr>
            <p:cNvSpPr/>
            <p:nvPr/>
          </p:nvSpPr>
          <p:spPr>
            <a:xfrm>
              <a:off x="4357436" y="1443016"/>
              <a:ext cx="1612232" cy="64578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Czynniki Losowe</a:t>
              </a:r>
            </a:p>
          </p:txBody>
        </p:sp>
        <p:sp>
          <p:nvSpPr>
            <p:cNvPr id="70" name="Prostokąt 22">
              <a:extLst>
                <a:ext uri="{FF2B5EF4-FFF2-40B4-BE49-F238E27FC236}">
                  <a16:creationId xmlns:a16="http://schemas.microsoft.com/office/drawing/2014/main" id="{944D1962-B482-EB94-2EEC-8D8BDDCDA918}"/>
                </a:ext>
              </a:extLst>
            </p:cNvPr>
            <p:cNvSpPr/>
            <p:nvPr/>
          </p:nvSpPr>
          <p:spPr>
            <a:xfrm>
              <a:off x="2398295" y="5827046"/>
              <a:ext cx="1612232" cy="64578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Regulacje prawne i ryzyko</a:t>
              </a:r>
            </a:p>
          </p:txBody>
        </p:sp>
        <p:cxnSp>
          <p:nvCxnSpPr>
            <p:cNvPr id="71" name="Łącznik łamany 23">
              <a:extLst>
                <a:ext uri="{FF2B5EF4-FFF2-40B4-BE49-F238E27FC236}">
                  <a16:creationId xmlns:a16="http://schemas.microsoft.com/office/drawing/2014/main" id="{F2D4FC85-84D2-969E-CE68-B134D4DD6068}"/>
                </a:ext>
              </a:extLst>
            </p:cNvPr>
            <p:cNvCxnSpPr>
              <a:stCxn id="70" idx="3"/>
              <a:endCxn id="55" idx="1"/>
            </p:cNvCxnSpPr>
            <p:nvPr/>
          </p:nvCxnSpPr>
          <p:spPr>
            <a:xfrm flipV="1">
              <a:off x="4010527" y="3807995"/>
              <a:ext cx="336884" cy="2341941"/>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Łącznik łamany 24">
              <a:extLst>
                <a:ext uri="{FF2B5EF4-FFF2-40B4-BE49-F238E27FC236}">
                  <a16:creationId xmlns:a16="http://schemas.microsoft.com/office/drawing/2014/main" id="{3CF7F063-2A56-FEE9-6DA3-56EE4047B5FC}"/>
                </a:ext>
              </a:extLst>
            </p:cNvPr>
            <p:cNvCxnSpPr>
              <a:cxnSpLocks/>
              <a:stCxn id="70" idx="1"/>
              <a:endCxn id="66" idx="1"/>
            </p:cNvCxnSpPr>
            <p:nvPr/>
          </p:nvCxnSpPr>
          <p:spPr>
            <a:xfrm rot="10800000">
              <a:off x="1560095" y="5331872"/>
              <a:ext cx="838200" cy="818065"/>
            </a:xfrm>
            <a:prstGeom prst="bentConnector3">
              <a:avLst>
                <a:gd name="adj1" fmla="val 12727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Łącznik łamany 25">
              <a:extLst>
                <a:ext uri="{FF2B5EF4-FFF2-40B4-BE49-F238E27FC236}">
                  <a16:creationId xmlns:a16="http://schemas.microsoft.com/office/drawing/2014/main" id="{7A175849-C017-A1DB-C679-2B96A6B2ACC6}"/>
                </a:ext>
              </a:extLst>
            </p:cNvPr>
            <p:cNvCxnSpPr>
              <a:cxnSpLocks/>
              <a:stCxn id="70" idx="1"/>
              <a:endCxn id="60" idx="1"/>
            </p:cNvCxnSpPr>
            <p:nvPr/>
          </p:nvCxnSpPr>
          <p:spPr>
            <a:xfrm rot="10800000">
              <a:off x="1560095" y="4006516"/>
              <a:ext cx="838200" cy="2143420"/>
            </a:xfrm>
            <a:prstGeom prst="bentConnector3">
              <a:avLst>
                <a:gd name="adj1" fmla="val 12727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Prostokąt 26">
              <a:extLst>
                <a:ext uri="{FF2B5EF4-FFF2-40B4-BE49-F238E27FC236}">
                  <a16:creationId xmlns:a16="http://schemas.microsoft.com/office/drawing/2014/main" id="{D64A1FE3-9E56-B6AD-0B5A-226448EF98E1}"/>
                </a:ext>
              </a:extLst>
            </p:cNvPr>
            <p:cNvSpPr/>
            <p:nvPr/>
          </p:nvSpPr>
          <p:spPr>
            <a:xfrm>
              <a:off x="4347410" y="5149305"/>
              <a:ext cx="1612232" cy="432885"/>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a:t>Strategia finansowa</a:t>
              </a:r>
            </a:p>
          </p:txBody>
        </p:sp>
        <p:sp>
          <p:nvSpPr>
            <p:cNvPr id="75" name="pole tekstowe 27">
              <a:extLst>
                <a:ext uri="{FF2B5EF4-FFF2-40B4-BE49-F238E27FC236}">
                  <a16:creationId xmlns:a16="http://schemas.microsoft.com/office/drawing/2014/main" id="{0EA3DADA-D2C9-3D5D-8270-B0EB01F519F0}"/>
                </a:ext>
              </a:extLst>
            </p:cNvPr>
            <p:cNvSpPr txBox="1"/>
            <p:nvPr/>
          </p:nvSpPr>
          <p:spPr>
            <a:xfrm>
              <a:off x="1560095" y="2739190"/>
              <a:ext cx="1612232" cy="276999"/>
            </a:xfrm>
            <a:prstGeom prst="rect">
              <a:avLst/>
            </a:prstGeom>
            <a:noFill/>
          </p:spPr>
          <p:txBody>
            <a:bodyPr wrap="square" rtlCol="0">
              <a:spAutoFit/>
            </a:bodyPr>
            <a:lstStyle/>
            <a:p>
              <a:pPr algn="ctr"/>
              <a:r>
                <a:rPr lang="pl-PL" sz="1200" b="1">
                  <a:solidFill>
                    <a:schemeClr val="bg1"/>
                  </a:solidFill>
                </a:rPr>
                <a:t>Czynniki organizacyjne</a:t>
              </a:r>
            </a:p>
          </p:txBody>
        </p:sp>
        <p:sp>
          <p:nvSpPr>
            <p:cNvPr id="76" name="pole tekstowe 28">
              <a:extLst>
                <a:ext uri="{FF2B5EF4-FFF2-40B4-BE49-F238E27FC236}">
                  <a16:creationId xmlns:a16="http://schemas.microsoft.com/office/drawing/2014/main" id="{7755DE25-C052-1EFA-4BF2-DFE5CF95B7EE}"/>
                </a:ext>
              </a:extLst>
            </p:cNvPr>
            <p:cNvSpPr txBox="1"/>
            <p:nvPr/>
          </p:nvSpPr>
          <p:spPr>
            <a:xfrm>
              <a:off x="4347410" y="2794601"/>
              <a:ext cx="1612232" cy="276999"/>
            </a:xfrm>
            <a:prstGeom prst="rect">
              <a:avLst/>
            </a:prstGeom>
            <a:noFill/>
          </p:spPr>
          <p:txBody>
            <a:bodyPr wrap="square" rtlCol="0">
              <a:spAutoFit/>
            </a:bodyPr>
            <a:lstStyle/>
            <a:p>
              <a:pPr algn="ctr"/>
              <a:r>
                <a:rPr lang="pl-PL" sz="1200" b="1">
                  <a:solidFill>
                    <a:schemeClr val="bg1"/>
                  </a:solidFill>
                </a:rPr>
                <a:t>Czynniki ekonomiczne</a:t>
              </a:r>
            </a:p>
          </p:txBody>
        </p:sp>
        <p:cxnSp>
          <p:nvCxnSpPr>
            <p:cNvPr id="77" name="Łącznik łamany 29">
              <a:extLst>
                <a:ext uri="{FF2B5EF4-FFF2-40B4-BE49-F238E27FC236}">
                  <a16:creationId xmlns:a16="http://schemas.microsoft.com/office/drawing/2014/main" id="{B4538B29-3818-EC30-68B0-2B6446DF8CC9}"/>
                </a:ext>
              </a:extLst>
            </p:cNvPr>
            <p:cNvCxnSpPr>
              <a:cxnSpLocks/>
              <a:stCxn id="70" idx="3"/>
              <a:endCxn id="74" idx="1"/>
            </p:cNvCxnSpPr>
            <p:nvPr/>
          </p:nvCxnSpPr>
          <p:spPr>
            <a:xfrm flipV="1">
              <a:off x="4010527" y="5365748"/>
              <a:ext cx="336883" cy="784188"/>
            </a:xfrm>
            <a:prstGeom prst="bentConnector3">
              <a:avLst>
                <a:gd name="adj1" fmla="val 50000"/>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78" name="Łącznik łamany 30">
              <a:extLst>
                <a:ext uri="{FF2B5EF4-FFF2-40B4-BE49-F238E27FC236}">
                  <a16:creationId xmlns:a16="http://schemas.microsoft.com/office/drawing/2014/main" id="{E8040358-88C5-7F61-E2A0-77B28F2F73AD}"/>
                </a:ext>
              </a:extLst>
            </p:cNvPr>
            <p:cNvCxnSpPr>
              <a:cxnSpLocks/>
              <a:stCxn id="70" idx="1"/>
              <a:endCxn id="59" idx="1"/>
            </p:cNvCxnSpPr>
            <p:nvPr/>
          </p:nvCxnSpPr>
          <p:spPr>
            <a:xfrm rot="10800000">
              <a:off x="1560095" y="3407944"/>
              <a:ext cx="838200" cy="2741992"/>
            </a:xfrm>
            <a:prstGeom prst="bentConnector3">
              <a:avLst>
                <a:gd name="adj1" fmla="val 12727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pole tekstowe 31">
              <a:extLst>
                <a:ext uri="{FF2B5EF4-FFF2-40B4-BE49-F238E27FC236}">
                  <a16:creationId xmlns:a16="http://schemas.microsoft.com/office/drawing/2014/main" id="{BB11CED8-A7D2-3FF8-CE83-E243AACD9575}"/>
                </a:ext>
              </a:extLst>
            </p:cNvPr>
            <p:cNvSpPr txBox="1"/>
            <p:nvPr/>
          </p:nvSpPr>
          <p:spPr>
            <a:xfrm>
              <a:off x="7002386" y="2691790"/>
              <a:ext cx="1612232" cy="461665"/>
            </a:xfrm>
            <a:prstGeom prst="rect">
              <a:avLst/>
            </a:prstGeom>
            <a:noFill/>
          </p:spPr>
          <p:txBody>
            <a:bodyPr wrap="square" rtlCol="0">
              <a:spAutoFit/>
            </a:bodyPr>
            <a:lstStyle/>
            <a:p>
              <a:pPr algn="ctr"/>
              <a:r>
                <a:rPr lang="pl-PL" sz="1200" b="1">
                  <a:solidFill>
                    <a:schemeClr val="bg1"/>
                  </a:solidFill>
                </a:rPr>
                <a:t>Czynniki psycho-społeczne</a:t>
              </a:r>
            </a:p>
          </p:txBody>
        </p:sp>
        <p:cxnSp>
          <p:nvCxnSpPr>
            <p:cNvPr id="80" name="Łącznik prosty ze strzałką 32">
              <a:extLst>
                <a:ext uri="{FF2B5EF4-FFF2-40B4-BE49-F238E27FC236}">
                  <a16:creationId xmlns:a16="http://schemas.microsoft.com/office/drawing/2014/main" id="{1C803CA2-ACD5-CA2D-B56B-49E0952F9804}"/>
                </a:ext>
              </a:extLst>
            </p:cNvPr>
            <p:cNvCxnSpPr>
              <a:stCxn id="70" idx="3"/>
              <a:endCxn id="62" idx="1"/>
            </p:cNvCxnSpPr>
            <p:nvPr/>
          </p:nvCxnSpPr>
          <p:spPr>
            <a:xfrm>
              <a:off x="4010527" y="6149936"/>
              <a:ext cx="1499935" cy="2294"/>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81" name="Łącznik łamany 33">
              <a:extLst>
                <a:ext uri="{FF2B5EF4-FFF2-40B4-BE49-F238E27FC236}">
                  <a16:creationId xmlns:a16="http://schemas.microsoft.com/office/drawing/2014/main" id="{67E1FA23-9403-558F-D316-5E91ABB3353D}"/>
                </a:ext>
              </a:extLst>
            </p:cNvPr>
            <p:cNvCxnSpPr>
              <a:stCxn id="62" idx="2"/>
              <a:endCxn id="66" idx="1"/>
            </p:cNvCxnSpPr>
            <p:nvPr/>
          </p:nvCxnSpPr>
          <p:spPr>
            <a:xfrm rot="5400000" flipH="1">
              <a:off x="3366712" y="3525255"/>
              <a:ext cx="1143249" cy="4756483"/>
            </a:xfrm>
            <a:prstGeom prst="bentConnector4">
              <a:avLst>
                <a:gd name="adj1" fmla="val -19996"/>
                <a:gd name="adj2" fmla="val 11037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Łącznik łamany 34">
              <a:extLst>
                <a:ext uri="{FF2B5EF4-FFF2-40B4-BE49-F238E27FC236}">
                  <a16:creationId xmlns:a16="http://schemas.microsoft.com/office/drawing/2014/main" id="{02D809B4-6190-28D0-5BF0-55C73FF514D9}"/>
                </a:ext>
              </a:extLst>
            </p:cNvPr>
            <p:cNvCxnSpPr>
              <a:cxnSpLocks/>
            </p:cNvCxnSpPr>
            <p:nvPr/>
          </p:nvCxnSpPr>
          <p:spPr>
            <a:xfrm rot="5400000" flipH="1" flipV="1">
              <a:off x="6450391" y="4056182"/>
              <a:ext cx="2744286" cy="1447810"/>
            </a:xfrm>
            <a:prstGeom prst="bentConnector4">
              <a:avLst>
                <a:gd name="adj1" fmla="val 2376"/>
                <a:gd name="adj2" fmla="val 11578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Łącznik łamany 35">
              <a:extLst>
                <a:ext uri="{FF2B5EF4-FFF2-40B4-BE49-F238E27FC236}">
                  <a16:creationId xmlns:a16="http://schemas.microsoft.com/office/drawing/2014/main" id="{A7252AB9-5A30-BD88-52D8-24EB940BDBC0}"/>
                </a:ext>
              </a:extLst>
            </p:cNvPr>
            <p:cNvCxnSpPr>
              <a:stCxn id="69" idx="2"/>
              <a:endCxn id="75" idx="0"/>
            </p:cNvCxnSpPr>
            <p:nvPr/>
          </p:nvCxnSpPr>
          <p:spPr>
            <a:xfrm rot="5400000">
              <a:off x="3439685" y="1015323"/>
              <a:ext cx="650394" cy="2797341"/>
            </a:xfrm>
            <a:prstGeom prst="bentConnector3">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4" name="Łącznik łamany 36">
              <a:extLst>
                <a:ext uri="{FF2B5EF4-FFF2-40B4-BE49-F238E27FC236}">
                  <a16:creationId xmlns:a16="http://schemas.microsoft.com/office/drawing/2014/main" id="{681F0157-B2DE-20D7-1F07-41F3ED4A0660}"/>
                </a:ext>
              </a:extLst>
            </p:cNvPr>
            <p:cNvCxnSpPr>
              <a:stCxn id="69" idx="2"/>
              <a:endCxn id="79" idx="0"/>
            </p:cNvCxnSpPr>
            <p:nvPr/>
          </p:nvCxnSpPr>
          <p:spPr>
            <a:xfrm rot="16200000" flipH="1">
              <a:off x="6184530" y="1067818"/>
              <a:ext cx="602994" cy="2644950"/>
            </a:xfrm>
            <a:prstGeom prst="bentConnector3">
              <a:avLst>
                <a:gd name="adj1" fmla="val 53991"/>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Łącznik prosty ze strzałką 37">
              <a:extLst>
                <a:ext uri="{FF2B5EF4-FFF2-40B4-BE49-F238E27FC236}">
                  <a16:creationId xmlns:a16="http://schemas.microsoft.com/office/drawing/2014/main" id="{440A55E7-A09C-3E4F-FA58-FB97AADF525B}"/>
                </a:ext>
              </a:extLst>
            </p:cNvPr>
            <p:cNvCxnSpPr>
              <a:stCxn id="69" idx="2"/>
              <a:endCxn id="53" idx="0"/>
            </p:cNvCxnSpPr>
            <p:nvPr/>
          </p:nvCxnSpPr>
          <p:spPr>
            <a:xfrm>
              <a:off x="5163552" y="2088796"/>
              <a:ext cx="1" cy="604114"/>
            </a:xfrm>
            <a:prstGeom prst="straightConnector1">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Strzałka w prawo 38">
              <a:extLst>
                <a:ext uri="{FF2B5EF4-FFF2-40B4-BE49-F238E27FC236}">
                  <a16:creationId xmlns:a16="http://schemas.microsoft.com/office/drawing/2014/main" id="{F01873A7-1146-496D-B541-6440D8AD32EA}"/>
                </a:ext>
              </a:extLst>
            </p:cNvPr>
            <p:cNvSpPr/>
            <p:nvPr/>
          </p:nvSpPr>
          <p:spPr>
            <a:xfrm>
              <a:off x="3577390" y="3398920"/>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Strzałka w prawo 39">
              <a:extLst>
                <a:ext uri="{FF2B5EF4-FFF2-40B4-BE49-F238E27FC236}">
                  <a16:creationId xmlns:a16="http://schemas.microsoft.com/office/drawing/2014/main" id="{6D8A5EB5-B735-6A69-69B5-D4519A2DE173}"/>
                </a:ext>
              </a:extLst>
            </p:cNvPr>
            <p:cNvSpPr/>
            <p:nvPr/>
          </p:nvSpPr>
          <p:spPr>
            <a:xfrm>
              <a:off x="3589415" y="3974310"/>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Strzałka w prawo 40">
              <a:extLst>
                <a:ext uri="{FF2B5EF4-FFF2-40B4-BE49-F238E27FC236}">
                  <a16:creationId xmlns:a16="http://schemas.microsoft.com/office/drawing/2014/main" id="{CDD74EFE-4FAC-3D0C-47A8-6C100422762D}"/>
                </a:ext>
              </a:extLst>
            </p:cNvPr>
            <p:cNvSpPr/>
            <p:nvPr/>
          </p:nvSpPr>
          <p:spPr>
            <a:xfrm>
              <a:off x="3583404" y="4553830"/>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Strzałka w prawo 41">
              <a:extLst>
                <a:ext uri="{FF2B5EF4-FFF2-40B4-BE49-F238E27FC236}">
                  <a16:creationId xmlns:a16="http://schemas.microsoft.com/office/drawing/2014/main" id="{B9011282-F5D3-6C65-F6DF-3F4D2B30D406}"/>
                </a:ext>
              </a:extLst>
            </p:cNvPr>
            <p:cNvSpPr/>
            <p:nvPr/>
          </p:nvSpPr>
          <p:spPr>
            <a:xfrm>
              <a:off x="3577390" y="5129298"/>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Strzałka w prawo 42">
              <a:extLst>
                <a:ext uri="{FF2B5EF4-FFF2-40B4-BE49-F238E27FC236}">
                  <a16:creationId xmlns:a16="http://schemas.microsoft.com/office/drawing/2014/main" id="{88BBA3BA-06DC-4002-A758-3245DACF99E3}"/>
                </a:ext>
              </a:extLst>
            </p:cNvPr>
            <p:cNvSpPr/>
            <p:nvPr/>
          </p:nvSpPr>
          <p:spPr>
            <a:xfrm>
              <a:off x="6340650" y="3406939"/>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Strzałka w prawo 43">
              <a:extLst>
                <a:ext uri="{FF2B5EF4-FFF2-40B4-BE49-F238E27FC236}">
                  <a16:creationId xmlns:a16="http://schemas.microsoft.com/office/drawing/2014/main" id="{1D14105B-46C8-5966-F314-4DF62709D3E6}"/>
                </a:ext>
              </a:extLst>
            </p:cNvPr>
            <p:cNvSpPr/>
            <p:nvPr/>
          </p:nvSpPr>
          <p:spPr>
            <a:xfrm>
              <a:off x="6352675" y="3982329"/>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Strzałka w prawo 44">
              <a:extLst>
                <a:ext uri="{FF2B5EF4-FFF2-40B4-BE49-F238E27FC236}">
                  <a16:creationId xmlns:a16="http://schemas.microsoft.com/office/drawing/2014/main" id="{5AF70C6D-2051-B6A4-F9B7-8B33DD43558B}"/>
                </a:ext>
              </a:extLst>
            </p:cNvPr>
            <p:cNvSpPr/>
            <p:nvPr/>
          </p:nvSpPr>
          <p:spPr>
            <a:xfrm>
              <a:off x="6346664" y="4561849"/>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Strzałka w prawo 45">
              <a:extLst>
                <a:ext uri="{FF2B5EF4-FFF2-40B4-BE49-F238E27FC236}">
                  <a16:creationId xmlns:a16="http://schemas.microsoft.com/office/drawing/2014/main" id="{FDE14BBE-A4AF-0CA2-641B-53C3B7541640}"/>
                </a:ext>
              </a:extLst>
            </p:cNvPr>
            <p:cNvSpPr/>
            <p:nvPr/>
          </p:nvSpPr>
          <p:spPr>
            <a:xfrm>
              <a:off x="6340650" y="5137317"/>
              <a:ext cx="397042" cy="198522"/>
            </a:xfrm>
            <a:prstGeom prst="rightArrow">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Strzałka w prawo 46">
              <a:extLst>
                <a:ext uri="{FF2B5EF4-FFF2-40B4-BE49-F238E27FC236}">
                  <a16:creationId xmlns:a16="http://schemas.microsoft.com/office/drawing/2014/main" id="{6594ABBD-7B93-9502-032C-A2C4C50C1443}"/>
                </a:ext>
              </a:extLst>
            </p:cNvPr>
            <p:cNvSpPr/>
            <p:nvPr/>
          </p:nvSpPr>
          <p:spPr>
            <a:xfrm>
              <a:off x="9039736" y="3879199"/>
              <a:ext cx="1030696" cy="463216"/>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5" name="Łącznik łamany 47">
              <a:extLst>
                <a:ext uri="{FF2B5EF4-FFF2-40B4-BE49-F238E27FC236}">
                  <a16:creationId xmlns:a16="http://schemas.microsoft.com/office/drawing/2014/main" id="{04345EFD-C303-C39F-3F32-4BB6B453566D}"/>
                </a:ext>
              </a:extLst>
            </p:cNvPr>
            <p:cNvCxnSpPr>
              <a:cxnSpLocks/>
            </p:cNvCxnSpPr>
            <p:nvPr/>
          </p:nvCxnSpPr>
          <p:spPr>
            <a:xfrm>
              <a:off x="5969668" y="1910290"/>
              <a:ext cx="1153026" cy="4386324"/>
            </a:xfrm>
            <a:prstGeom prst="bentConnector3">
              <a:avLst>
                <a:gd name="adj1" fmla="val 258609"/>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Łącznik łamany 48">
              <a:extLst>
                <a:ext uri="{FF2B5EF4-FFF2-40B4-BE49-F238E27FC236}">
                  <a16:creationId xmlns:a16="http://schemas.microsoft.com/office/drawing/2014/main" id="{4926F628-B72C-0745-3818-AD77EC4B2EF2}"/>
                </a:ext>
              </a:extLst>
            </p:cNvPr>
            <p:cNvCxnSpPr>
              <a:cxnSpLocks/>
            </p:cNvCxnSpPr>
            <p:nvPr/>
          </p:nvCxnSpPr>
          <p:spPr>
            <a:xfrm rot="10800000" flipV="1">
              <a:off x="2398296" y="1886226"/>
              <a:ext cx="1959141" cy="4384030"/>
            </a:xfrm>
            <a:prstGeom prst="bentConnector3">
              <a:avLst>
                <a:gd name="adj1" fmla="val 181678"/>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7" name="Łącznik prosty ze strzałką 49">
              <a:extLst>
                <a:ext uri="{FF2B5EF4-FFF2-40B4-BE49-F238E27FC236}">
                  <a16:creationId xmlns:a16="http://schemas.microsoft.com/office/drawing/2014/main" id="{D79AE781-F3D3-0CFC-72B4-34E41EE5F3F0}"/>
                </a:ext>
              </a:extLst>
            </p:cNvPr>
            <p:cNvCxnSpPr>
              <a:cxnSpLocks/>
              <a:endCxn id="68" idx="3"/>
            </p:cNvCxnSpPr>
            <p:nvPr/>
          </p:nvCxnSpPr>
          <p:spPr>
            <a:xfrm flipH="1">
              <a:off x="8558471" y="5124481"/>
              <a:ext cx="212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Łącznik prosty ze strzałką 50">
              <a:extLst>
                <a:ext uri="{FF2B5EF4-FFF2-40B4-BE49-F238E27FC236}">
                  <a16:creationId xmlns:a16="http://schemas.microsoft.com/office/drawing/2014/main" id="{B36B6F8A-CB22-2B84-5B62-4EEA4D26F762}"/>
                </a:ext>
              </a:extLst>
            </p:cNvPr>
            <p:cNvCxnSpPr>
              <a:cxnSpLocks/>
            </p:cNvCxnSpPr>
            <p:nvPr/>
          </p:nvCxnSpPr>
          <p:spPr>
            <a:xfrm flipH="1">
              <a:off x="8554458" y="3977468"/>
              <a:ext cx="212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descr="A black background with white text&#10;&#10;Description automatically generated">
            <a:extLst>
              <a:ext uri="{FF2B5EF4-FFF2-40B4-BE49-F238E27FC236}">
                <a16:creationId xmlns:a16="http://schemas.microsoft.com/office/drawing/2014/main" id="{F17E8127-D681-1A22-3CC7-038266E31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4785" y="6074947"/>
            <a:ext cx="809545" cy="519932"/>
          </a:xfrm>
          <a:prstGeom prst="rect">
            <a:avLst/>
          </a:prstGeom>
        </p:spPr>
      </p:pic>
    </p:spTree>
    <p:extLst>
      <p:ext uri="{BB962C8B-B14F-4D97-AF65-F5344CB8AC3E}">
        <p14:creationId xmlns:p14="http://schemas.microsoft.com/office/powerpoint/2010/main" val="385869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truck driving through a tunnel&#10;&#10;Description automatically generated">
            <a:extLst>
              <a:ext uri="{FF2B5EF4-FFF2-40B4-BE49-F238E27FC236}">
                <a16:creationId xmlns:a16="http://schemas.microsoft.com/office/drawing/2014/main" id="{30ABB071-2152-8E9D-0658-D608F1E742DC}"/>
              </a:ext>
            </a:extLst>
          </p:cNvPr>
          <p:cNvPicPr>
            <a:picLocks noChangeAspect="1"/>
          </p:cNvPicPr>
          <p:nvPr/>
        </p:nvPicPr>
        <p:blipFill>
          <a:blip r:embed="rId3"/>
          <a:srcRect t="24979" b="12249"/>
          <a:stretch/>
        </p:blipFill>
        <p:spPr>
          <a:xfrm>
            <a:off x="455319" y="927833"/>
            <a:ext cx="11418728" cy="4778486"/>
          </a:xfrm>
          <a:prstGeom prst="rect">
            <a:avLst/>
          </a:prstGeom>
        </p:spPr>
      </p:pic>
      <p:sp>
        <p:nvSpPr>
          <p:cNvPr id="14" name="Rectangle 13">
            <a:extLst>
              <a:ext uri="{FF2B5EF4-FFF2-40B4-BE49-F238E27FC236}">
                <a16:creationId xmlns:a16="http://schemas.microsoft.com/office/drawing/2014/main" id="{6E488475-9DFA-3D77-02A7-7E4141099549}"/>
              </a:ext>
            </a:extLst>
          </p:cNvPr>
          <p:cNvSpPr/>
          <p:nvPr/>
        </p:nvSpPr>
        <p:spPr>
          <a:xfrm>
            <a:off x="478459" y="927834"/>
            <a:ext cx="11395588" cy="4778486"/>
          </a:xfrm>
          <a:prstGeom prst="rect">
            <a:avLst/>
          </a:prstGeom>
          <a:solidFill>
            <a:srgbClr val="00229D">
              <a:alpha val="60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E7173-3E67-AC80-E3F4-5468A66C9413}"/>
              </a:ext>
            </a:extLst>
          </p:cNvPr>
          <p:cNvSpPr>
            <a:spLocks noGrp="1"/>
          </p:cNvSpPr>
          <p:nvPr>
            <p:ph type="title"/>
          </p:nvPr>
        </p:nvSpPr>
        <p:spPr/>
        <p:txBody>
          <a:bodyPr/>
          <a:lstStyle/>
          <a:p>
            <a:r>
              <a:rPr lang="pl-PL"/>
              <a:t>CZYNNIKI ZEWNĘTRZNE NA KTÓRE NIE MAMY WPŁYWU</a:t>
            </a:r>
            <a:endParaRPr lang="en-GB"/>
          </a:p>
        </p:txBody>
      </p:sp>
      <p:sp>
        <p:nvSpPr>
          <p:cNvPr id="3" name="Prostokąt 21">
            <a:extLst>
              <a:ext uri="{FF2B5EF4-FFF2-40B4-BE49-F238E27FC236}">
                <a16:creationId xmlns:a16="http://schemas.microsoft.com/office/drawing/2014/main" id="{70157DC1-2E48-7774-E136-8C2463C3B544}"/>
              </a:ext>
            </a:extLst>
          </p:cNvPr>
          <p:cNvSpPr/>
          <p:nvPr/>
        </p:nvSpPr>
        <p:spPr>
          <a:xfrm>
            <a:off x="2190425" y="1665831"/>
            <a:ext cx="1612232" cy="645780"/>
          </a:xfrm>
          <a:prstGeom prst="rect">
            <a:avLst/>
          </a:prstGeom>
          <a:solidFill>
            <a:srgbClr val="199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l-PL" sz="1400" b="1"/>
              <a:t>Czynniki losowe</a:t>
            </a:r>
          </a:p>
        </p:txBody>
      </p:sp>
      <p:sp>
        <p:nvSpPr>
          <p:cNvPr id="5" name="Prostokąt 22">
            <a:extLst>
              <a:ext uri="{FF2B5EF4-FFF2-40B4-BE49-F238E27FC236}">
                <a16:creationId xmlns:a16="http://schemas.microsoft.com/office/drawing/2014/main" id="{318788AC-AE4E-23A0-2539-D25CA8615009}"/>
              </a:ext>
            </a:extLst>
          </p:cNvPr>
          <p:cNvSpPr/>
          <p:nvPr/>
        </p:nvSpPr>
        <p:spPr>
          <a:xfrm>
            <a:off x="2190425" y="3052661"/>
            <a:ext cx="1612232" cy="645780"/>
          </a:xfrm>
          <a:prstGeom prst="rect">
            <a:avLst/>
          </a:prstGeom>
          <a:solidFill>
            <a:srgbClr val="199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l-PL" sz="1400" b="1"/>
              <a:t>Regulacje prawne i ryzyko</a:t>
            </a:r>
          </a:p>
        </p:txBody>
      </p:sp>
      <p:sp>
        <p:nvSpPr>
          <p:cNvPr id="6" name="TextBox 5">
            <a:extLst>
              <a:ext uri="{FF2B5EF4-FFF2-40B4-BE49-F238E27FC236}">
                <a16:creationId xmlns:a16="http://schemas.microsoft.com/office/drawing/2014/main" id="{DCA40658-E682-1AF0-7047-4DC4ED826423}"/>
              </a:ext>
            </a:extLst>
          </p:cNvPr>
          <p:cNvSpPr txBox="1"/>
          <p:nvPr/>
        </p:nvSpPr>
        <p:spPr>
          <a:xfrm>
            <a:off x="4433143" y="1665831"/>
            <a:ext cx="6146800" cy="646331"/>
          </a:xfrm>
          <a:prstGeom prst="rect">
            <a:avLst/>
          </a:prstGeom>
          <a:noFill/>
        </p:spPr>
        <p:txBody>
          <a:bodyPr wrap="square" rtlCol="0">
            <a:spAutoFit/>
          </a:bodyPr>
          <a:lstStyle/>
          <a:p>
            <a:r>
              <a:rPr lang="pl-PL">
                <a:solidFill>
                  <a:schemeClr val="bg1"/>
                </a:solidFill>
              </a:rPr>
              <a:t>Przykład: Covid-19, Wojna na Ukrainie, Trzęsienia ziemi, powodzie, Spowolnienie ekonomiczne w strefie EU</a:t>
            </a:r>
            <a:endParaRPr lang="en-GB">
              <a:solidFill>
                <a:schemeClr val="bg1"/>
              </a:solidFill>
            </a:endParaRPr>
          </a:p>
        </p:txBody>
      </p:sp>
      <p:sp>
        <p:nvSpPr>
          <p:cNvPr id="7" name="TextBox 6">
            <a:extLst>
              <a:ext uri="{FF2B5EF4-FFF2-40B4-BE49-F238E27FC236}">
                <a16:creationId xmlns:a16="http://schemas.microsoft.com/office/drawing/2014/main" id="{FFC2E3CD-1739-E990-DE0C-459EE0647383}"/>
              </a:ext>
            </a:extLst>
          </p:cNvPr>
          <p:cNvSpPr txBox="1"/>
          <p:nvPr/>
        </p:nvSpPr>
        <p:spPr>
          <a:xfrm>
            <a:off x="4433143" y="3190885"/>
            <a:ext cx="6146800" cy="369332"/>
          </a:xfrm>
          <a:prstGeom prst="rect">
            <a:avLst/>
          </a:prstGeom>
          <a:noFill/>
        </p:spPr>
        <p:txBody>
          <a:bodyPr wrap="square" rtlCol="0">
            <a:spAutoFit/>
          </a:bodyPr>
          <a:lstStyle/>
          <a:p>
            <a:r>
              <a:rPr lang="pl-PL">
                <a:solidFill>
                  <a:schemeClr val="bg1"/>
                </a:solidFill>
              </a:rPr>
              <a:t>Pakiet mobilności, Ustawa Macron, Ukraińscy przewoźnicy, etc. </a:t>
            </a:r>
            <a:endParaRPr lang="en-GB">
              <a:solidFill>
                <a:schemeClr val="bg1"/>
              </a:solidFill>
            </a:endParaRPr>
          </a:p>
        </p:txBody>
      </p:sp>
      <p:sp>
        <p:nvSpPr>
          <p:cNvPr id="8" name="Prostokąt 14">
            <a:extLst>
              <a:ext uri="{FF2B5EF4-FFF2-40B4-BE49-F238E27FC236}">
                <a16:creationId xmlns:a16="http://schemas.microsoft.com/office/drawing/2014/main" id="{732B001B-AE82-3BF9-3C8A-4ED9767B0B48}"/>
              </a:ext>
            </a:extLst>
          </p:cNvPr>
          <p:cNvSpPr/>
          <p:nvPr/>
        </p:nvSpPr>
        <p:spPr>
          <a:xfrm>
            <a:off x="2190425" y="4439491"/>
            <a:ext cx="1612232" cy="645780"/>
          </a:xfrm>
          <a:prstGeom prst="rect">
            <a:avLst/>
          </a:prstGeom>
          <a:solidFill>
            <a:srgbClr val="199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l-PL" sz="1400" b="1"/>
              <a:t>Czynniki technologiczne</a:t>
            </a:r>
          </a:p>
        </p:txBody>
      </p:sp>
      <p:sp>
        <p:nvSpPr>
          <p:cNvPr id="9" name="TextBox 8">
            <a:extLst>
              <a:ext uri="{FF2B5EF4-FFF2-40B4-BE49-F238E27FC236}">
                <a16:creationId xmlns:a16="http://schemas.microsoft.com/office/drawing/2014/main" id="{AF05F8CF-49DE-E20C-8591-1E3394988BD4}"/>
              </a:ext>
            </a:extLst>
          </p:cNvPr>
          <p:cNvSpPr txBox="1"/>
          <p:nvPr/>
        </p:nvSpPr>
        <p:spPr>
          <a:xfrm>
            <a:off x="4433143" y="4577715"/>
            <a:ext cx="6146800" cy="646331"/>
          </a:xfrm>
          <a:prstGeom prst="rect">
            <a:avLst/>
          </a:prstGeom>
          <a:noFill/>
        </p:spPr>
        <p:txBody>
          <a:bodyPr wrap="square" rtlCol="0">
            <a:spAutoFit/>
          </a:bodyPr>
          <a:lstStyle/>
          <a:p>
            <a:r>
              <a:rPr lang="pl-PL">
                <a:solidFill>
                  <a:schemeClr val="bg1"/>
                </a:solidFill>
              </a:rPr>
              <a:t>E-tolling w nowych krajach, koniec technologii 2G, technologia wolnego przepływu na austostradach</a:t>
            </a:r>
            <a:endParaRPr lang="en-GB">
              <a:solidFill>
                <a:schemeClr val="bg1"/>
              </a:solidFill>
            </a:endParaRPr>
          </a:p>
        </p:txBody>
      </p:sp>
      <p:pic>
        <p:nvPicPr>
          <p:cNvPr id="4" name="Graphic 3" descr="Europe with solid fill">
            <a:extLst>
              <a:ext uri="{FF2B5EF4-FFF2-40B4-BE49-F238E27FC236}">
                <a16:creationId xmlns:a16="http://schemas.microsoft.com/office/drawing/2014/main" id="{9FED7EDC-A77C-FA2D-42CC-53299D3EF8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7836" y="1621564"/>
            <a:ext cx="726252" cy="726252"/>
          </a:xfrm>
          <a:prstGeom prst="rect">
            <a:avLst/>
          </a:prstGeom>
          <a:effectLst>
            <a:outerShdw blurRad="50800" dist="38100" dir="2700000" algn="tl" rotWithShape="0">
              <a:prstClr val="black">
                <a:alpha val="40000"/>
              </a:prstClr>
            </a:outerShdw>
          </a:effectLst>
        </p:spPr>
      </p:pic>
      <p:pic>
        <p:nvPicPr>
          <p:cNvPr id="10" name="Graphic 9" descr="Court with solid fill">
            <a:extLst>
              <a:ext uri="{FF2B5EF4-FFF2-40B4-BE49-F238E27FC236}">
                <a16:creationId xmlns:a16="http://schemas.microsoft.com/office/drawing/2014/main" id="{0EF02B4D-7E01-63C8-6E47-FFBB300197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9600" y="3053254"/>
            <a:ext cx="726252" cy="726252"/>
          </a:xfrm>
          <a:prstGeom prst="rect">
            <a:avLst/>
          </a:prstGeom>
          <a:effectLst>
            <a:outerShdw blurRad="50800" dist="38100" dir="2700000" algn="tl" rotWithShape="0">
              <a:prstClr val="black">
                <a:alpha val="40000"/>
              </a:prstClr>
            </a:outerShdw>
          </a:effectLst>
        </p:spPr>
      </p:pic>
      <p:pic>
        <p:nvPicPr>
          <p:cNvPr id="11" name="Graphic 10" descr="Circles with arrows with solid fill">
            <a:extLst>
              <a:ext uri="{FF2B5EF4-FFF2-40B4-BE49-F238E27FC236}">
                <a16:creationId xmlns:a16="http://schemas.microsoft.com/office/drawing/2014/main" id="{E6804689-824E-9982-3865-C34CB5974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1984" y="4340305"/>
            <a:ext cx="857956" cy="85795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045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029DC7-7787-BF42-E345-9A71FFAEF861}"/>
              </a:ext>
            </a:extLst>
          </p:cNvPr>
          <p:cNvPicPr>
            <a:picLocks noChangeAspect="1"/>
          </p:cNvPicPr>
          <p:nvPr/>
        </p:nvPicPr>
        <p:blipFill>
          <a:blip r:embed="rId3"/>
          <a:srcRect t="5363" b="58074"/>
          <a:stretch/>
        </p:blipFill>
        <p:spPr>
          <a:xfrm>
            <a:off x="478458" y="4319170"/>
            <a:ext cx="11418215" cy="2348329"/>
          </a:xfrm>
          <a:prstGeom prst="rect">
            <a:avLst/>
          </a:prstGeom>
        </p:spPr>
      </p:pic>
      <p:sp>
        <p:nvSpPr>
          <p:cNvPr id="15" name="Rectangle 14">
            <a:extLst>
              <a:ext uri="{FF2B5EF4-FFF2-40B4-BE49-F238E27FC236}">
                <a16:creationId xmlns:a16="http://schemas.microsoft.com/office/drawing/2014/main" id="{266FE6FD-2468-215B-E42C-B3F2851C9490}"/>
              </a:ext>
            </a:extLst>
          </p:cNvPr>
          <p:cNvSpPr/>
          <p:nvPr/>
        </p:nvSpPr>
        <p:spPr>
          <a:xfrm>
            <a:off x="478459" y="4319169"/>
            <a:ext cx="11420316" cy="2348329"/>
          </a:xfrm>
          <a:prstGeom prst="rect">
            <a:avLst/>
          </a:prstGeom>
          <a:solidFill>
            <a:srgbClr val="00229D">
              <a:alpha val="40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5DB7D8-E95D-CDA9-042A-BA393B9AA4BB}"/>
              </a:ext>
            </a:extLst>
          </p:cNvPr>
          <p:cNvSpPr/>
          <p:nvPr/>
        </p:nvSpPr>
        <p:spPr>
          <a:xfrm>
            <a:off x="6722039" y="1001303"/>
            <a:ext cx="4720435" cy="2991577"/>
          </a:xfrm>
          <a:prstGeom prst="rect">
            <a:avLst/>
          </a:prstGeom>
          <a:noFill/>
          <a:ln w="19050">
            <a:solidFill>
              <a:schemeClr val="tx2"/>
            </a:solidFill>
            <a:prstDash val="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a:extLst>
              <a:ext uri="{FF2B5EF4-FFF2-40B4-BE49-F238E27FC236}">
                <a16:creationId xmlns:a16="http://schemas.microsoft.com/office/drawing/2014/main" id="{0B88729F-31D8-0E17-D6ED-F1DF7BFAEDA5}"/>
              </a:ext>
            </a:extLst>
          </p:cNvPr>
          <p:cNvSpPr/>
          <p:nvPr/>
        </p:nvSpPr>
        <p:spPr>
          <a:xfrm>
            <a:off x="470693" y="1001303"/>
            <a:ext cx="4341651" cy="2973345"/>
          </a:xfrm>
          <a:prstGeom prst="rect">
            <a:avLst/>
          </a:prstGeom>
          <a:noFill/>
          <a:ln w="19050">
            <a:solidFill>
              <a:schemeClr val="tx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2037E989-B9C0-750A-F4C4-0BFDCE63FAEB}"/>
              </a:ext>
            </a:extLst>
          </p:cNvPr>
          <p:cNvSpPr>
            <a:spLocks noGrp="1"/>
          </p:cNvSpPr>
          <p:nvPr>
            <p:ph type="title"/>
          </p:nvPr>
        </p:nvSpPr>
        <p:spPr>
          <a:xfrm>
            <a:off x="458787" y="190500"/>
            <a:ext cx="10355717" cy="466281"/>
          </a:xfrm>
        </p:spPr>
        <p:txBody>
          <a:bodyPr wrap="square" lIns="91440" tIns="45720" rIns="91440" bIns="45720" anchor="t">
            <a:spAutoFit/>
          </a:bodyPr>
          <a:lstStyle/>
          <a:p>
            <a:r>
              <a:rPr lang="en-GB">
                <a:latin typeface="Fira Sans ExtraBold"/>
              </a:rPr>
              <a:t>1  |  </a:t>
            </a:r>
            <a:r>
              <a:rPr lang="pl-PL">
                <a:latin typeface="Fira Sans ExtraBold"/>
              </a:rPr>
              <a:t>SYTUACJA FINANSOWA</a:t>
            </a:r>
            <a:r>
              <a:rPr lang="en-GB">
                <a:latin typeface="Fira Sans ExtraBold"/>
              </a:rPr>
              <a:t>: </a:t>
            </a:r>
            <a:r>
              <a:rPr lang="pl-PL">
                <a:latin typeface="Fira Sans ExtraBold"/>
              </a:rPr>
              <a:t>ANALIZA KREDYTOWA</a:t>
            </a:r>
          </a:p>
        </p:txBody>
      </p:sp>
      <p:sp>
        <p:nvSpPr>
          <p:cNvPr id="4" name="TextBox 3">
            <a:extLst>
              <a:ext uri="{FF2B5EF4-FFF2-40B4-BE49-F238E27FC236}">
                <a16:creationId xmlns:a16="http://schemas.microsoft.com/office/drawing/2014/main" id="{2C7A4A5C-502E-8708-6D7E-1CD499353928}"/>
              </a:ext>
            </a:extLst>
          </p:cNvPr>
          <p:cNvSpPr txBox="1"/>
          <p:nvPr/>
        </p:nvSpPr>
        <p:spPr>
          <a:xfrm>
            <a:off x="644734" y="1537617"/>
            <a:ext cx="4039372" cy="2308324"/>
          </a:xfrm>
          <a:prstGeom prst="rect">
            <a:avLst/>
          </a:prstGeom>
          <a:noFill/>
        </p:spPr>
        <p:txBody>
          <a:bodyPr wrap="square" lIns="91440" tIns="45720" rIns="91440" bIns="45720" anchor="t">
            <a:spAutoFit/>
          </a:bodyPr>
          <a:lstStyle/>
          <a:p>
            <a:pPr marL="285750" indent="-285750">
              <a:buClr>
                <a:srgbClr val="00229D"/>
              </a:buClr>
              <a:buFont typeface="Wingdings"/>
              <a:buChar char="§"/>
            </a:pPr>
            <a:r>
              <a:rPr lang="pl-PL" sz="1600">
                <a:ea typeface="Calibri"/>
                <a:cs typeface="Calibri"/>
              </a:rPr>
              <a:t>Niskie ceny przewozów na rynku</a:t>
            </a:r>
            <a:endParaRPr lang="en-GB" sz="1600"/>
          </a:p>
          <a:p>
            <a:pPr marL="285750" indent="-285750">
              <a:buClr>
                <a:srgbClr val="00229D"/>
              </a:buClr>
              <a:buFont typeface="Wingdings"/>
              <a:buChar char="§"/>
            </a:pPr>
            <a:r>
              <a:rPr lang="pl-PL" sz="1600">
                <a:cs typeface="Calibri"/>
              </a:rPr>
              <a:t>Rosnące koszty</a:t>
            </a:r>
            <a:endParaRPr lang="en-GB" sz="1600"/>
          </a:p>
          <a:p>
            <a:pPr marL="285750" indent="-285750">
              <a:buClr>
                <a:srgbClr val="00229D"/>
              </a:buClr>
              <a:buFont typeface="Wingdings"/>
              <a:buChar char="§"/>
            </a:pPr>
            <a:r>
              <a:rPr lang="pl-PL" sz="1600">
                <a:ea typeface="Calibri"/>
                <a:cs typeface="Calibri"/>
              </a:rPr>
              <a:t>Pogarszające się ROE, ROI, QR, </a:t>
            </a:r>
          </a:p>
          <a:p>
            <a:pPr marL="285750" indent="-285750">
              <a:buClr>
                <a:srgbClr val="00229D"/>
              </a:buClr>
              <a:buFont typeface="Wingdings"/>
              <a:buChar char="§"/>
            </a:pPr>
            <a:r>
              <a:rPr lang="pl-PL" sz="1600">
                <a:ea typeface="Calibri"/>
                <a:cs typeface="Calibri"/>
              </a:rPr>
              <a:t>Wzrost zadłużenia</a:t>
            </a:r>
          </a:p>
          <a:p>
            <a:pPr marL="285750" indent="-285750">
              <a:buClr>
                <a:srgbClr val="00229D"/>
              </a:buClr>
              <a:buFont typeface="Wingdings"/>
              <a:buChar char="§"/>
            </a:pPr>
            <a:r>
              <a:rPr lang="pl-PL" sz="1600">
                <a:ea typeface="Calibri"/>
                <a:cs typeface="Calibri"/>
              </a:rPr>
              <a:t>Niższe przychody i zyski</a:t>
            </a:r>
          </a:p>
          <a:p>
            <a:pPr marL="285750" indent="-285750">
              <a:buClr>
                <a:srgbClr val="00229D"/>
              </a:buClr>
              <a:buFont typeface="Wingdings"/>
              <a:buChar char="§"/>
            </a:pPr>
            <a:r>
              <a:rPr lang="pl-PL" sz="1600">
                <a:ea typeface="Calibri"/>
                <a:cs typeface="Calibri"/>
              </a:rPr>
              <a:t>Problemy z kapitałem</a:t>
            </a:r>
          </a:p>
          <a:p>
            <a:pPr marL="285750" indent="-285750">
              <a:buClr>
                <a:srgbClr val="00229D"/>
              </a:buClr>
              <a:buFont typeface="Wingdings"/>
              <a:buChar char="§"/>
            </a:pPr>
            <a:r>
              <a:rPr lang="pl-PL" sz="1600">
                <a:ea typeface="Calibri"/>
                <a:cs typeface="Calibri"/>
              </a:rPr>
              <a:t>Wzrost ryzyka sektorowego</a:t>
            </a:r>
          </a:p>
          <a:p>
            <a:pPr marL="285750" indent="-285750">
              <a:buClr>
                <a:srgbClr val="00229D"/>
              </a:buClr>
              <a:buFont typeface="Wingdings"/>
              <a:buChar char="§"/>
            </a:pPr>
            <a:r>
              <a:rPr lang="pl-PL" sz="1600">
                <a:ea typeface="Calibri"/>
                <a:cs typeface="Calibri"/>
              </a:rPr>
              <a:t>Długie terminy płatności</a:t>
            </a:r>
          </a:p>
          <a:p>
            <a:pPr marL="285750" indent="-285750">
              <a:buClr>
                <a:srgbClr val="00229D"/>
              </a:buClr>
              <a:buFont typeface="Wingdings"/>
              <a:buChar char="§"/>
            </a:pPr>
            <a:r>
              <a:rPr lang="pl-PL" sz="1600">
                <a:ea typeface="Calibri"/>
                <a:cs typeface="Calibri"/>
              </a:rPr>
              <a:t>Problemy z płynnością i płatnościami</a:t>
            </a:r>
          </a:p>
        </p:txBody>
      </p:sp>
      <p:sp>
        <p:nvSpPr>
          <p:cNvPr id="9" name="TextBox 8">
            <a:extLst>
              <a:ext uri="{FF2B5EF4-FFF2-40B4-BE49-F238E27FC236}">
                <a16:creationId xmlns:a16="http://schemas.microsoft.com/office/drawing/2014/main" id="{7C5D6419-0709-16E9-681E-A0613CAFFEFE}"/>
              </a:ext>
            </a:extLst>
          </p:cNvPr>
          <p:cNvSpPr txBox="1"/>
          <p:nvPr/>
        </p:nvSpPr>
        <p:spPr>
          <a:xfrm>
            <a:off x="6899013" y="1099067"/>
            <a:ext cx="2458347" cy="369332"/>
          </a:xfrm>
          <a:prstGeom prst="rect">
            <a:avLst/>
          </a:prstGeom>
          <a:noFill/>
        </p:spPr>
        <p:txBody>
          <a:bodyPr wrap="square" lIns="91440" tIns="45720" rIns="91440" bIns="45720" rtlCol="0" anchor="t">
            <a:spAutoFit/>
          </a:bodyPr>
          <a:lstStyle/>
          <a:p>
            <a:r>
              <a:rPr lang="pl-PL">
                <a:solidFill>
                  <a:schemeClr val="tx2"/>
                </a:solidFill>
                <a:latin typeface="Fira Sans ExtraBold"/>
              </a:rPr>
              <a:t>Co to oznacza?</a:t>
            </a:r>
            <a:endParaRPr lang="en-GB">
              <a:solidFill>
                <a:schemeClr val="tx2"/>
              </a:solidFill>
              <a:latin typeface="Fira Sans ExtraBold"/>
            </a:endParaRPr>
          </a:p>
        </p:txBody>
      </p:sp>
      <p:sp>
        <p:nvSpPr>
          <p:cNvPr id="10" name="TextBox 9">
            <a:extLst>
              <a:ext uri="{FF2B5EF4-FFF2-40B4-BE49-F238E27FC236}">
                <a16:creationId xmlns:a16="http://schemas.microsoft.com/office/drawing/2014/main" id="{B6A11A06-81C9-D8BC-68E3-3EBA5C70E721}"/>
              </a:ext>
            </a:extLst>
          </p:cNvPr>
          <p:cNvSpPr txBox="1"/>
          <p:nvPr/>
        </p:nvSpPr>
        <p:spPr>
          <a:xfrm>
            <a:off x="2760364" y="4886426"/>
            <a:ext cx="8394805" cy="1631216"/>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pl-PL" sz="1600">
                <a:solidFill>
                  <a:srgbClr val="FFFFFF"/>
                </a:solidFill>
                <a:ea typeface="Calibri"/>
                <a:cs typeface="Calibri"/>
              </a:rPr>
              <a:t>Niezależny operator opłat drogowych</a:t>
            </a:r>
          </a:p>
          <a:p>
            <a:pPr marL="285750" indent="-285750">
              <a:buFont typeface="Wingdings" panose="05000000000000000000" pitchFamily="2" charset="2"/>
              <a:buChar char="§"/>
            </a:pPr>
            <a:r>
              <a:rPr lang="pl-PL" sz="1600">
                <a:solidFill>
                  <a:srgbClr val="FFFFFF"/>
                </a:solidFill>
              </a:rPr>
              <a:t>Dodatkowy limit</a:t>
            </a:r>
            <a:endParaRPr lang="en-GB" sz="1600">
              <a:solidFill>
                <a:srgbClr val="FFFFFF"/>
              </a:solidFill>
              <a:ea typeface="Calibri"/>
              <a:cs typeface="Calibri"/>
            </a:endParaRPr>
          </a:p>
          <a:p>
            <a:pPr marL="285750" indent="-285750">
              <a:buFont typeface="Wingdings" panose="05000000000000000000" pitchFamily="2" charset="2"/>
              <a:buChar char="§"/>
            </a:pPr>
            <a:r>
              <a:rPr lang="pl-PL" sz="1600">
                <a:solidFill>
                  <a:srgbClr val="FFFFFF"/>
                </a:solidFill>
              </a:rPr>
              <a:t>Portfolio wielu partnerów biznesowych, których klient może wybrać w zależności od swoich potrzeb</a:t>
            </a:r>
          </a:p>
          <a:p>
            <a:pPr marL="285750" indent="-285750">
              <a:buFont typeface="Wingdings" panose="05000000000000000000" pitchFamily="2" charset="2"/>
              <a:buChar char="§"/>
            </a:pPr>
            <a:r>
              <a:rPr lang="pl-PL" sz="1600">
                <a:solidFill>
                  <a:srgbClr val="FFFFFF"/>
                </a:solidFill>
              </a:rPr>
              <a:t>Wsparcie w znalezieniu odpowiedniego partnera, który zaakceptuje Twoje ryzyko lub będzie bardziej elastyczny</a:t>
            </a:r>
            <a:endParaRPr lang="en-US" sz="1600">
              <a:solidFill>
                <a:srgbClr val="FFFFFF"/>
              </a:solidFill>
              <a:ea typeface="Calibri"/>
              <a:cs typeface="Calibri"/>
            </a:endParaRPr>
          </a:p>
        </p:txBody>
      </p:sp>
      <p:sp>
        <p:nvSpPr>
          <p:cNvPr id="11" name="TextBox 10">
            <a:extLst>
              <a:ext uri="{FF2B5EF4-FFF2-40B4-BE49-F238E27FC236}">
                <a16:creationId xmlns:a16="http://schemas.microsoft.com/office/drawing/2014/main" id="{5E99A151-2EBF-4646-88D5-F58240B51A8C}"/>
              </a:ext>
            </a:extLst>
          </p:cNvPr>
          <p:cNvSpPr txBox="1"/>
          <p:nvPr/>
        </p:nvSpPr>
        <p:spPr>
          <a:xfrm>
            <a:off x="598930" y="1117881"/>
            <a:ext cx="4085175" cy="369332"/>
          </a:xfrm>
          <a:prstGeom prst="rect">
            <a:avLst/>
          </a:prstGeom>
          <a:noFill/>
        </p:spPr>
        <p:txBody>
          <a:bodyPr wrap="square" lIns="91440" tIns="45720" rIns="91440" bIns="45720" rtlCol="0" anchor="t">
            <a:spAutoFit/>
          </a:bodyPr>
          <a:lstStyle/>
          <a:p>
            <a:r>
              <a:rPr lang="pl-PL">
                <a:solidFill>
                  <a:schemeClr val="tx2"/>
                </a:solidFill>
                <a:latin typeface="Fira Sans ExtraBold"/>
              </a:rPr>
              <a:t>Czynniki wpływające</a:t>
            </a:r>
            <a:endParaRPr lang="en-GB">
              <a:solidFill>
                <a:schemeClr val="tx2"/>
              </a:solidFill>
              <a:latin typeface="Fira Sans ExtraBold" panose="020B0903050000020004" pitchFamily="34" charset="0"/>
            </a:endParaRPr>
          </a:p>
        </p:txBody>
      </p:sp>
      <p:sp>
        <p:nvSpPr>
          <p:cNvPr id="6" name="TextBox 5">
            <a:extLst>
              <a:ext uri="{FF2B5EF4-FFF2-40B4-BE49-F238E27FC236}">
                <a16:creationId xmlns:a16="http://schemas.microsoft.com/office/drawing/2014/main" id="{5D7A73D2-A469-E3A3-B6D4-E8C45EFBE0EB}"/>
              </a:ext>
            </a:extLst>
          </p:cNvPr>
          <p:cNvSpPr txBox="1"/>
          <p:nvPr/>
        </p:nvSpPr>
        <p:spPr>
          <a:xfrm>
            <a:off x="6896079" y="1535280"/>
            <a:ext cx="4546395" cy="2308324"/>
          </a:xfrm>
          <a:prstGeom prst="rect">
            <a:avLst/>
          </a:prstGeom>
          <a:noFill/>
        </p:spPr>
        <p:txBody>
          <a:bodyPr wrap="square" lIns="91440" tIns="45720" rIns="91440" bIns="45720" anchor="t">
            <a:spAutoFit/>
          </a:bodyPr>
          <a:lstStyle/>
          <a:p>
            <a:pPr marL="285750" indent="-285750">
              <a:buClr>
                <a:srgbClr val="00229D"/>
              </a:buClr>
              <a:buFont typeface="Wingdings"/>
              <a:buChar char="§"/>
            </a:pPr>
            <a:r>
              <a:rPr lang="pl-PL" sz="1600"/>
              <a:t>Sytuacja finansowa pogarsza się</a:t>
            </a:r>
          </a:p>
          <a:p>
            <a:pPr marL="285750" indent="-285750">
              <a:buClr>
                <a:srgbClr val="00229D"/>
              </a:buClr>
              <a:buFont typeface="Wingdings"/>
              <a:buChar char="§"/>
            </a:pPr>
            <a:r>
              <a:rPr lang="pl-PL" sz="1600"/>
              <a:t>Długi</a:t>
            </a:r>
          </a:p>
          <a:p>
            <a:pPr marL="285750" indent="-285750">
              <a:buClr>
                <a:srgbClr val="00229D"/>
              </a:buClr>
              <a:buFont typeface="Wingdings"/>
              <a:buChar char="§"/>
            </a:pPr>
            <a:r>
              <a:rPr lang="pl-PL" sz="1600"/>
              <a:t>Limity się zmniejszają</a:t>
            </a:r>
            <a:endParaRPr lang="en-GB" sz="1600">
              <a:ea typeface="Calibri"/>
              <a:cs typeface="Calibri"/>
            </a:endParaRPr>
          </a:p>
          <a:p>
            <a:pPr marL="285750" indent="-285750">
              <a:buClr>
                <a:srgbClr val="00229D"/>
              </a:buClr>
              <a:buFont typeface="Wingdings"/>
              <a:buChar char="§"/>
            </a:pPr>
            <a:r>
              <a:rPr lang="pl-PL" sz="1600">
                <a:ea typeface="Calibri"/>
                <a:cs typeface="Calibri"/>
              </a:rPr>
              <a:t>Konieczność dodatkowych zabezpieczeń</a:t>
            </a:r>
            <a:endParaRPr lang="en-GB" sz="1600">
              <a:ea typeface="Calibri"/>
              <a:cs typeface="Calibri"/>
            </a:endParaRPr>
          </a:p>
          <a:p>
            <a:pPr marL="285750" indent="-285750">
              <a:buClr>
                <a:srgbClr val="00229D"/>
              </a:buClr>
              <a:buFont typeface="Wingdings"/>
              <a:buChar char="§"/>
            </a:pPr>
            <a:r>
              <a:rPr lang="pl-PL" sz="1600">
                <a:ea typeface="Calibri"/>
                <a:cs typeface="Calibri"/>
              </a:rPr>
              <a:t>Pogarszający się rating kredytowy</a:t>
            </a:r>
          </a:p>
          <a:p>
            <a:pPr marL="285750" indent="-285750">
              <a:buClr>
                <a:srgbClr val="00229D"/>
              </a:buClr>
              <a:buFont typeface="Wingdings"/>
              <a:buChar char="§"/>
            </a:pPr>
            <a:r>
              <a:rPr lang="pl-PL" sz="1600">
                <a:ea typeface="Calibri"/>
                <a:cs typeface="Calibri"/>
              </a:rPr>
              <a:t>Obniżenie zaangażowania na klienta</a:t>
            </a:r>
          </a:p>
          <a:p>
            <a:pPr marL="285750" indent="-285750">
              <a:buClr>
                <a:srgbClr val="00229D"/>
              </a:buClr>
              <a:buFont typeface="Wingdings"/>
              <a:buChar char="§"/>
            </a:pPr>
            <a:r>
              <a:rPr lang="pl-PL" sz="1600">
                <a:ea typeface="Calibri"/>
                <a:cs typeface="Calibri"/>
              </a:rPr>
              <a:t>Ubezpieczyciele mają niższy apetyt na ryzyko</a:t>
            </a:r>
          </a:p>
          <a:p>
            <a:pPr marL="285750" indent="-285750">
              <a:buClr>
                <a:srgbClr val="00229D"/>
              </a:buClr>
              <a:buFont typeface="Wingdings"/>
              <a:buChar char="§"/>
            </a:pPr>
            <a:r>
              <a:rPr lang="pl-PL" sz="1600">
                <a:ea typeface="Calibri"/>
                <a:cs typeface="Calibri"/>
              </a:rPr>
              <a:t>Najgorsza opcja – cofnięcie limitu i konieczność natychmiastowej spłaty</a:t>
            </a:r>
            <a:endParaRPr lang="en-GB" sz="1600">
              <a:ea typeface="Calibri"/>
              <a:cs typeface="Calibri"/>
            </a:endParaRPr>
          </a:p>
        </p:txBody>
      </p:sp>
      <p:sp>
        <p:nvSpPr>
          <p:cNvPr id="7" name="Arrow: Right 6">
            <a:extLst>
              <a:ext uri="{FF2B5EF4-FFF2-40B4-BE49-F238E27FC236}">
                <a16:creationId xmlns:a16="http://schemas.microsoft.com/office/drawing/2014/main" id="{1743E20E-34FC-0125-1B2F-1B2294189CF0}"/>
              </a:ext>
            </a:extLst>
          </p:cNvPr>
          <p:cNvSpPr/>
          <p:nvPr/>
        </p:nvSpPr>
        <p:spPr>
          <a:xfrm>
            <a:off x="5293290" y="2252910"/>
            <a:ext cx="965547" cy="534965"/>
          </a:xfrm>
          <a:prstGeom prst="rightArrow">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7E05533-2050-5AF8-E0AF-D2395F5842FB}"/>
              </a:ext>
            </a:extLst>
          </p:cNvPr>
          <p:cNvSpPr txBox="1"/>
          <p:nvPr/>
        </p:nvSpPr>
        <p:spPr>
          <a:xfrm>
            <a:off x="2780005" y="4450213"/>
            <a:ext cx="2551768" cy="369332"/>
          </a:xfrm>
          <a:prstGeom prst="rect">
            <a:avLst/>
          </a:prstGeom>
          <a:noFill/>
        </p:spPr>
        <p:txBody>
          <a:bodyPr wrap="square" lIns="91440" tIns="45720" rIns="91440" bIns="45720" rtlCol="0" anchor="t">
            <a:spAutoFit/>
          </a:bodyPr>
          <a:lstStyle/>
          <a:p>
            <a:r>
              <a:rPr lang="pl-PL">
                <a:solidFill>
                  <a:schemeClr val="bg1"/>
                </a:solidFill>
                <a:latin typeface="Fira Sans ExtraBold"/>
              </a:rPr>
              <a:t>Jak możemy pomóc?</a:t>
            </a:r>
            <a:endParaRPr lang="de-DE">
              <a:solidFill>
                <a:schemeClr val="bg1"/>
              </a:solidFill>
              <a:latin typeface="Fira Sans ExtraBold" panose="020B0903050000020004" pitchFamily="34" charset="0"/>
            </a:endParaRPr>
          </a:p>
        </p:txBody>
      </p:sp>
      <p:pic>
        <p:nvPicPr>
          <p:cNvPr id="20" name="Picture 19" descr="A black background with white text&#10;&#10;Description automatically generated">
            <a:extLst>
              <a:ext uri="{FF2B5EF4-FFF2-40B4-BE49-F238E27FC236}">
                <a16:creationId xmlns:a16="http://schemas.microsoft.com/office/drawing/2014/main" id="{AD4CEA19-985B-A9B2-6921-2D8C571CE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029" y="5026045"/>
            <a:ext cx="1426765" cy="916343"/>
          </a:xfrm>
          <a:prstGeom prst="rect">
            <a:avLst/>
          </a:prstGeom>
        </p:spPr>
      </p:pic>
    </p:spTree>
    <p:extLst>
      <p:ext uri="{BB962C8B-B14F-4D97-AF65-F5344CB8AC3E}">
        <p14:creationId xmlns:p14="http://schemas.microsoft.com/office/powerpoint/2010/main" val="331886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hand holding a phone&#10;&#10;Description automatically generated">
            <a:extLst>
              <a:ext uri="{FF2B5EF4-FFF2-40B4-BE49-F238E27FC236}">
                <a16:creationId xmlns:a16="http://schemas.microsoft.com/office/drawing/2014/main" id="{824C3DD8-60B0-F8BA-540E-E4023BC34BE9}"/>
              </a:ext>
            </a:extLst>
          </p:cNvPr>
          <p:cNvPicPr>
            <a:picLocks noChangeAspect="1"/>
          </p:cNvPicPr>
          <p:nvPr/>
        </p:nvPicPr>
        <p:blipFill>
          <a:blip r:embed="rId3">
            <a:extLst>
              <a:ext uri="{28A0092B-C50C-407E-A947-70E740481C1C}">
                <a14:useLocalDpi xmlns:a14="http://schemas.microsoft.com/office/drawing/2010/main" val="0"/>
              </a:ext>
            </a:extLst>
          </a:blip>
          <a:srcRect t="14992" b="40013"/>
          <a:stretch/>
        </p:blipFill>
        <p:spPr>
          <a:xfrm>
            <a:off x="474506" y="3772648"/>
            <a:ext cx="11421941" cy="2894851"/>
          </a:xfrm>
          <a:prstGeom prst="rect">
            <a:avLst/>
          </a:prstGeom>
        </p:spPr>
      </p:pic>
      <p:sp>
        <p:nvSpPr>
          <p:cNvPr id="15" name="Rectangle 14">
            <a:extLst>
              <a:ext uri="{FF2B5EF4-FFF2-40B4-BE49-F238E27FC236}">
                <a16:creationId xmlns:a16="http://schemas.microsoft.com/office/drawing/2014/main" id="{EF567136-A555-0BFE-430F-B0BD434231C4}"/>
              </a:ext>
            </a:extLst>
          </p:cNvPr>
          <p:cNvSpPr/>
          <p:nvPr/>
        </p:nvSpPr>
        <p:spPr>
          <a:xfrm>
            <a:off x="474506" y="3772649"/>
            <a:ext cx="11421940" cy="2894851"/>
          </a:xfrm>
          <a:prstGeom prst="rect">
            <a:avLst/>
          </a:prstGeom>
          <a:solidFill>
            <a:srgbClr val="00229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7E989-B9C0-750A-F4C4-0BFDCE63FAEB}"/>
              </a:ext>
            </a:extLst>
          </p:cNvPr>
          <p:cNvSpPr>
            <a:spLocks noGrp="1"/>
          </p:cNvSpPr>
          <p:nvPr>
            <p:ph type="title"/>
          </p:nvPr>
        </p:nvSpPr>
        <p:spPr/>
        <p:txBody>
          <a:bodyPr/>
          <a:lstStyle/>
          <a:p>
            <a:r>
              <a:rPr lang="en-GB"/>
              <a:t>2  |  </a:t>
            </a:r>
            <a:r>
              <a:rPr lang="pl-PL"/>
              <a:t>TCO</a:t>
            </a:r>
            <a:r>
              <a:rPr lang="en-GB"/>
              <a:t>: </a:t>
            </a:r>
            <a:r>
              <a:rPr lang="pl-PL"/>
              <a:t>ANALIZA DANYCH I RAPORTOWANIE</a:t>
            </a:r>
            <a:endParaRPr lang="de-DE"/>
          </a:p>
        </p:txBody>
      </p:sp>
      <p:sp>
        <p:nvSpPr>
          <p:cNvPr id="7" name="Rectangle 6">
            <a:extLst>
              <a:ext uri="{FF2B5EF4-FFF2-40B4-BE49-F238E27FC236}">
                <a16:creationId xmlns:a16="http://schemas.microsoft.com/office/drawing/2014/main" id="{0A2E725E-1F9E-10F2-C350-E95727163FF4}"/>
              </a:ext>
            </a:extLst>
          </p:cNvPr>
          <p:cNvSpPr/>
          <p:nvPr/>
        </p:nvSpPr>
        <p:spPr>
          <a:xfrm>
            <a:off x="480100" y="1001303"/>
            <a:ext cx="5150413" cy="2266872"/>
          </a:xfrm>
          <a:prstGeom prst="rect">
            <a:avLst/>
          </a:prstGeom>
          <a:noFill/>
          <a:ln w="19050">
            <a:solidFill>
              <a:schemeClr val="tx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tangle 7">
            <a:extLst>
              <a:ext uri="{FF2B5EF4-FFF2-40B4-BE49-F238E27FC236}">
                <a16:creationId xmlns:a16="http://schemas.microsoft.com/office/drawing/2014/main" id="{011392A7-0FA4-8A4B-5341-FFC2AEBBE20D}"/>
              </a:ext>
            </a:extLst>
          </p:cNvPr>
          <p:cNvSpPr/>
          <p:nvPr/>
        </p:nvSpPr>
        <p:spPr>
          <a:xfrm>
            <a:off x="7014932" y="1001303"/>
            <a:ext cx="4864422" cy="2266872"/>
          </a:xfrm>
          <a:prstGeom prst="rect">
            <a:avLst/>
          </a:prstGeom>
          <a:noFill/>
          <a:ln w="19050">
            <a:solidFill>
              <a:schemeClr val="tx2"/>
            </a:solidFill>
            <a:prstDash val="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Box 9">
            <a:extLst>
              <a:ext uri="{FF2B5EF4-FFF2-40B4-BE49-F238E27FC236}">
                <a16:creationId xmlns:a16="http://schemas.microsoft.com/office/drawing/2014/main" id="{55A2ED71-E26C-9FA7-673B-FDE4338006DE}"/>
              </a:ext>
            </a:extLst>
          </p:cNvPr>
          <p:cNvSpPr txBox="1"/>
          <p:nvPr/>
        </p:nvSpPr>
        <p:spPr>
          <a:xfrm>
            <a:off x="702459" y="1117881"/>
            <a:ext cx="4085175" cy="369332"/>
          </a:xfrm>
          <a:prstGeom prst="rect">
            <a:avLst/>
          </a:prstGeom>
          <a:noFill/>
        </p:spPr>
        <p:txBody>
          <a:bodyPr wrap="square" lIns="91440" tIns="45720" rIns="91440" bIns="45720" rtlCol="0" anchor="t">
            <a:spAutoFit/>
          </a:bodyPr>
          <a:lstStyle/>
          <a:p>
            <a:r>
              <a:rPr lang="pl-PL">
                <a:solidFill>
                  <a:schemeClr val="tx2"/>
                </a:solidFill>
                <a:latin typeface="Fira Sans ExtraBold"/>
              </a:rPr>
              <a:t>Czynniki:</a:t>
            </a:r>
            <a:endParaRPr lang="de-DE">
              <a:solidFill>
                <a:schemeClr val="tx2"/>
              </a:solidFill>
              <a:latin typeface="Fira Sans ExtraBold" panose="020B0903050000020004" pitchFamily="34" charset="0"/>
            </a:endParaRPr>
          </a:p>
        </p:txBody>
      </p:sp>
      <p:sp>
        <p:nvSpPr>
          <p:cNvPr id="11" name="TextBox 10">
            <a:extLst>
              <a:ext uri="{FF2B5EF4-FFF2-40B4-BE49-F238E27FC236}">
                <a16:creationId xmlns:a16="http://schemas.microsoft.com/office/drawing/2014/main" id="{8EFE4AE7-67CE-651E-8A3A-B82D047931E2}"/>
              </a:ext>
            </a:extLst>
          </p:cNvPr>
          <p:cNvSpPr txBox="1"/>
          <p:nvPr/>
        </p:nvSpPr>
        <p:spPr>
          <a:xfrm>
            <a:off x="6756865" y="4955289"/>
            <a:ext cx="4272059" cy="156966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pl-PL" sz="1600">
                <a:solidFill>
                  <a:srgbClr val="FFFFFF"/>
                </a:solidFill>
              </a:rPr>
              <a:t>Indywidualne raporty szyte pod klienta</a:t>
            </a:r>
            <a:endParaRPr lang="en-GB" sz="1600">
              <a:solidFill>
                <a:srgbClr val="FFFFFF"/>
              </a:solidFill>
              <a:ea typeface="Calibri"/>
              <a:cs typeface="Calibri"/>
            </a:endParaRPr>
          </a:p>
          <a:p>
            <a:pPr marL="285750" indent="-285750">
              <a:buFont typeface="Wingdings" panose="05000000000000000000" pitchFamily="2" charset="2"/>
              <a:buChar char="§"/>
            </a:pPr>
            <a:r>
              <a:rPr lang="pl-PL" sz="1600">
                <a:solidFill>
                  <a:srgbClr val="FFFFFF"/>
                </a:solidFill>
              </a:rPr>
              <a:t>Bazujące na systemie klienta i jego wymogach</a:t>
            </a:r>
            <a:endParaRPr lang="en-GB" sz="1600">
              <a:solidFill>
                <a:srgbClr val="FFFFFF"/>
              </a:solidFill>
              <a:ea typeface="Calibri"/>
              <a:cs typeface="Calibri"/>
            </a:endParaRPr>
          </a:p>
          <a:p>
            <a:pPr marL="285750" indent="-285750">
              <a:buFont typeface="Wingdings" panose="05000000000000000000" pitchFamily="2" charset="2"/>
              <a:buChar char="§"/>
            </a:pPr>
            <a:r>
              <a:rPr lang="pl-PL" sz="1600">
                <a:solidFill>
                  <a:srgbClr val="FFFFFF"/>
                </a:solidFill>
              </a:rPr>
              <a:t>Dzienne, tygodniowe czy miesięczne raporty zbiorcze</a:t>
            </a:r>
            <a:endParaRPr lang="en-GB" sz="1600">
              <a:solidFill>
                <a:srgbClr val="FFFFFF"/>
              </a:solidFill>
              <a:ea typeface="Calibri"/>
              <a:cs typeface="Calibri"/>
            </a:endParaRPr>
          </a:p>
          <a:p>
            <a:pPr marL="285750" indent="-285750">
              <a:buFont typeface="Wingdings" panose="05000000000000000000" pitchFamily="2" charset="2"/>
              <a:buChar char="§"/>
            </a:pPr>
            <a:r>
              <a:rPr lang="pl-PL" sz="1600">
                <a:solidFill>
                  <a:srgbClr val="FFFFFF"/>
                </a:solidFill>
              </a:rPr>
              <a:t>Dane o opłatach drogowych w odniesieniu do pojedynczych pojazdów</a:t>
            </a:r>
            <a:endParaRPr lang="en-GB" sz="1600">
              <a:solidFill>
                <a:srgbClr val="FFFFFF"/>
              </a:solidFill>
              <a:ea typeface="Calibri"/>
              <a:cs typeface="Calibri"/>
            </a:endParaRPr>
          </a:p>
        </p:txBody>
      </p:sp>
      <p:sp>
        <p:nvSpPr>
          <p:cNvPr id="3" name="TextBox 2">
            <a:extLst>
              <a:ext uri="{FF2B5EF4-FFF2-40B4-BE49-F238E27FC236}">
                <a16:creationId xmlns:a16="http://schemas.microsoft.com/office/drawing/2014/main" id="{63064719-8E5B-3F63-AE7F-D1B9064254FD}"/>
              </a:ext>
            </a:extLst>
          </p:cNvPr>
          <p:cNvSpPr txBox="1"/>
          <p:nvPr/>
        </p:nvSpPr>
        <p:spPr>
          <a:xfrm>
            <a:off x="2769493" y="4245649"/>
            <a:ext cx="2551768" cy="369332"/>
          </a:xfrm>
          <a:prstGeom prst="rect">
            <a:avLst/>
          </a:prstGeom>
          <a:noFill/>
        </p:spPr>
        <p:txBody>
          <a:bodyPr wrap="square" lIns="91440" tIns="45720" rIns="91440" bIns="45720" rtlCol="0" anchor="t">
            <a:spAutoFit/>
          </a:bodyPr>
          <a:lstStyle/>
          <a:p>
            <a:r>
              <a:rPr lang="pl-PL">
                <a:solidFill>
                  <a:schemeClr val="bg1"/>
                </a:solidFill>
                <a:latin typeface="Fira Sans ExtraBold"/>
              </a:rPr>
              <a:t>Jak możemy pomóc?</a:t>
            </a:r>
            <a:endParaRPr lang="de-DE">
              <a:solidFill>
                <a:schemeClr val="bg1"/>
              </a:solidFill>
              <a:latin typeface="Fira Sans ExtraBold" panose="020B0903050000020004" pitchFamily="34" charset="0"/>
            </a:endParaRPr>
          </a:p>
        </p:txBody>
      </p:sp>
      <p:sp>
        <p:nvSpPr>
          <p:cNvPr id="4" name="TextBox 3">
            <a:extLst>
              <a:ext uri="{FF2B5EF4-FFF2-40B4-BE49-F238E27FC236}">
                <a16:creationId xmlns:a16="http://schemas.microsoft.com/office/drawing/2014/main" id="{C905D225-A15B-AED3-2337-80BE8FD132AB}"/>
              </a:ext>
            </a:extLst>
          </p:cNvPr>
          <p:cNvSpPr txBox="1"/>
          <p:nvPr/>
        </p:nvSpPr>
        <p:spPr>
          <a:xfrm>
            <a:off x="7248427" y="1117881"/>
            <a:ext cx="3812361" cy="369332"/>
          </a:xfrm>
          <a:prstGeom prst="rect">
            <a:avLst/>
          </a:prstGeom>
          <a:noFill/>
        </p:spPr>
        <p:txBody>
          <a:bodyPr wrap="square" lIns="91440" tIns="45720" rIns="91440" bIns="45720" rtlCol="0" anchor="t">
            <a:spAutoFit/>
          </a:bodyPr>
          <a:lstStyle/>
          <a:p>
            <a:r>
              <a:rPr lang="pl-PL">
                <a:solidFill>
                  <a:schemeClr val="tx2"/>
                </a:solidFill>
                <a:latin typeface="Fira Sans ExtraBold"/>
              </a:rPr>
              <a:t>Wpływ?</a:t>
            </a:r>
            <a:endParaRPr lang="en-GB">
              <a:solidFill>
                <a:schemeClr val="tx2"/>
              </a:solidFill>
              <a:latin typeface="Fira Sans ExtraBold"/>
            </a:endParaRPr>
          </a:p>
        </p:txBody>
      </p:sp>
      <p:sp>
        <p:nvSpPr>
          <p:cNvPr id="5" name="TextBox 4">
            <a:extLst>
              <a:ext uri="{FF2B5EF4-FFF2-40B4-BE49-F238E27FC236}">
                <a16:creationId xmlns:a16="http://schemas.microsoft.com/office/drawing/2014/main" id="{A36A7D91-F612-E3C7-99B0-447935000E68}"/>
              </a:ext>
            </a:extLst>
          </p:cNvPr>
          <p:cNvSpPr txBox="1"/>
          <p:nvPr/>
        </p:nvSpPr>
        <p:spPr>
          <a:xfrm>
            <a:off x="734275" y="1318079"/>
            <a:ext cx="486442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00229D"/>
              </a:buClr>
              <a:buFont typeface="Wingdings" panose="05000000000000000000" pitchFamily="2" charset="2"/>
              <a:buChar char="§"/>
            </a:pPr>
            <a:endParaRPr lang="en-US" sz="1600"/>
          </a:p>
          <a:p>
            <a:pPr marL="285750" indent="-285750">
              <a:buClr>
                <a:srgbClr val="00229D"/>
              </a:buClr>
              <a:buFont typeface="Wingdings" panose="05000000000000000000" pitchFamily="2" charset="2"/>
              <a:buChar char="§"/>
            </a:pPr>
            <a:r>
              <a:rPr lang="pl-PL" sz="1600"/>
              <a:t>Koszty transportu: kierowca, paliwo, samochód, opłaty drogowe, opony, inne usługi,</a:t>
            </a:r>
            <a:endParaRPr lang="en-US" sz="1600">
              <a:ea typeface="Calibri"/>
              <a:cs typeface="Calibri"/>
            </a:endParaRPr>
          </a:p>
          <a:p>
            <a:pPr marL="285750" indent="-285750">
              <a:buClr>
                <a:srgbClr val="00229D"/>
              </a:buClr>
              <a:buFont typeface="Wingdings" panose="05000000000000000000" pitchFamily="2" charset="2"/>
              <a:buChar char="§"/>
            </a:pPr>
            <a:r>
              <a:rPr lang="pl-PL" sz="1600"/>
              <a:t>TCO – całkowty koszt użytkowania pojazdu</a:t>
            </a:r>
          </a:p>
          <a:p>
            <a:pPr marL="285750" indent="-285750">
              <a:buClr>
                <a:srgbClr val="00229D"/>
              </a:buClr>
              <a:buFont typeface="Wingdings" panose="05000000000000000000" pitchFamily="2" charset="2"/>
              <a:buChar char="§"/>
            </a:pPr>
            <a:r>
              <a:rPr lang="pl-PL" sz="1600"/>
              <a:t>Jakość danych oraz szybkość ich uzyskania</a:t>
            </a:r>
          </a:p>
          <a:p>
            <a:pPr marL="285750" indent="-285750">
              <a:buClr>
                <a:srgbClr val="00229D"/>
              </a:buClr>
              <a:buFont typeface="Wingdings" panose="05000000000000000000" pitchFamily="2" charset="2"/>
              <a:buChar char="§"/>
            </a:pPr>
            <a:endParaRPr lang="pl-PL" sz="1600"/>
          </a:p>
        </p:txBody>
      </p:sp>
      <p:sp>
        <p:nvSpPr>
          <p:cNvPr id="6" name="TextBox 5">
            <a:extLst>
              <a:ext uri="{FF2B5EF4-FFF2-40B4-BE49-F238E27FC236}">
                <a16:creationId xmlns:a16="http://schemas.microsoft.com/office/drawing/2014/main" id="{FA348CC9-E23A-3208-9172-D5D223704E3F}"/>
              </a:ext>
            </a:extLst>
          </p:cNvPr>
          <p:cNvSpPr txBox="1"/>
          <p:nvPr/>
        </p:nvSpPr>
        <p:spPr>
          <a:xfrm>
            <a:off x="2764316" y="4921597"/>
            <a:ext cx="369702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1600">
                <a:solidFill>
                  <a:srgbClr val="FFFFFF"/>
                </a:solidFill>
              </a:rPr>
              <a:t>Axxes A-reporting zapewnia codzienne dane o transakcjach opłat drogowych, które pomagają obliczyć rentowność przewozów. Dlatego niedawno firma z 1500 ciężarówkami zdecydowała się rozpocząć współpracę z Axxes.</a:t>
            </a:r>
            <a:endParaRPr lang="en-US" sz="1600">
              <a:solidFill>
                <a:srgbClr val="FFFFFF"/>
              </a:solidFill>
              <a:ea typeface="Calibri"/>
              <a:cs typeface="Calibri"/>
            </a:endParaRPr>
          </a:p>
        </p:txBody>
      </p:sp>
      <p:sp>
        <p:nvSpPr>
          <p:cNvPr id="13" name="TextBox 12">
            <a:extLst>
              <a:ext uri="{FF2B5EF4-FFF2-40B4-BE49-F238E27FC236}">
                <a16:creationId xmlns:a16="http://schemas.microsoft.com/office/drawing/2014/main" id="{76F4216A-E95E-2DF6-B661-41D0E7BF141B}"/>
              </a:ext>
            </a:extLst>
          </p:cNvPr>
          <p:cNvSpPr txBox="1"/>
          <p:nvPr/>
        </p:nvSpPr>
        <p:spPr>
          <a:xfrm>
            <a:off x="7245408" y="1505777"/>
            <a:ext cx="465104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00229D"/>
              </a:buClr>
              <a:buFont typeface="Wingdings" panose="05000000000000000000" pitchFamily="2" charset="2"/>
              <a:buChar char="§"/>
            </a:pPr>
            <a:r>
              <a:rPr lang="pl-PL" sz="1600">
                <a:ea typeface="Calibri"/>
                <a:cs typeface="Calibri"/>
              </a:rPr>
              <a:t>Kalkulacja dochodowości transportu</a:t>
            </a:r>
            <a:endParaRPr lang="en-US" sz="1600">
              <a:ea typeface="Calibri"/>
              <a:cs typeface="Calibri"/>
            </a:endParaRPr>
          </a:p>
          <a:p>
            <a:pPr marL="285750" indent="-285750">
              <a:buClr>
                <a:srgbClr val="00229D"/>
              </a:buClr>
              <a:buFont typeface="Wingdings" panose="05000000000000000000" pitchFamily="2" charset="2"/>
              <a:buChar char="§"/>
            </a:pPr>
            <a:r>
              <a:rPr lang="pl-PL" sz="1600">
                <a:ea typeface="Calibri"/>
                <a:cs typeface="Calibri"/>
              </a:rPr>
              <a:t>Brak danych uniemożliwia ocenę dochodowości</a:t>
            </a:r>
            <a:endParaRPr lang="en-US" sz="1600">
              <a:ea typeface="Calibri"/>
              <a:cs typeface="Calibri"/>
            </a:endParaRPr>
          </a:p>
          <a:p>
            <a:pPr marL="285750" indent="-285750">
              <a:buClr>
                <a:srgbClr val="00229D"/>
              </a:buClr>
              <a:buFont typeface="Wingdings" panose="05000000000000000000" pitchFamily="2" charset="2"/>
              <a:buChar char="§"/>
            </a:pPr>
            <a:r>
              <a:rPr lang="pl-PL" sz="1600">
                <a:ea typeface="Calibri"/>
                <a:cs typeface="Calibri"/>
              </a:rPr>
              <a:t>Opóźnienie w przesyłaniu raportów, może pokazywać błędną marżę </a:t>
            </a:r>
            <a:endParaRPr lang="en-US" sz="1600">
              <a:ea typeface="Calibri"/>
              <a:cs typeface="Calibri"/>
            </a:endParaRPr>
          </a:p>
          <a:p>
            <a:pPr marL="285750" indent="-285750">
              <a:buClr>
                <a:srgbClr val="00229D"/>
              </a:buClr>
              <a:buFont typeface="Wingdings" panose="05000000000000000000" pitchFamily="2" charset="2"/>
              <a:buChar char="§"/>
            </a:pPr>
            <a:r>
              <a:rPr lang="pl-PL" sz="1600">
                <a:ea typeface="Calibri"/>
                <a:cs typeface="Calibri"/>
              </a:rPr>
              <a:t>Zamiast zysku, może się okazać, że do transportu trzeba dokładać</a:t>
            </a:r>
            <a:endParaRPr lang="en-US" sz="1600">
              <a:ea typeface="Calibri"/>
              <a:cs typeface="Calibri"/>
            </a:endParaRPr>
          </a:p>
        </p:txBody>
      </p:sp>
      <p:sp>
        <p:nvSpPr>
          <p:cNvPr id="17" name="Arrow: Right 16">
            <a:extLst>
              <a:ext uri="{FF2B5EF4-FFF2-40B4-BE49-F238E27FC236}">
                <a16:creationId xmlns:a16="http://schemas.microsoft.com/office/drawing/2014/main" id="{DE7CCCB7-B934-83F3-93F8-7005018A6C62}"/>
              </a:ext>
            </a:extLst>
          </p:cNvPr>
          <p:cNvSpPr/>
          <p:nvPr/>
        </p:nvSpPr>
        <p:spPr>
          <a:xfrm>
            <a:off x="5852884" y="1867256"/>
            <a:ext cx="965547" cy="534965"/>
          </a:xfrm>
          <a:prstGeom prst="rightArrow">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ack background with white text&#10;&#10;Description automatically generated">
            <a:extLst>
              <a:ext uri="{FF2B5EF4-FFF2-40B4-BE49-F238E27FC236}">
                <a16:creationId xmlns:a16="http://schemas.microsoft.com/office/drawing/2014/main" id="{187C3A7B-0F54-8FAC-3CF9-8A5E77AB0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029" y="4757694"/>
            <a:ext cx="1426765" cy="916343"/>
          </a:xfrm>
          <a:prstGeom prst="rect">
            <a:avLst/>
          </a:prstGeom>
        </p:spPr>
      </p:pic>
      <p:grpSp>
        <p:nvGrpSpPr>
          <p:cNvPr id="22" name="Group 21">
            <a:extLst>
              <a:ext uri="{FF2B5EF4-FFF2-40B4-BE49-F238E27FC236}">
                <a16:creationId xmlns:a16="http://schemas.microsoft.com/office/drawing/2014/main" id="{5A272366-9615-6061-F4BD-8D37F8D81F0D}"/>
              </a:ext>
            </a:extLst>
          </p:cNvPr>
          <p:cNvGrpSpPr/>
          <p:nvPr/>
        </p:nvGrpSpPr>
        <p:grpSpPr>
          <a:xfrm>
            <a:off x="7072440" y="3501483"/>
            <a:ext cx="1420114" cy="1420114"/>
            <a:chOff x="6369859" y="3243522"/>
            <a:chExt cx="1678075" cy="1678075"/>
          </a:xfrm>
        </p:grpSpPr>
        <p:sp>
          <p:nvSpPr>
            <p:cNvPr id="20" name="Oval 19">
              <a:extLst>
                <a:ext uri="{FF2B5EF4-FFF2-40B4-BE49-F238E27FC236}">
                  <a16:creationId xmlns:a16="http://schemas.microsoft.com/office/drawing/2014/main" id="{05C6217F-2730-4F05-C6F3-B9B84F627854}"/>
                </a:ext>
              </a:extLst>
            </p:cNvPr>
            <p:cNvSpPr/>
            <p:nvPr/>
          </p:nvSpPr>
          <p:spPr>
            <a:xfrm>
              <a:off x="6369859" y="3243522"/>
              <a:ext cx="1678075" cy="1678075"/>
            </a:xfrm>
            <a:prstGeom prst="ellipse">
              <a:avLst/>
            </a:prstGeom>
            <a:solidFill>
              <a:srgbClr val="00229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1C11438A-800A-C318-409B-55AA9394E333}"/>
                </a:ext>
              </a:extLst>
            </p:cNvPr>
            <p:cNvPicPr>
              <a:picLocks noChangeAspect="1"/>
            </p:cNvPicPr>
            <p:nvPr/>
          </p:nvPicPr>
          <p:blipFill>
            <a:blip r:embed="rId5"/>
            <a:srcRect t="25416" b="10358"/>
            <a:stretch/>
          </p:blipFill>
          <p:spPr>
            <a:xfrm>
              <a:off x="6534081" y="3634559"/>
              <a:ext cx="1310685" cy="900527"/>
            </a:xfrm>
            <a:prstGeom prst="rect">
              <a:avLst/>
            </a:prstGeom>
          </p:spPr>
        </p:pic>
      </p:grpSp>
      <p:grpSp>
        <p:nvGrpSpPr>
          <p:cNvPr id="23" name="Group 22">
            <a:extLst>
              <a:ext uri="{FF2B5EF4-FFF2-40B4-BE49-F238E27FC236}">
                <a16:creationId xmlns:a16="http://schemas.microsoft.com/office/drawing/2014/main" id="{2773C592-D6B9-A314-43B4-6437FAD76E00}"/>
              </a:ext>
            </a:extLst>
          </p:cNvPr>
          <p:cNvGrpSpPr/>
          <p:nvPr/>
        </p:nvGrpSpPr>
        <p:grpSpPr>
          <a:xfrm>
            <a:off x="8725154" y="3522221"/>
            <a:ext cx="1420114" cy="1420114"/>
            <a:chOff x="8291558" y="3243522"/>
            <a:chExt cx="1678075" cy="1678075"/>
          </a:xfrm>
        </p:grpSpPr>
        <p:sp>
          <p:nvSpPr>
            <p:cNvPr id="21" name="Oval 20">
              <a:extLst>
                <a:ext uri="{FF2B5EF4-FFF2-40B4-BE49-F238E27FC236}">
                  <a16:creationId xmlns:a16="http://schemas.microsoft.com/office/drawing/2014/main" id="{5265E402-FE14-F6AB-7862-EE2E0642205D}"/>
                </a:ext>
              </a:extLst>
            </p:cNvPr>
            <p:cNvSpPr/>
            <p:nvPr/>
          </p:nvSpPr>
          <p:spPr>
            <a:xfrm>
              <a:off x="8291558" y="3243522"/>
              <a:ext cx="1678075" cy="1678075"/>
            </a:xfrm>
            <a:prstGeom prst="ellipse">
              <a:avLst/>
            </a:prstGeom>
            <a:solidFill>
              <a:srgbClr val="00229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3" descr="A blue sign with white text&#10;&#10;Description automatically generated">
              <a:extLst>
                <a:ext uri="{FF2B5EF4-FFF2-40B4-BE49-F238E27FC236}">
                  <a16:creationId xmlns:a16="http://schemas.microsoft.com/office/drawing/2014/main" id="{37C6CBDB-0A35-33CC-B580-544B8E56EF40}"/>
                </a:ext>
              </a:extLst>
            </p:cNvPr>
            <p:cNvPicPr>
              <a:picLocks noChangeAspect="1"/>
            </p:cNvPicPr>
            <p:nvPr/>
          </p:nvPicPr>
          <p:blipFill>
            <a:blip r:embed="rId6"/>
            <a:srcRect t="17732"/>
            <a:stretch/>
          </p:blipFill>
          <p:spPr>
            <a:xfrm>
              <a:off x="8560399" y="3686898"/>
              <a:ext cx="1194740" cy="1016519"/>
            </a:xfrm>
            <a:prstGeom prst="rect">
              <a:avLst/>
            </a:prstGeom>
          </p:spPr>
        </p:pic>
      </p:grpSp>
    </p:spTree>
    <p:extLst>
      <p:ext uri="{BB962C8B-B14F-4D97-AF65-F5344CB8AC3E}">
        <p14:creationId xmlns:p14="http://schemas.microsoft.com/office/powerpoint/2010/main" val="283514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n aerial view of a road intersection at night&#10;&#10;Description automatically generated">
            <a:extLst>
              <a:ext uri="{FF2B5EF4-FFF2-40B4-BE49-F238E27FC236}">
                <a16:creationId xmlns:a16="http://schemas.microsoft.com/office/drawing/2014/main" id="{8143F478-15E0-CFDE-312B-271F16C8AB24}"/>
              </a:ext>
            </a:extLst>
          </p:cNvPr>
          <p:cNvPicPr>
            <a:picLocks noChangeAspect="1"/>
          </p:cNvPicPr>
          <p:nvPr/>
        </p:nvPicPr>
        <p:blipFill>
          <a:blip r:embed="rId3">
            <a:extLst>
              <a:ext uri="{28A0092B-C50C-407E-A947-70E740481C1C}">
                <a14:useLocalDpi xmlns:a14="http://schemas.microsoft.com/office/drawing/2010/main" val="0"/>
              </a:ext>
            </a:extLst>
          </a:blip>
          <a:srcRect t="40974" b="38435"/>
          <a:stretch/>
        </p:blipFill>
        <p:spPr>
          <a:xfrm>
            <a:off x="477797" y="4019453"/>
            <a:ext cx="11424706" cy="2676017"/>
          </a:xfrm>
          <a:prstGeom prst="rect">
            <a:avLst/>
          </a:prstGeom>
        </p:spPr>
      </p:pic>
      <p:sp>
        <p:nvSpPr>
          <p:cNvPr id="17" name="Rectangle 16">
            <a:extLst>
              <a:ext uri="{FF2B5EF4-FFF2-40B4-BE49-F238E27FC236}">
                <a16:creationId xmlns:a16="http://schemas.microsoft.com/office/drawing/2014/main" id="{73CA1F80-DB45-A08A-33DE-42F2B40F8C4D}"/>
              </a:ext>
            </a:extLst>
          </p:cNvPr>
          <p:cNvSpPr/>
          <p:nvPr/>
        </p:nvSpPr>
        <p:spPr>
          <a:xfrm>
            <a:off x="477796" y="4020474"/>
            <a:ext cx="11424707" cy="2674997"/>
          </a:xfrm>
          <a:prstGeom prst="rect">
            <a:avLst/>
          </a:prstGeom>
          <a:solidFill>
            <a:srgbClr val="00229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633513-59DA-0741-6C4F-5D26A43034B0}"/>
              </a:ext>
            </a:extLst>
          </p:cNvPr>
          <p:cNvSpPr/>
          <p:nvPr/>
        </p:nvSpPr>
        <p:spPr>
          <a:xfrm>
            <a:off x="6955401" y="1001304"/>
            <a:ext cx="4923953" cy="2355214"/>
          </a:xfrm>
          <a:prstGeom prst="rect">
            <a:avLst/>
          </a:prstGeom>
          <a:noFill/>
          <a:ln w="19050">
            <a:solidFill>
              <a:schemeClr val="tx2"/>
            </a:solidFill>
            <a:prstDash val="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a:extLst>
              <a:ext uri="{FF2B5EF4-FFF2-40B4-BE49-F238E27FC236}">
                <a16:creationId xmlns:a16="http://schemas.microsoft.com/office/drawing/2014/main" id="{1F7078EA-FFF5-8EE5-2049-F5C9490B321B}"/>
              </a:ext>
            </a:extLst>
          </p:cNvPr>
          <p:cNvSpPr/>
          <p:nvPr/>
        </p:nvSpPr>
        <p:spPr>
          <a:xfrm>
            <a:off x="518318" y="1001304"/>
            <a:ext cx="4934106" cy="2356204"/>
          </a:xfrm>
          <a:prstGeom prst="rect">
            <a:avLst/>
          </a:prstGeom>
          <a:noFill/>
          <a:ln w="19050">
            <a:solidFill>
              <a:schemeClr val="tx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a:extLst>
              <a:ext uri="{FF2B5EF4-FFF2-40B4-BE49-F238E27FC236}">
                <a16:creationId xmlns:a16="http://schemas.microsoft.com/office/drawing/2014/main" id="{B46286E5-95ED-7E63-148C-223790479441}"/>
              </a:ext>
            </a:extLst>
          </p:cNvPr>
          <p:cNvSpPr txBox="1"/>
          <p:nvPr/>
        </p:nvSpPr>
        <p:spPr>
          <a:xfrm>
            <a:off x="667674" y="1109227"/>
            <a:ext cx="2823831" cy="369332"/>
          </a:xfrm>
          <a:prstGeom prst="rect">
            <a:avLst/>
          </a:prstGeom>
          <a:noFill/>
        </p:spPr>
        <p:txBody>
          <a:bodyPr wrap="square" lIns="91440" tIns="45720" rIns="91440" bIns="45720" rtlCol="0" anchor="t">
            <a:spAutoFit/>
          </a:bodyPr>
          <a:lstStyle/>
          <a:p>
            <a:r>
              <a:rPr lang="pl-PL">
                <a:solidFill>
                  <a:schemeClr val="tx2"/>
                </a:solidFill>
                <a:latin typeface="Fira Sans ExtraBold"/>
                <a:ea typeface="Calibri"/>
                <a:cs typeface="Calibri"/>
              </a:rPr>
              <a:t>Model biznesowy</a:t>
            </a:r>
            <a:r>
              <a:rPr lang="en-GB">
                <a:solidFill>
                  <a:schemeClr val="tx2"/>
                </a:solidFill>
                <a:latin typeface="Fira Sans ExtraBold"/>
                <a:ea typeface="Calibri"/>
                <a:cs typeface="Calibri"/>
              </a:rPr>
              <a:t>? </a:t>
            </a:r>
            <a:endParaRPr lang="en-US">
              <a:solidFill>
                <a:schemeClr val="tx2"/>
              </a:solidFill>
            </a:endParaRPr>
          </a:p>
        </p:txBody>
      </p:sp>
      <p:sp>
        <p:nvSpPr>
          <p:cNvPr id="2" name="Title 1">
            <a:extLst>
              <a:ext uri="{FF2B5EF4-FFF2-40B4-BE49-F238E27FC236}">
                <a16:creationId xmlns:a16="http://schemas.microsoft.com/office/drawing/2014/main" id="{2037E989-B9C0-750A-F4C4-0BFDCE63FAEB}"/>
              </a:ext>
            </a:extLst>
          </p:cNvPr>
          <p:cNvSpPr>
            <a:spLocks noGrp="1"/>
          </p:cNvSpPr>
          <p:nvPr>
            <p:ph type="title"/>
          </p:nvPr>
        </p:nvSpPr>
        <p:spPr/>
        <p:txBody>
          <a:bodyPr wrap="square" lIns="91440" tIns="45720" rIns="91440" bIns="45720" anchor="t">
            <a:spAutoFit/>
          </a:bodyPr>
          <a:lstStyle/>
          <a:p>
            <a:r>
              <a:rPr lang="en-GB">
                <a:latin typeface="Fira Sans ExtraBold"/>
              </a:rPr>
              <a:t>3  |  </a:t>
            </a:r>
            <a:r>
              <a:rPr lang="pl-PL">
                <a:latin typeface="Fira Sans ExtraBold"/>
              </a:rPr>
              <a:t>MODEL BIZNESOWY</a:t>
            </a:r>
            <a:r>
              <a:rPr lang="en-GB">
                <a:latin typeface="Fira Sans ExtraBold"/>
              </a:rPr>
              <a:t>: </a:t>
            </a:r>
            <a:r>
              <a:rPr lang="pl-PL">
                <a:latin typeface="Fira Sans ExtraBold"/>
              </a:rPr>
              <a:t>DOSTOSOWANE PRODUKTY I USŁUGI </a:t>
            </a:r>
            <a:endParaRPr lang="de-DE">
              <a:latin typeface="Fira Sans ExtraBold"/>
            </a:endParaRPr>
          </a:p>
        </p:txBody>
      </p:sp>
      <p:sp>
        <p:nvSpPr>
          <p:cNvPr id="4" name="TextBox 3">
            <a:extLst>
              <a:ext uri="{FF2B5EF4-FFF2-40B4-BE49-F238E27FC236}">
                <a16:creationId xmlns:a16="http://schemas.microsoft.com/office/drawing/2014/main" id="{43144B98-D3F6-7A4B-08E3-ADABD17BF5B0}"/>
              </a:ext>
            </a:extLst>
          </p:cNvPr>
          <p:cNvSpPr txBox="1"/>
          <p:nvPr/>
        </p:nvSpPr>
        <p:spPr>
          <a:xfrm>
            <a:off x="667674" y="1487803"/>
            <a:ext cx="4930626" cy="1846659"/>
          </a:xfrm>
          <a:prstGeom prst="rect">
            <a:avLst/>
          </a:prstGeom>
          <a:noFill/>
        </p:spPr>
        <p:txBody>
          <a:bodyPr wrap="square" lIns="91440" tIns="45720" rIns="91440" bIns="45720" anchor="t">
            <a:spAutoFit/>
          </a:bodyPr>
          <a:lstStyle/>
          <a:p>
            <a:pPr marL="285750" indent="-285750">
              <a:buClr>
                <a:srgbClr val="00229C"/>
              </a:buClr>
              <a:buFont typeface="Wingdings"/>
              <a:buChar char="§"/>
            </a:pPr>
            <a:r>
              <a:rPr lang="pl-PL" sz="1600">
                <a:ea typeface="Calibri"/>
                <a:cs typeface="Calibri"/>
              </a:rPr>
              <a:t>Podstawowa działalność czy uzupełnienie</a:t>
            </a:r>
            <a:r>
              <a:rPr lang="en-GB" sz="1600">
                <a:ea typeface="Calibri"/>
                <a:cs typeface="Calibri"/>
              </a:rPr>
              <a:t>? </a:t>
            </a:r>
          </a:p>
          <a:p>
            <a:pPr marL="285750" indent="-285750">
              <a:buClr>
                <a:srgbClr val="00229C"/>
              </a:buClr>
              <a:buFont typeface="Wingdings"/>
              <a:buChar char="§"/>
            </a:pPr>
            <a:r>
              <a:rPr lang="pl-PL" sz="1600">
                <a:ea typeface="Calibri"/>
                <a:cs typeface="Calibri"/>
              </a:rPr>
              <a:t>Do jakich krajów jeździsz, jakimi drogami?</a:t>
            </a:r>
            <a:endParaRPr lang="en-GB" sz="1600">
              <a:ea typeface="Calibri"/>
              <a:cs typeface="Calibri"/>
            </a:endParaRPr>
          </a:p>
          <a:p>
            <a:pPr marL="285750" indent="-285750">
              <a:buClr>
                <a:srgbClr val="00229C"/>
              </a:buClr>
              <a:buFont typeface="Wingdings"/>
              <a:buChar char="§"/>
            </a:pPr>
            <a:r>
              <a:rPr lang="pl-PL" sz="1600">
                <a:ea typeface="Calibri"/>
                <a:cs typeface="Calibri"/>
              </a:rPr>
              <a:t>Jakie pojazdy masz we flocie</a:t>
            </a:r>
            <a:r>
              <a:rPr lang="en-GB" sz="1600">
                <a:ea typeface="Calibri"/>
                <a:cs typeface="Calibri"/>
              </a:rPr>
              <a:t>?</a:t>
            </a:r>
          </a:p>
          <a:p>
            <a:pPr marL="285750" indent="-285750">
              <a:buClr>
                <a:srgbClr val="00229C"/>
              </a:buClr>
              <a:buFont typeface="Wingdings"/>
              <a:buChar char="§"/>
            </a:pPr>
            <a:r>
              <a:rPr lang="pl-PL" sz="1600">
                <a:ea typeface="Calibri"/>
                <a:cs typeface="Calibri"/>
              </a:rPr>
              <a:t>Czy pracujesz z podwykonawcami?</a:t>
            </a:r>
            <a:endParaRPr lang="de-DE" sz="1600">
              <a:ea typeface="Calibri"/>
              <a:cs typeface="Calibri"/>
            </a:endParaRPr>
          </a:p>
          <a:p>
            <a:pPr marL="285750" indent="-285750">
              <a:buClr>
                <a:srgbClr val="00229C"/>
              </a:buClr>
              <a:buFont typeface="Wingdings"/>
              <a:buChar char="§"/>
            </a:pPr>
            <a:r>
              <a:rPr lang="pl-PL" sz="1600">
                <a:ea typeface="Calibri"/>
                <a:cs typeface="Calibri"/>
              </a:rPr>
              <a:t>Czy współpracujesz z platformami, spedycjami?</a:t>
            </a:r>
          </a:p>
          <a:p>
            <a:pPr marL="285750" indent="-285750">
              <a:buClr>
                <a:srgbClr val="00229C"/>
              </a:buClr>
              <a:buFont typeface="Wingdings"/>
              <a:buChar char="§"/>
            </a:pPr>
            <a:r>
              <a:rPr lang="pl-PL" sz="1600">
                <a:ea typeface="Calibri"/>
                <a:cs typeface="Calibri"/>
              </a:rPr>
              <a:t>Cross-trade, cabotage, międzynarodówka, lokalny?</a:t>
            </a:r>
          </a:p>
          <a:p>
            <a:pPr marL="285750" indent="-285750">
              <a:buClr>
                <a:srgbClr val="00229C"/>
              </a:buClr>
              <a:buFont typeface="Wingdings"/>
              <a:buChar char="§"/>
            </a:pPr>
            <a:r>
              <a:rPr lang="pl-PL" sz="1600">
                <a:ea typeface="Calibri"/>
                <a:cs typeface="Calibri"/>
              </a:rPr>
              <a:t>Stałe kontrakty, czy decyzje Ad hoc</a:t>
            </a:r>
            <a:r>
              <a:rPr lang="de-DE" sz="1600">
                <a:ea typeface="Calibri"/>
                <a:cs typeface="Calibri"/>
              </a:rPr>
              <a:t>?</a:t>
            </a:r>
            <a:endParaRPr lang="de-DE" sz="1600"/>
          </a:p>
        </p:txBody>
      </p:sp>
      <p:sp>
        <p:nvSpPr>
          <p:cNvPr id="9" name="TextBox 8">
            <a:extLst>
              <a:ext uri="{FF2B5EF4-FFF2-40B4-BE49-F238E27FC236}">
                <a16:creationId xmlns:a16="http://schemas.microsoft.com/office/drawing/2014/main" id="{6820EB71-CDB5-643C-E7BF-FFA0738CEB39}"/>
              </a:ext>
            </a:extLst>
          </p:cNvPr>
          <p:cNvSpPr txBox="1"/>
          <p:nvPr/>
        </p:nvSpPr>
        <p:spPr>
          <a:xfrm>
            <a:off x="2761026" y="5305168"/>
            <a:ext cx="4505853" cy="1354217"/>
          </a:xfrm>
          <a:prstGeom prst="rect">
            <a:avLst/>
          </a:prstGeom>
          <a:noFill/>
        </p:spPr>
        <p:txBody>
          <a:bodyPr wrap="square" lIns="91440" tIns="45720" rIns="91440" bIns="45720" anchor="t">
            <a:spAutoFit/>
          </a:bodyPr>
          <a:lstStyle/>
          <a:p>
            <a:r>
              <a:rPr lang="pl-PL" b="1">
                <a:solidFill>
                  <a:srgbClr val="FFFFFF"/>
                </a:solidFill>
              </a:rPr>
              <a:t>Rozwiązania oparte na modelu biznesowym</a:t>
            </a:r>
            <a:endParaRPr lang="en-GB" b="1">
              <a:solidFill>
                <a:srgbClr val="FFFFFF"/>
              </a:solidFill>
            </a:endParaRPr>
          </a:p>
          <a:p>
            <a:pPr marL="285750" indent="-285750">
              <a:buFont typeface="Wingdings" panose="05000000000000000000" pitchFamily="2" charset="2"/>
              <a:buChar char="§"/>
            </a:pPr>
            <a:r>
              <a:rPr lang="pl-PL" sz="1600">
                <a:solidFill>
                  <a:srgbClr val="FFFFFF"/>
                </a:solidFill>
              </a:rPr>
              <a:t>Transport międzynarodowy</a:t>
            </a:r>
            <a:endParaRPr lang="en-GB" sz="1600">
              <a:solidFill>
                <a:srgbClr val="FFFFFF"/>
              </a:solidFill>
              <a:ea typeface="Calibri"/>
              <a:cs typeface="Calibri"/>
            </a:endParaRPr>
          </a:p>
          <a:p>
            <a:pPr marL="285750" indent="-285750">
              <a:buFont typeface="Wingdings" panose="05000000000000000000" pitchFamily="2" charset="2"/>
              <a:buChar char="§"/>
            </a:pPr>
            <a:r>
              <a:rPr lang="pl-PL" sz="1600">
                <a:solidFill>
                  <a:srgbClr val="FFFFFF"/>
                </a:solidFill>
                <a:ea typeface="Calibri"/>
                <a:cs typeface="Calibri"/>
              </a:rPr>
              <a:t>Sieci oparte na potrzebach</a:t>
            </a:r>
            <a:endParaRPr lang="en-GB" sz="1600">
              <a:solidFill>
                <a:srgbClr val="FFFFFF"/>
              </a:solidFill>
              <a:ea typeface="Calibri"/>
              <a:cs typeface="Calibri"/>
            </a:endParaRPr>
          </a:p>
          <a:p>
            <a:pPr marL="285750" indent="-285750">
              <a:buFont typeface="Wingdings" panose="05000000000000000000" pitchFamily="2" charset="2"/>
              <a:buChar char="§"/>
            </a:pPr>
            <a:r>
              <a:rPr lang="pl-PL" sz="1600">
                <a:solidFill>
                  <a:srgbClr val="FFFFFF"/>
                </a:solidFill>
              </a:rPr>
              <a:t>Pojazdy lekkie</a:t>
            </a:r>
          </a:p>
          <a:p>
            <a:pPr marL="285750" indent="-285750">
              <a:buFont typeface="Wingdings" panose="05000000000000000000" pitchFamily="2" charset="2"/>
              <a:buChar char="§"/>
            </a:pPr>
            <a:r>
              <a:rPr lang="pl-PL" sz="1600">
                <a:solidFill>
                  <a:srgbClr val="FFFFFF"/>
                </a:solidFill>
                <a:ea typeface="Calibri"/>
                <a:cs typeface="Calibri"/>
              </a:rPr>
              <a:t>Tunele alpejskie</a:t>
            </a:r>
            <a:endParaRPr lang="en-GB" sz="1600">
              <a:solidFill>
                <a:srgbClr val="FFFFFF"/>
              </a:solidFill>
              <a:ea typeface="Calibri"/>
              <a:cs typeface="Calibri"/>
            </a:endParaRPr>
          </a:p>
        </p:txBody>
      </p:sp>
      <p:sp>
        <p:nvSpPr>
          <p:cNvPr id="6" name="TextBox 5">
            <a:extLst>
              <a:ext uri="{FF2B5EF4-FFF2-40B4-BE49-F238E27FC236}">
                <a16:creationId xmlns:a16="http://schemas.microsoft.com/office/drawing/2014/main" id="{2D76195C-046E-7C32-A95D-8D8C9AADCF07}"/>
              </a:ext>
            </a:extLst>
          </p:cNvPr>
          <p:cNvSpPr txBox="1"/>
          <p:nvPr/>
        </p:nvSpPr>
        <p:spPr>
          <a:xfrm>
            <a:off x="7105552" y="1117881"/>
            <a:ext cx="3812361" cy="369332"/>
          </a:xfrm>
          <a:prstGeom prst="rect">
            <a:avLst/>
          </a:prstGeom>
          <a:noFill/>
        </p:spPr>
        <p:txBody>
          <a:bodyPr wrap="square" lIns="91440" tIns="45720" rIns="91440" bIns="45720" rtlCol="0" anchor="t">
            <a:spAutoFit/>
          </a:bodyPr>
          <a:lstStyle/>
          <a:p>
            <a:r>
              <a:rPr lang="pl-PL">
                <a:solidFill>
                  <a:schemeClr val="tx2"/>
                </a:solidFill>
                <a:latin typeface="Fira Sans ExtraBold"/>
              </a:rPr>
              <a:t>Wpływ:</a:t>
            </a:r>
            <a:endParaRPr lang="en-GB">
              <a:solidFill>
                <a:schemeClr val="tx2"/>
              </a:solidFill>
              <a:latin typeface="Fira Sans ExtraBold"/>
            </a:endParaRPr>
          </a:p>
        </p:txBody>
      </p:sp>
      <p:sp>
        <p:nvSpPr>
          <p:cNvPr id="11" name="TextBox 10">
            <a:extLst>
              <a:ext uri="{FF2B5EF4-FFF2-40B4-BE49-F238E27FC236}">
                <a16:creationId xmlns:a16="http://schemas.microsoft.com/office/drawing/2014/main" id="{028218D9-B46A-177B-E16E-3B7BAD00D551}"/>
              </a:ext>
            </a:extLst>
          </p:cNvPr>
          <p:cNvSpPr txBox="1"/>
          <p:nvPr/>
        </p:nvSpPr>
        <p:spPr>
          <a:xfrm>
            <a:off x="7106292" y="1490108"/>
            <a:ext cx="4652338" cy="1323439"/>
          </a:xfrm>
          <a:prstGeom prst="rect">
            <a:avLst/>
          </a:prstGeom>
          <a:noFill/>
        </p:spPr>
        <p:txBody>
          <a:bodyPr wrap="square" lIns="91440" tIns="45720" rIns="91440" bIns="45720" anchor="t">
            <a:spAutoFit/>
          </a:bodyPr>
          <a:lstStyle/>
          <a:p>
            <a:pPr marL="285750" indent="-285750">
              <a:buClr>
                <a:srgbClr val="00229C"/>
              </a:buClr>
              <a:buFont typeface="Wingdings" panose="05000000000000000000" pitchFamily="2" charset="2"/>
              <a:buChar char="§"/>
            </a:pPr>
            <a:r>
              <a:rPr lang="pl-PL" sz="1600">
                <a:ea typeface="Calibri"/>
                <a:cs typeface="Calibri"/>
              </a:rPr>
              <a:t>Czy produkt dla różnych pojazdów?</a:t>
            </a:r>
          </a:p>
          <a:p>
            <a:pPr marL="285750" indent="-285750">
              <a:buClr>
                <a:srgbClr val="00229C"/>
              </a:buClr>
              <a:buFont typeface="Wingdings" panose="05000000000000000000" pitchFamily="2" charset="2"/>
              <a:buChar char="§"/>
            </a:pPr>
            <a:r>
              <a:rPr lang="pl-PL" sz="1600">
                <a:ea typeface="Calibri"/>
                <a:cs typeface="Calibri"/>
              </a:rPr>
              <a:t>Jakie sieci są niezbędne?</a:t>
            </a:r>
            <a:endParaRPr lang="de-DE" sz="1600">
              <a:ea typeface="Calibri"/>
              <a:cs typeface="Calibri"/>
            </a:endParaRPr>
          </a:p>
          <a:p>
            <a:pPr marL="285750" indent="-285750">
              <a:buClr>
                <a:srgbClr val="00229C"/>
              </a:buClr>
              <a:buFont typeface="Wingdings" panose="05000000000000000000" pitchFamily="2" charset="2"/>
              <a:buChar char="§"/>
            </a:pPr>
            <a:r>
              <a:rPr lang="pl-PL" sz="1600">
                <a:ea typeface="Calibri"/>
                <a:cs typeface="Calibri"/>
              </a:rPr>
              <a:t>Rozwiązania dla podwykonawców </a:t>
            </a:r>
            <a:endParaRPr lang="en-GB" sz="1600">
              <a:ea typeface="Calibri"/>
              <a:cs typeface="Calibri"/>
            </a:endParaRPr>
          </a:p>
          <a:p>
            <a:pPr marL="285750" indent="-285750">
              <a:buClr>
                <a:srgbClr val="00229C"/>
              </a:buClr>
              <a:buFont typeface="Wingdings" panose="05000000000000000000" pitchFamily="2" charset="2"/>
              <a:buChar char="§"/>
            </a:pPr>
            <a:r>
              <a:rPr lang="pl-PL" sz="1600">
                <a:ea typeface="Calibri"/>
                <a:cs typeface="Calibri"/>
              </a:rPr>
              <a:t>Ryzyko związane z giełdą</a:t>
            </a:r>
          </a:p>
          <a:p>
            <a:pPr marL="285750" indent="-285750">
              <a:buClr>
                <a:srgbClr val="00229C"/>
              </a:buClr>
              <a:buFont typeface="Wingdings" panose="05000000000000000000" pitchFamily="2" charset="2"/>
              <a:buChar char="§"/>
            </a:pPr>
            <a:r>
              <a:rPr lang="pl-PL" sz="1600">
                <a:ea typeface="Calibri"/>
                <a:cs typeface="Calibri"/>
              </a:rPr>
              <a:t>Elastyczność rozwiązania</a:t>
            </a:r>
          </a:p>
        </p:txBody>
      </p:sp>
      <p:sp>
        <p:nvSpPr>
          <p:cNvPr id="12" name="TextBox 11">
            <a:extLst>
              <a:ext uri="{FF2B5EF4-FFF2-40B4-BE49-F238E27FC236}">
                <a16:creationId xmlns:a16="http://schemas.microsoft.com/office/drawing/2014/main" id="{F0F5C360-A44C-D667-A924-496B9B803EBD}"/>
              </a:ext>
            </a:extLst>
          </p:cNvPr>
          <p:cNvSpPr txBox="1"/>
          <p:nvPr/>
        </p:nvSpPr>
        <p:spPr>
          <a:xfrm>
            <a:off x="7985228" y="5313981"/>
            <a:ext cx="3565002" cy="1138773"/>
          </a:xfrm>
          <a:prstGeom prst="rect">
            <a:avLst/>
          </a:prstGeom>
          <a:noFill/>
        </p:spPr>
        <p:txBody>
          <a:bodyPr wrap="square" lIns="91440" tIns="45720" rIns="91440" bIns="45720" anchor="t">
            <a:spAutoFit/>
          </a:bodyPr>
          <a:lstStyle/>
          <a:p>
            <a:r>
              <a:rPr lang="pl-PL" b="1">
                <a:solidFill>
                  <a:srgbClr val="FFFFFF"/>
                </a:solidFill>
              </a:rPr>
              <a:t>Usługi dodatkowe</a:t>
            </a:r>
            <a:endParaRPr lang="en-GB" b="1">
              <a:solidFill>
                <a:srgbClr val="FFFFFF"/>
              </a:solidFill>
              <a:ea typeface="Calibri"/>
              <a:cs typeface="Calibri"/>
            </a:endParaRPr>
          </a:p>
          <a:p>
            <a:pPr marL="285750" indent="-285750">
              <a:buFont typeface="Wingdings" panose="05000000000000000000" pitchFamily="2" charset="2"/>
              <a:buChar char="§"/>
            </a:pPr>
            <a:r>
              <a:rPr lang="pl-PL" sz="1600">
                <a:solidFill>
                  <a:srgbClr val="FFFFFF"/>
                </a:solidFill>
                <a:ea typeface="Calibri"/>
                <a:cs typeface="Calibri"/>
              </a:rPr>
              <a:t>Zarządzanie flotą</a:t>
            </a:r>
            <a:endParaRPr lang="en-GB" sz="1600">
              <a:solidFill>
                <a:srgbClr val="FFFFFF"/>
              </a:solidFill>
              <a:ea typeface="Calibri"/>
              <a:cs typeface="Calibri"/>
            </a:endParaRPr>
          </a:p>
          <a:p>
            <a:pPr marL="285750" indent="-285750">
              <a:buFont typeface="Wingdings" panose="05000000000000000000" pitchFamily="2" charset="2"/>
              <a:buChar char="§"/>
            </a:pPr>
            <a:r>
              <a:rPr lang="en-GB" sz="1600">
                <a:solidFill>
                  <a:srgbClr val="FFFFFF"/>
                </a:solidFill>
              </a:rPr>
              <a:t>Parking</a:t>
            </a:r>
            <a:r>
              <a:rPr lang="pl-PL" sz="1600">
                <a:solidFill>
                  <a:srgbClr val="FFFFFF"/>
                </a:solidFill>
              </a:rPr>
              <a:t>i</a:t>
            </a:r>
            <a:endParaRPr lang="en-GB" sz="1600">
              <a:solidFill>
                <a:srgbClr val="FFFFFF"/>
              </a:solidFill>
              <a:ea typeface="Calibri"/>
              <a:cs typeface="Calibri"/>
            </a:endParaRPr>
          </a:p>
          <a:p>
            <a:pPr marL="285750" indent="-285750">
              <a:buFont typeface="Wingdings" panose="05000000000000000000" pitchFamily="2" charset="2"/>
              <a:buChar char="§"/>
            </a:pPr>
            <a:r>
              <a:rPr lang="pl-PL" sz="1600">
                <a:solidFill>
                  <a:srgbClr val="FFFFFF"/>
                </a:solidFill>
              </a:rPr>
              <a:t>Zarządzanie danymi i raportowanie</a:t>
            </a:r>
            <a:endParaRPr lang="en-GB" sz="1600">
              <a:solidFill>
                <a:srgbClr val="FFFFFF"/>
              </a:solidFill>
              <a:ea typeface="Calibri"/>
              <a:cs typeface="Calibri"/>
            </a:endParaRPr>
          </a:p>
        </p:txBody>
      </p:sp>
      <p:sp>
        <p:nvSpPr>
          <p:cNvPr id="13" name="Arrow: Right 12">
            <a:extLst>
              <a:ext uri="{FF2B5EF4-FFF2-40B4-BE49-F238E27FC236}">
                <a16:creationId xmlns:a16="http://schemas.microsoft.com/office/drawing/2014/main" id="{72A46641-A2D1-7653-07F7-D618056A7F98}"/>
              </a:ext>
            </a:extLst>
          </p:cNvPr>
          <p:cNvSpPr/>
          <p:nvPr/>
        </p:nvSpPr>
        <p:spPr>
          <a:xfrm>
            <a:off x="5698103" y="1947668"/>
            <a:ext cx="965547" cy="534965"/>
          </a:xfrm>
          <a:prstGeom prst="rightArrow">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black background with white text&#10;&#10;Description automatically generated">
            <a:extLst>
              <a:ext uri="{FF2B5EF4-FFF2-40B4-BE49-F238E27FC236}">
                <a16:creationId xmlns:a16="http://schemas.microsoft.com/office/drawing/2014/main" id="{3E94DEDE-E779-4E84-4470-DCF201F11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029" y="4757694"/>
            <a:ext cx="1426765" cy="916343"/>
          </a:xfrm>
          <a:prstGeom prst="rect">
            <a:avLst/>
          </a:prstGeom>
        </p:spPr>
      </p:pic>
      <p:grpSp>
        <p:nvGrpSpPr>
          <p:cNvPr id="33" name="Group 32">
            <a:extLst>
              <a:ext uri="{FF2B5EF4-FFF2-40B4-BE49-F238E27FC236}">
                <a16:creationId xmlns:a16="http://schemas.microsoft.com/office/drawing/2014/main" id="{C34B9B16-7C2E-5593-2655-0ABBFAA56C6A}"/>
              </a:ext>
            </a:extLst>
          </p:cNvPr>
          <p:cNvGrpSpPr/>
          <p:nvPr/>
        </p:nvGrpSpPr>
        <p:grpSpPr>
          <a:xfrm>
            <a:off x="3491505" y="3611875"/>
            <a:ext cx="1420114" cy="1420114"/>
            <a:chOff x="4925077" y="3274527"/>
            <a:chExt cx="1420114" cy="1420114"/>
          </a:xfrm>
        </p:grpSpPr>
        <p:sp>
          <p:nvSpPr>
            <p:cNvPr id="25" name="Oval 24">
              <a:extLst>
                <a:ext uri="{FF2B5EF4-FFF2-40B4-BE49-F238E27FC236}">
                  <a16:creationId xmlns:a16="http://schemas.microsoft.com/office/drawing/2014/main" id="{1A9A03F9-B6C4-70DA-79E8-EBEF83D4C53B}"/>
                </a:ext>
              </a:extLst>
            </p:cNvPr>
            <p:cNvSpPr/>
            <p:nvPr/>
          </p:nvSpPr>
          <p:spPr>
            <a:xfrm>
              <a:off x="4925077" y="3274527"/>
              <a:ext cx="1420114" cy="1420114"/>
            </a:xfrm>
            <a:prstGeom prst="ellipse">
              <a:avLst/>
            </a:prstGeom>
            <a:solidFill>
              <a:srgbClr val="00229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Picture 17" descr="A blue electronic device with a screen and arrows&#10;&#10;Description automatically generated">
              <a:extLst>
                <a:ext uri="{FF2B5EF4-FFF2-40B4-BE49-F238E27FC236}">
                  <a16:creationId xmlns:a16="http://schemas.microsoft.com/office/drawing/2014/main" id="{891C331D-A5EE-F250-31CD-DFB4079FF5B5}"/>
                </a:ext>
              </a:extLst>
            </p:cNvPr>
            <p:cNvPicPr>
              <a:picLocks noChangeAspect="1"/>
            </p:cNvPicPr>
            <p:nvPr/>
          </p:nvPicPr>
          <p:blipFill>
            <a:blip r:embed="rId5"/>
            <a:stretch>
              <a:fillRect/>
            </a:stretch>
          </p:blipFill>
          <p:spPr>
            <a:xfrm>
              <a:off x="5063469" y="3657800"/>
              <a:ext cx="1192769" cy="713962"/>
            </a:xfrm>
            <a:prstGeom prst="rect">
              <a:avLst/>
            </a:prstGeom>
          </p:spPr>
        </p:pic>
      </p:grpSp>
      <p:grpSp>
        <p:nvGrpSpPr>
          <p:cNvPr id="32" name="Group 31">
            <a:extLst>
              <a:ext uri="{FF2B5EF4-FFF2-40B4-BE49-F238E27FC236}">
                <a16:creationId xmlns:a16="http://schemas.microsoft.com/office/drawing/2014/main" id="{6B3540FA-E850-ECCB-E869-8B5DBE671170}"/>
              </a:ext>
            </a:extLst>
          </p:cNvPr>
          <p:cNvGrpSpPr/>
          <p:nvPr/>
        </p:nvGrpSpPr>
        <p:grpSpPr>
          <a:xfrm>
            <a:off x="5318258" y="3611875"/>
            <a:ext cx="1420114" cy="1420114"/>
            <a:chOff x="7067212" y="3113255"/>
            <a:chExt cx="1420114" cy="1420114"/>
          </a:xfrm>
        </p:grpSpPr>
        <p:sp>
          <p:nvSpPr>
            <p:cNvPr id="27" name="Oval 26">
              <a:extLst>
                <a:ext uri="{FF2B5EF4-FFF2-40B4-BE49-F238E27FC236}">
                  <a16:creationId xmlns:a16="http://schemas.microsoft.com/office/drawing/2014/main" id="{231AB1BC-6031-7DEC-06AC-0C8184B8A4FB}"/>
                </a:ext>
              </a:extLst>
            </p:cNvPr>
            <p:cNvSpPr/>
            <p:nvPr/>
          </p:nvSpPr>
          <p:spPr>
            <a:xfrm>
              <a:off x="7067212" y="3113255"/>
              <a:ext cx="1420114" cy="1420114"/>
            </a:xfrm>
            <a:prstGeom prst="ellipse">
              <a:avLst/>
            </a:prstGeom>
            <a:solidFill>
              <a:srgbClr val="00229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Picture 18" descr="A white device with blue text&#10;&#10;Description automatically generated">
              <a:extLst>
                <a:ext uri="{FF2B5EF4-FFF2-40B4-BE49-F238E27FC236}">
                  <a16:creationId xmlns:a16="http://schemas.microsoft.com/office/drawing/2014/main" id="{D703EE08-D687-EBF0-07CC-E89BC93F505C}"/>
                </a:ext>
              </a:extLst>
            </p:cNvPr>
            <p:cNvPicPr>
              <a:picLocks noChangeAspect="1"/>
            </p:cNvPicPr>
            <p:nvPr/>
          </p:nvPicPr>
          <p:blipFill>
            <a:blip r:embed="rId6"/>
            <a:stretch>
              <a:fillRect/>
            </a:stretch>
          </p:blipFill>
          <p:spPr>
            <a:xfrm>
              <a:off x="7325507" y="3473095"/>
              <a:ext cx="987268" cy="798831"/>
            </a:xfrm>
            <a:prstGeom prst="rect">
              <a:avLst/>
            </a:prstGeom>
          </p:spPr>
        </p:pic>
      </p:grpSp>
      <p:grpSp>
        <p:nvGrpSpPr>
          <p:cNvPr id="31" name="Group 30">
            <a:extLst>
              <a:ext uri="{FF2B5EF4-FFF2-40B4-BE49-F238E27FC236}">
                <a16:creationId xmlns:a16="http://schemas.microsoft.com/office/drawing/2014/main" id="{DDAA3B6D-0799-1709-8E1B-D808A3FBC02F}"/>
              </a:ext>
            </a:extLst>
          </p:cNvPr>
          <p:cNvGrpSpPr/>
          <p:nvPr/>
        </p:nvGrpSpPr>
        <p:grpSpPr>
          <a:xfrm>
            <a:off x="7145011" y="3596224"/>
            <a:ext cx="1420114" cy="1420114"/>
            <a:chOff x="8816736" y="2951648"/>
            <a:chExt cx="1420114" cy="1420114"/>
          </a:xfrm>
        </p:grpSpPr>
        <p:sp>
          <p:nvSpPr>
            <p:cNvPr id="28" name="Oval 27">
              <a:extLst>
                <a:ext uri="{FF2B5EF4-FFF2-40B4-BE49-F238E27FC236}">
                  <a16:creationId xmlns:a16="http://schemas.microsoft.com/office/drawing/2014/main" id="{9D7EA2DB-8DDA-EC26-B2BE-2BCA049AA4F3}"/>
                </a:ext>
              </a:extLst>
            </p:cNvPr>
            <p:cNvSpPr/>
            <p:nvPr/>
          </p:nvSpPr>
          <p:spPr>
            <a:xfrm>
              <a:off x="8816736" y="2951648"/>
              <a:ext cx="1420114" cy="1420114"/>
            </a:xfrm>
            <a:prstGeom prst="ellipse">
              <a:avLst/>
            </a:prstGeom>
            <a:solidFill>
              <a:srgbClr val="00229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Picture 19" descr="A close-up of a white device&#10;&#10;Description automatically generated">
              <a:extLst>
                <a:ext uri="{FF2B5EF4-FFF2-40B4-BE49-F238E27FC236}">
                  <a16:creationId xmlns:a16="http://schemas.microsoft.com/office/drawing/2014/main" id="{21B67CA2-F05D-0A55-08E6-AFF8353B1A7A}"/>
                </a:ext>
              </a:extLst>
            </p:cNvPr>
            <p:cNvPicPr>
              <a:picLocks noChangeAspect="1"/>
            </p:cNvPicPr>
            <p:nvPr/>
          </p:nvPicPr>
          <p:blipFill>
            <a:blip r:embed="rId7"/>
            <a:stretch>
              <a:fillRect/>
            </a:stretch>
          </p:blipFill>
          <p:spPr>
            <a:xfrm>
              <a:off x="8999715" y="3264591"/>
              <a:ext cx="1027113" cy="794227"/>
            </a:xfrm>
            <a:prstGeom prst="rect">
              <a:avLst/>
            </a:prstGeom>
          </p:spPr>
        </p:pic>
      </p:grpSp>
      <p:grpSp>
        <p:nvGrpSpPr>
          <p:cNvPr id="30" name="Group 29">
            <a:extLst>
              <a:ext uri="{FF2B5EF4-FFF2-40B4-BE49-F238E27FC236}">
                <a16:creationId xmlns:a16="http://schemas.microsoft.com/office/drawing/2014/main" id="{630D973E-88A4-C4B7-C2A6-B79AF6ACD1F5}"/>
              </a:ext>
            </a:extLst>
          </p:cNvPr>
          <p:cNvGrpSpPr/>
          <p:nvPr/>
        </p:nvGrpSpPr>
        <p:grpSpPr>
          <a:xfrm>
            <a:off x="8971764" y="3613075"/>
            <a:ext cx="1420114" cy="1420114"/>
            <a:chOff x="10906462" y="4047637"/>
            <a:chExt cx="1420114" cy="1420114"/>
          </a:xfrm>
        </p:grpSpPr>
        <p:sp>
          <p:nvSpPr>
            <p:cNvPr id="29" name="Oval 28">
              <a:extLst>
                <a:ext uri="{FF2B5EF4-FFF2-40B4-BE49-F238E27FC236}">
                  <a16:creationId xmlns:a16="http://schemas.microsoft.com/office/drawing/2014/main" id="{C3DAEA80-175A-CE14-31FB-191F2187B899}"/>
                </a:ext>
              </a:extLst>
            </p:cNvPr>
            <p:cNvSpPr/>
            <p:nvPr/>
          </p:nvSpPr>
          <p:spPr>
            <a:xfrm>
              <a:off x="10906462" y="4047637"/>
              <a:ext cx="1420114" cy="1420114"/>
            </a:xfrm>
            <a:prstGeom prst="ellipse">
              <a:avLst/>
            </a:prstGeom>
            <a:solidFill>
              <a:srgbClr val="00229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Picture 20" descr="A close-up of a card&#10;&#10;Description automatically generated">
              <a:extLst>
                <a:ext uri="{FF2B5EF4-FFF2-40B4-BE49-F238E27FC236}">
                  <a16:creationId xmlns:a16="http://schemas.microsoft.com/office/drawing/2014/main" id="{C30BA6BC-A501-8309-1E7C-DA22AD641AC7}"/>
                </a:ext>
              </a:extLst>
            </p:cNvPr>
            <p:cNvPicPr>
              <a:picLocks noChangeAspect="1"/>
            </p:cNvPicPr>
            <p:nvPr/>
          </p:nvPicPr>
          <p:blipFill>
            <a:blip r:embed="rId8"/>
            <a:stretch>
              <a:fillRect/>
            </a:stretch>
          </p:blipFill>
          <p:spPr>
            <a:xfrm>
              <a:off x="11074687" y="4440805"/>
              <a:ext cx="1083019" cy="659867"/>
            </a:xfrm>
            <a:prstGeom prst="rect">
              <a:avLst/>
            </a:prstGeom>
          </p:spPr>
        </p:pic>
      </p:grpSp>
    </p:spTree>
    <p:extLst>
      <p:ext uri="{BB962C8B-B14F-4D97-AF65-F5344CB8AC3E}">
        <p14:creationId xmlns:p14="http://schemas.microsoft.com/office/powerpoint/2010/main" val="2739830975"/>
      </p:ext>
    </p:extLst>
  </p:cSld>
  <p:clrMapOvr>
    <a:masterClrMapping/>
  </p:clrMapOvr>
</p:sld>
</file>

<file path=ppt/theme/theme1.xml><?xml version="1.0" encoding="utf-8"?>
<a:theme xmlns:a="http://schemas.openxmlformats.org/drawingml/2006/main" name="Thème Office">
  <a:themeElements>
    <a:clrScheme name="Axxes Colours">
      <a:dk1>
        <a:srgbClr val="000000"/>
      </a:dk1>
      <a:lt1>
        <a:srgbClr val="FFFFFF"/>
      </a:lt1>
      <a:dk2>
        <a:srgbClr val="00239C"/>
      </a:dk2>
      <a:lt2>
        <a:srgbClr val="00AFF0"/>
      </a:lt2>
      <a:accent1>
        <a:srgbClr val="00088F"/>
      </a:accent1>
      <a:accent2>
        <a:srgbClr val="00BABB"/>
      </a:accent2>
      <a:accent3>
        <a:srgbClr val="C7C808"/>
      </a:accent3>
      <a:accent4>
        <a:srgbClr val="F83C1C"/>
      </a:accent4>
      <a:accent5>
        <a:srgbClr val="A8E7FF"/>
      </a:accent5>
      <a:accent6>
        <a:srgbClr val="6E00FF"/>
      </a:accent6>
      <a:hlink>
        <a:srgbClr val="000000"/>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6" id="{81B4CEBC-849C-4632-A3F0-2FE0F204E6A2}" vid="{79E46E31-0B47-4934-8E4E-9564E296EF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1247</Words>
  <Application>Microsoft Office PowerPoint</Application>
  <PresentationFormat>Widescreen</PresentationFormat>
  <Paragraphs>209</Paragraphs>
  <Slides>12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Aptos</vt:lpstr>
      <vt:lpstr>Arial</vt:lpstr>
      <vt:lpstr>Calibri</vt:lpstr>
      <vt:lpstr>Fira Sans</vt:lpstr>
      <vt:lpstr>Fira Sans ExtraBold</vt:lpstr>
      <vt:lpstr>Fira Sans Light</vt:lpstr>
      <vt:lpstr>Fira Sans Medium</vt:lpstr>
      <vt:lpstr>Fira Sans Thin</vt:lpstr>
      <vt:lpstr>Wingdings</vt:lpstr>
      <vt:lpstr>Thème Office</vt:lpstr>
      <vt:lpstr>PowerPoint Presentation</vt:lpstr>
      <vt:lpstr>AGENDA</vt:lpstr>
      <vt:lpstr>STRATEGIA: CO TO JEST?</vt:lpstr>
      <vt:lpstr>CZYNNIKI WPŁYWAJĄCE NA MODEL UŻYTKOWANIA INFRASTRUKTURY IT</vt:lpstr>
      <vt:lpstr>CZYNNIKI WPŁYWAJĄCE NA MODEL UŻYTKOWANIA INFRASTRUKTURY IT</vt:lpstr>
      <vt:lpstr>CZYNNIKI ZEWNĘTRZNE NA KTÓRE NIE MAMY WPŁYWU</vt:lpstr>
      <vt:lpstr>1  |  SYTUACJA FINANSOWA: ANALIZA KREDYTOWA</vt:lpstr>
      <vt:lpstr>2  |  TCO: ANALIZA DANYCH I RAPORTOWANIE</vt:lpstr>
      <vt:lpstr>3  |  MODEL BIZNESOWY: DOSTOSOWANE PRODUKTY I USŁUGI </vt:lpstr>
      <vt:lpstr>Kompleksowe doradztwo w zakresie opłat drogowych </vt:lpstr>
      <vt:lpstr>ROZWIJAJ SWOJĄ STRATEGIĘ</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100CEOs</dc:title>
  <dc:creator>Patryk KRAJEWSKI</dc:creator>
  <cp:lastModifiedBy>Andreas KAMPA</cp:lastModifiedBy>
  <cp:revision>1</cp:revision>
  <dcterms:created xsi:type="dcterms:W3CDTF">2024-08-28T08:41:58Z</dcterms:created>
  <dcterms:modified xsi:type="dcterms:W3CDTF">2024-09-10T14:05:23Z</dcterms:modified>
</cp:coreProperties>
</file>