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4" r:id="rId1"/>
    <p:sldMasterId id="2147483668" r:id="rId2"/>
    <p:sldMasterId id="2147483680" r:id="rId3"/>
  </p:sldMasterIdLst>
  <p:notesMasterIdLst>
    <p:notesMasterId r:id="rId15"/>
  </p:notesMasterIdLst>
  <p:sldIdLst>
    <p:sldId id="256" r:id="rId4"/>
    <p:sldId id="268" r:id="rId5"/>
    <p:sldId id="264" r:id="rId6"/>
    <p:sldId id="267" r:id="rId7"/>
    <p:sldId id="266" r:id="rId8"/>
    <p:sldId id="334" r:id="rId9"/>
    <p:sldId id="269" r:id="rId10"/>
    <p:sldId id="335" r:id="rId11"/>
    <p:sldId id="337" r:id="rId12"/>
    <p:sldId id="336" r:id="rId13"/>
    <p:sldId id="263" r:id="rId1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C09"/>
    <a:srgbClr val="2A2A2A"/>
    <a:srgbClr val="EFF3F7"/>
    <a:srgbClr val="E1E5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00CE503-7D74-0440-86B5-276B51F2D2F4}" v="471" dt="2024-09-09T17:05:03.968"/>
    <p1510:client id="{C0D03F1B-EAE8-4E68-B1ED-D210DE422B69}" v="27" dt="2024-09-09T13:19:53.246"/>
  </p1510:revLst>
</p1510:revInfo>
</file>

<file path=ppt/tableStyles.xml><?xml version="1.0" encoding="utf-8"?>
<a:tblStyleLst xmlns:a="http://schemas.openxmlformats.org/drawingml/2006/main" def="{D7785D94-9822-48D3-B703-0861E65D1C31}">
  <a:tblStyle styleId="{D7785D94-9822-48D3-B703-0861E65D1C3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48"/>
    <p:restoredTop sz="94668"/>
  </p:normalViewPr>
  <p:slideViewPr>
    <p:cSldViewPr snapToGrid="0">
      <p:cViewPr varScale="1">
        <p:scale>
          <a:sx n="103" d="100"/>
          <a:sy n="103" d="100"/>
        </p:scale>
        <p:origin x="907" y="5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preserve="1" userDrawn="1">
  <p:cSld name="Title and content left side 1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B8413DB-6528-06ED-8E5A-586B9C7347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9050" y="0"/>
            <a:ext cx="2964949" cy="514349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21E5C82-5A7A-BA7D-BF47-77FFA6FCA62D}"/>
              </a:ext>
            </a:extLst>
          </p:cNvPr>
          <p:cNvSpPr/>
          <p:nvPr userDrawn="1"/>
        </p:nvSpPr>
        <p:spPr>
          <a:xfrm>
            <a:off x="6179050" y="0"/>
            <a:ext cx="2964949" cy="5143499"/>
          </a:xfrm>
          <a:prstGeom prst="rect">
            <a:avLst/>
          </a:prstGeom>
          <a:solidFill>
            <a:srgbClr val="2A2A2A">
              <a:alpha val="5058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56E694D-10B0-00DC-BCC2-838761849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967" y="430389"/>
            <a:ext cx="6764658" cy="688015"/>
          </a:xfrm>
        </p:spPr>
        <p:txBody>
          <a:bodyPr>
            <a:normAutofit/>
          </a:bodyPr>
          <a:lstStyle/>
          <a:p>
            <a:endParaRPr lang="en-LT" dirty="0">
              <a:solidFill>
                <a:srgbClr val="2A2A2A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F5602AD-39DD-6199-92F2-D71B1BFE2E3C}"/>
              </a:ext>
            </a:extLst>
          </p:cNvPr>
          <p:cNvGrpSpPr/>
          <p:nvPr userDrawn="1"/>
        </p:nvGrpSpPr>
        <p:grpSpPr>
          <a:xfrm>
            <a:off x="417466" y="4057318"/>
            <a:ext cx="732117" cy="732117"/>
            <a:chOff x="950680" y="1066995"/>
            <a:chExt cx="732117" cy="732117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5F06CED5-6678-C52F-AC02-AA9432B49D28}"/>
                </a:ext>
              </a:extLst>
            </p:cNvPr>
            <p:cNvSpPr/>
            <p:nvPr/>
          </p:nvSpPr>
          <p:spPr>
            <a:xfrm>
              <a:off x="950680" y="1066995"/>
              <a:ext cx="732117" cy="732117"/>
            </a:xfrm>
            <a:prstGeom prst="ellipse">
              <a:avLst/>
            </a:prstGeom>
            <a:solidFill>
              <a:srgbClr val="FF9C0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LT"/>
            </a:p>
          </p:txBody>
        </p:sp>
        <p:pic>
          <p:nvPicPr>
            <p:cNvPr id="11" name="Picture 10" descr="Logo&#10;&#10;Description automatically generated with low confidence">
              <a:extLst>
                <a:ext uri="{FF2B5EF4-FFF2-40B4-BE49-F238E27FC236}">
                  <a16:creationId xmlns:a16="http://schemas.microsoft.com/office/drawing/2014/main" id="{3A53F5DE-AF82-13A3-40A2-BE1F3C4912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3991" y="1203633"/>
              <a:ext cx="462201" cy="468447"/>
            </a:xfrm>
            <a:prstGeom prst="rect">
              <a:avLst/>
            </a:prstGeom>
          </p:spPr>
        </p:pic>
      </p:grp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2910518B-011B-78E6-92BF-F64A9BBD03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0956" y="1335197"/>
            <a:ext cx="3996189" cy="2521579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342900">
              <a:buClr>
                <a:srgbClr val="FF9C09"/>
              </a:buClr>
              <a:buFont typeface="Arial" panose="020B0604020202020204" pitchFamily="34" charset="0"/>
              <a:buChar char="•"/>
              <a:defRPr/>
            </a:lvl1pPr>
          </a:lstStyle>
          <a:p>
            <a:pPr marL="114300" indent="0">
              <a:buClr>
                <a:srgbClr val="FF9C09"/>
              </a:buClr>
              <a:buNone/>
            </a:pPr>
            <a:endParaRPr lang="en-GB" sz="11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164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Content Top 2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1EB5DDD-6F31-F350-1449-033D69700663}"/>
              </a:ext>
            </a:extLst>
          </p:cNvPr>
          <p:cNvSpPr/>
          <p:nvPr userDrawn="1"/>
        </p:nvSpPr>
        <p:spPr>
          <a:xfrm>
            <a:off x="0" y="3146132"/>
            <a:ext cx="9143999" cy="1997368"/>
          </a:xfrm>
          <a:prstGeom prst="rect">
            <a:avLst/>
          </a:prstGeom>
          <a:solidFill>
            <a:srgbClr val="2A2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811EE64D-E503-2CF0-38FE-6074254B89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50072" y="507705"/>
            <a:ext cx="342229" cy="34664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9872CE6B-D9CB-D891-DBBA-81C3F568B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967" y="430389"/>
            <a:ext cx="6764658" cy="688015"/>
          </a:xfrm>
        </p:spPr>
        <p:txBody>
          <a:bodyPr>
            <a:normAutofit/>
          </a:bodyPr>
          <a:lstStyle/>
          <a:p>
            <a:endParaRPr lang="en-LT" dirty="0">
              <a:solidFill>
                <a:srgbClr val="2A2A2A"/>
              </a:solidFill>
            </a:endParaRP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DFAD83D8-C7BE-91A7-6AA1-0CB1B87BB2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0956" y="1335198"/>
            <a:ext cx="3996189" cy="171222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114300" indent="0">
              <a:buClr>
                <a:srgbClr val="FF9C09"/>
              </a:buClr>
              <a:buNone/>
            </a:pPr>
            <a:endParaRPr lang="en-GB" sz="11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330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Content Bottom 2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97D15CD-2A0E-ECE3-E120-C19C3DB9961E}"/>
              </a:ext>
            </a:extLst>
          </p:cNvPr>
          <p:cNvSpPr/>
          <p:nvPr userDrawn="1"/>
        </p:nvSpPr>
        <p:spPr>
          <a:xfrm>
            <a:off x="0" y="1551008"/>
            <a:ext cx="9144000" cy="3592492"/>
          </a:xfrm>
          <a:prstGeom prst="rect">
            <a:avLst/>
          </a:prstGeom>
          <a:solidFill>
            <a:srgbClr val="2A2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0BEF1D3A-1E15-E181-91B0-DFB0085CD1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4051" y="2026858"/>
            <a:ext cx="8275898" cy="268625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114300" indent="0">
              <a:buClr>
                <a:srgbClr val="FF9C09"/>
              </a:buClr>
              <a:buNone/>
            </a:pPr>
            <a:endParaRPr lang="en-LT" sz="1200" dirty="0">
              <a:solidFill>
                <a:schemeClr val="bg1"/>
              </a:solidFill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0D2B6645-BD9B-CDAB-45EE-2A5833F1E4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50072" y="507705"/>
            <a:ext cx="342229" cy="34664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98E913BE-F0A1-0B2C-9846-5C2C07DEE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967" y="430389"/>
            <a:ext cx="6764658" cy="688015"/>
          </a:xfrm>
        </p:spPr>
        <p:txBody>
          <a:bodyPr>
            <a:normAutofit/>
          </a:bodyPr>
          <a:lstStyle/>
          <a:p>
            <a:endParaRPr lang="en-LT" dirty="0">
              <a:solidFill>
                <a:srgbClr val="2A2A2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6245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Empty / Logo 1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840E0FCE-8A89-C3CB-4850-6405B8625C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50072" y="507705"/>
            <a:ext cx="342229" cy="34664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FADB463C-52ED-ED04-B6AA-6CB1152DA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967" y="430389"/>
            <a:ext cx="6764658" cy="688015"/>
          </a:xfrm>
        </p:spPr>
        <p:txBody>
          <a:bodyPr>
            <a:normAutofit/>
          </a:bodyPr>
          <a:lstStyle/>
          <a:p>
            <a:endParaRPr lang="en-LT" dirty="0">
              <a:solidFill>
                <a:srgbClr val="2A2A2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6563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Empty / Logo 2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840E0FCE-8A89-C3CB-4850-6405B8625C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50072" y="507705"/>
            <a:ext cx="342229" cy="34664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2ABC02-A680-B462-8187-4C05E67782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0956" y="1335198"/>
            <a:ext cx="3996189" cy="171222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114300" indent="0">
              <a:buClr>
                <a:srgbClr val="FF9C09"/>
              </a:buClr>
              <a:buNone/>
            </a:pPr>
            <a:endParaRPr lang="en-GB" sz="1100" dirty="0">
              <a:solidFill>
                <a:schemeClr val="bg2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F67189-2EFA-9855-64C8-D7A180518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967" y="430389"/>
            <a:ext cx="6764658" cy="688015"/>
          </a:xfrm>
        </p:spPr>
        <p:txBody>
          <a:bodyPr>
            <a:normAutofit/>
          </a:bodyPr>
          <a:lstStyle/>
          <a:p>
            <a:endParaRPr lang="en-LT" dirty="0">
              <a:solidFill>
                <a:srgbClr val="2A2A2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4602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userDrawn="1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ar driving down a road&#10;&#10;Description automatically generated with low confidence">
            <a:extLst>
              <a:ext uri="{FF2B5EF4-FFF2-40B4-BE49-F238E27FC236}">
                <a16:creationId xmlns:a16="http://schemas.microsoft.com/office/drawing/2014/main" id="{E8A256D6-36E5-B67E-ED92-EDFDEB6E98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752" b="11805"/>
          <a:stretch/>
        </p:blipFill>
        <p:spPr>
          <a:xfrm rot="10800000">
            <a:off x="1" y="0"/>
            <a:ext cx="9144000" cy="51435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5220532-0367-74AC-EBA0-3DEEEE2B7E29}"/>
              </a:ext>
            </a:extLst>
          </p:cNvPr>
          <p:cNvSpPr/>
          <p:nvPr userDrawn="1"/>
        </p:nvSpPr>
        <p:spPr>
          <a:xfrm>
            <a:off x="0" y="0"/>
            <a:ext cx="4505477" cy="5143500"/>
          </a:xfrm>
          <a:prstGeom prst="rect">
            <a:avLst/>
          </a:prstGeom>
          <a:solidFill>
            <a:srgbClr val="2A2A2A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D57FBEB-BBF9-1F75-B012-FA542FD09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981" y="3857626"/>
            <a:ext cx="3623469" cy="1194208"/>
          </a:xfrm>
        </p:spPr>
        <p:txBody>
          <a:bodyPr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LT">
              <a:solidFill>
                <a:srgbClr val="FF9C0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3852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preserve="1" userDrawn="1">
  <p:cSld name="Insert 1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C162037-7D6A-416E-B895-CC8AC8C43654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A2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9AAC749-DDF7-A48B-E44B-46D5063111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71169" y="1558345"/>
            <a:ext cx="4240457" cy="4295101"/>
          </a:xfrm>
          <a:prstGeom prst="rect">
            <a:avLst/>
          </a:prstGeom>
        </p:spPr>
      </p:pic>
      <p:pic>
        <p:nvPicPr>
          <p:cNvPr id="7" name="Picture 6" descr="Logo&#10;&#10;Description automatically generated with low confidence">
            <a:extLst>
              <a:ext uri="{FF2B5EF4-FFF2-40B4-BE49-F238E27FC236}">
                <a16:creationId xmlns:a16="http://schemas.microsoft.com/office/drawing/2014/main" id="{3D283F2E-96DD-C621-1531-9AA2EAE1E34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4334" y="3915032"/>
            <a:ext cx="284814" cy="288663"/>
          </a:xfrm>
          <a:prstGeom prst="rect">
            <a:avLst/>
          </a:prstGeom>
        </p:spPr>
      </p:pic>
      <p:sp>
        <p:nvSpPr>
          <p:cNvPr id="14" name="Title 13">
            <a:extLst>
              <a:ext uri="{FF2B5EF4-FFF2-40B4-BE49-F238E27FC236}">
                <a16:creationId xmlns:a16="http://schemas.microsoft.com/office/drawing/2014/main" id="{520CE0CD-DA6F-066C-EB1F-CAEADEF87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1305" y="1701145"/>
            <a:ext cx="5466452" cy="993775"/>
          </a:xfrm>
        </p:spPr>
        <p:txBody>
          <a:bodyPr/>
          <a:lstStyle/>
          <a:p>
            <a:endParaRPr lang="en-LT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75825DF5-8C9D-70BD-E752-6656717349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31305" y="3007974"/>
            <a:ext cx="3568700" cy="1830388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LT" dirty="0"/>
          </a:p>
        </p:txBody>
      </p:sp>
    </p:spTree>
    <p:extLst>
      <p:ext uri="{BB962C8B-B14F-4D97-AF65-F5344CB8AC3E}">
        <p14:creationId xmlns:p14="http://schemas.microsoft.com/office/powerpoint/2010/main" val="3962782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preserve="1" userDrawn="1">
  <p:cSld name="Insert 2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C162037-7D6A-416E-B895-CC8AC8C43654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A2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9AAC749-DDF7-A48B-E44B-46D5063111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71169" y="1558345"/>
            <a:ext cx="4240457" cy="4295101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EDB165A-CE31-7658-6223-94939040D0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39784" y="1730804"/>
            <a:ext cx="5209494" cy="131445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94673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preserve="1" userDrawn="1">
  <p:cSld name="1_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C162037-7D6A-416E-B895-CC8AC8C43654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A2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EDB165A-CE31-7658-6223-94939040D0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39784" y="1730804"/>
            <a:ext cx="5209494" cy="131445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GB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F532A3A-6F2C-80D7-AAE2-D68D81A554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8993" y="457587"/>
            <a:ext cx="538540" cy="545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8783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preserve="1" userDrawn="1">
  <p:cSld name="1_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C162037-7D6A-416E-B895-CC8AC8C43654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9C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EDB165A-CE31-7658-6223-94939040D0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39784" y="1730804"/>
            <a:ext cx="5209494" cy="131445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62246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preserve="1" userDrawn="1">
  <p:cSld name="Title 1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wooden, grill, cooked&#10;&#10;Description automatically generated">
            <a:extLst>
              <a:ext uri="{FF2B5EF4-FFF2-40B4-BE49-F238E27FC236}">
                <a16:creationId xmlns:a16="http://schemas.microsoft.com/office/drawing/2014/main" id="{C70157F2-6CD7-14B1-636B-5FC95AABD9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5220532-0367-74AC-EBA0-3DEEEE2B7E29}"/>
              </a:ext>
            </a:extLst>
          </p:cNvPr>
          <p:cNvSpPr/>
          <p:nvPr userDrawn="1"/>
        </p:nvSpPr>
        <p:spPr>
          <a:xfrm>
            <a:off x="0" y="0"/>
            <a:ext cx="4505477" cy="5143500"/>
          </a:xfrm>
          <a:prstGeom prst="rect">
            <a:avLst/>
          </a:prstGeom>
          <a:solidFill>
            <a:srgbClr val="2A2A2A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ED5533D-FC00-F696-AD5E-A2FBFFD8659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5326" y="593052"/>
            <a:ext cx="684009" cy="69282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3D57FBEB-BBF9-1F75-B012-FA542FD09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981" y="3857626"/>
            <a:ext cx="3623469" cy="1194208"/>
          </a:xfrm>
        </p:spPr>
        <p:txBody>
          <a:bodyPr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LT" dirty="0">
              <a:solidFill>
                <a:srgbClr val="FF9C0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240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preserve="1" userDrawn="1">
  <p:cSld name="Title and content left side 2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D20D1E32-FCCC-5B33-FE36-741FB57E5893}"/>
              </a:ext>
            </a:extLst>
          </p:cNvPr>
          <p:cNvGrpSpPr/>
          <p:nvPr userDrawn="1"/>
        </p:nvGrpSpPr>
        <p:grpSpPr>
          <a:xfrm>
            <a:off x="6179048" y="0"/>
            <a:ext cx="2964951" cy="5143500"/>
            <a:chOff x="6179048" y="0"/>
            <a:chExt cx="2964951" cy="51435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235EF57-8447-CBB4-6825-7200E37163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110"/>
            <a:stretch/>
          </p:blipFill>
          <p:spPr>
            <a:xfrm>
              <a:off x="6179048" y="802"/>
              <a:ext cx="2964951" cy="5141895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DE3E97A-BF7A-D1AB-D718-01F4BE38B78D}"/>
                </a:ext>
              </a:extLst>
            </p:cNvPr>
            <p:cNvSpPr/>
            <p:nvPr/>
          </p:nvSpPr>
          <p:spPr>
            <a:xfrm>
              <a:off x="6179049" y="0"/>
              <a:ext cx="2964950" cy="5143500"/>
            </a:xfrm>
            <a:prstGeom prst="rect">
              <a:avLst/>
            </a:prstGeom>
            <a:solidFill>
              <a:srgbClr val="2A2A2A">
                <a:alpha val="3960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LT" dirty="0"/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E56E694D-10B0-00DC-BCC2-838761849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967" y="430389"/>
            <a:ext cx="6764658" cy="688015"/>
          </a:xfrm>
        </p:spPr>
        <p:txBody>
          <a:bodyPr>
            <a:normAutofit/>
          </a:bodyPr>
          <a:lstStyle/>
          <a:p>
            <a:endParaRPr lang="en-LT" dirty="0">
              <a:solidFill>
                <a:srgbClr val="2A2A2A"/>
              </a:solidFill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2910518B-011B-78E6-92BF-F64A9BBD03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0956" y="1335197"/>
            <a:ext cx="3996189" cy="2521579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342900">
              <a:buClr>
                <a:srgbClr val="FF9C09"/>
              </a:buClr>
              <a:buFont typeface="Arial" panose="020B0604020202020204" pitchFamily="34" charset="0"/>
              <a:buChar char="•"/>
              <a:defRPr/>
            </a:lvl1pPr>
          </a:lstStyle>
          <a:p>
            <a:pPr marL="114300" indent="0">
              <a:buClr>
                <a:srgbClr val="FF9C09"/>
              </a:buClr>
              <a:buNone/>
            </a:pPr>
            <a:endParaRPr lang="en-GB" sz="1100" dirty="0">
              <a:solidFill>
                <a:schemeClr val="bg2"/>
              </a:solidFill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6E6E2B83-54FB-270E-4884-12AC8E4265F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96583" y="4613514"/>
            <a:ext cx="342229" cy="34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990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Insert fo Diagrams / Tables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3C59F89-488B-EA48-68F5-EE4567F8319A}"/>
              </a:ext>
            </a:extLst>
          </p:cNvPr>
          <p:cNvSpPr/>
          <p:nvPr userDrawn="1"/>
        </p:nvSpPr>
        <p:spPr>
          <a:xfrm>
            <a:off x="0" y="0"/>
            <a:ext cx="9143999" cy="5143500"/>
          </a:xfrm>
          <a:prstGeom prst="rect">
            <a:avLst/>
          </a:prstGeom>
          <a:solidFill>
            <a:srgbClr val="2A2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4371D87-EA13-4C8A-98DF-A4595D5F9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686" y="391893"/>
            <a:ext cx="3299794" cy="1056661"/>
          </a:xfrm>
        </p:spPr>
        <p:txBody>
          <a:bodyPr anchor="t">
            <a:normAutofit/>
          </a:bodyPr>
          <a:lstStyle/>
          <a:p>
            <a:endParaRPr lang="en-LT" dirty="0">
              <a:solidFill>
                <a:schemeClr val="bg1"/>
              </a:solidFill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6A3CB935-E359-3BE9-A7ED-83DA6320E8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848" y="1594894"/>
            <a:ext cx="3184000" cy="2946704"/>
          </a:xfrm>
        </p:spPr>
        <p:txBody>
          <a:bodyPr>
            <a:normAutofit/>
          </a:bodyPr>
          <a:lstStyle/>
          <a:p>
            <a:pPr marL="114300" indent="0">
              <a:buClr>
                <a:srgbClr val="FF9C09"/>
              </a:buClr>
              <a:buNone/>
            </a:pPr>
            <a:endParaRPr lang="en-LT" sz="1200" dirty="0">
              <a:solidFill>
                <a:schemeClr val="bg1"/>
              </a:solidFill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3A442D8E-B230-DA8E-181F-1466F9781A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44143" y="4105796"/>
            <a:ext cx="684009" cy="69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8072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wooden, grill, cooked&#10;&#10;Description automatically generated">
            <a:extLst>
              <a:ext uri="{FF2B5EF4-FFF2-40B4-BE49-F238E27FC236}">
                <a16:creationId xmlns:a16="http://schemas.microsoft.com/office/drawing/2014/main" id="{263A3E74-AE82-BD4D-0389-D94A8CDC77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57EFE2E-4EA0-5EE3-2473-D2FC2F719B9B}"/>
              </a:ext>
            </a:extLst>
          </p:cNvPr>
          <p:cNvSpPr/>
          <p:nvPr userDrawn="1"/>
        </p:nvSpPr>
        <p:spPr>
          <a:xfrm>
            <a:off x="-1" y="1"/>
            <a:ext cx="9144000" cy="5143499"/>
          </a:xfrm>
          <a:prstGeom prst="rect">
            <a:avLst/>
          </a:prstGeom>
          <a:solidFill>
            <a:srgbClr val="2A2A2A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9" name="Google Shape;55;p13">
            <a:extLst>
              <a:ext uri="{FF2B5EF4-FFF2-40B4-BE49-F238E27FC236}">
                <a16:creationId xmlns:a16="http://schemas.microsoft.com/office/drawing/2014/main" id="{D618D616-EAE5-5FE8-CF60-529B4DA4FDF4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484963" y="4086960"/>
            <a:ext cx="3769412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>
              <a:buNone/>
              <a:defRPr/>
            </a:lvl1pPr>
          </a:lstStyle>
          <a:p>
            <a:pPr marL="0" indent="0" algn="l"/>
            <a:endParaRPr sz="1800" dirty="0">
              <a:solidFill>
                <a:srgbClr val="E1E5E9"/>
              </a:solidFill>
            </a:endParaRPr>
          </a:p>
        </p:txBody>
      </p:sp>
      <p:sp>
        <p:nvSpPr>
          <p:cNvPr id="10" name="Title 7">
            <a:extLst>
              <a:ext uri="{FF2B5EF4-FFF2-40B4-BE49-F238E27FC236}">
                <a16:creationId xmlns:a16="http://schemas.microsoft.com/office/drawing/2014/main" id="{3D91B29E-08EA-63B5-4161-F7CF6BF231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963" y="2762451"/>
            <a:ext cx="8520600" cy="1411137"/>
          </a:xfrm>
        </p:spPr>
        <p:txBody>
          <a:bodyPr>
            <a:normAutofit/>
          </a:bodyPr>
          <a:lstStyle/>
          <a:p>
            <a:pPr algn="l"/>
            <a:endParaRPr lang="en-LT" sz="4400" b="1" dirty="0">
              <a:solidFill>
                <a:schemeClr val="bg1"/>
              </a:solidFill>
            </a:endParaRPr>
          </a:p>
        </p:txBody>
      </p:sp>
      <p:pic>
        <p:nvPicPr>
          <p:cNvPr id="11" name="Picture 10" descr="Logo&#10;&#10;Description automatically generated with low confidence">
            <a:extLst>
              <a:ext uri="{FF2B5EF4-FFF2-40B4-BE49-F238E27FC236}">
                <a16:creationId xmlns:a16="http://schemas.microsoft.com/office/drawing/2014/main" id="{C5BBC931-9949-3B88-A881-1AFA474E2C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3190" y="259883"/>
            <a:ext cx="395399" cy="400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167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preserve="1" userDrawn="1">
  <p:cSld name="Title and content left side 3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56E694D-10B0-00DC-BCC2-838761849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967" y="430389"/>
            <a:ext cx="6764658" cy="688015"/>
          </a:xfrm>
        </p:spPr>
        <p:txBody>
          <a:bodyPr>
            <a:normAutofit/>
          </a:bodyPr>
          <a:lstStyle/>
          <a:p>
            <a:endParaRPr lang="en-LT" dirty="0">
              <a:solidFill>
                <a:srgbClr val="2A2A2A"/>
              </a:solidFill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2910518B-011B-78E6-92BF-F64A9BBD03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0956" y="1335197"/>
            <a:ext cx="3996189" cy="2521579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342900">
              <a:buClr>
                <a:srgbClr val="FF9C09"/>
              </a:buClr>
              <a:buFont typeface="Arial" panose="020B0604020202020204" pitchFamily="34" charset="0"/>
              <a:buChar char="•"/>
              <a:defRPr/>
            </a:lvl1pPr>
          </a:lstStyle>
          <a:p>
            <a:pPr marL="114300" indent="0">
              <a:buClr>
                <a:srgbClr val="FF9C09"/>
              </a:buClr>
              <a:buNone/>
            </a:pPr>
            <a:endParaRPr lang="en-GB" sz="1100" dirty="0">
              <a:solidFill>
                <a:schemeClr val="bg2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E28967D-B59E-F7A7-795A-10008A10B7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0364" y="0"/>
            <a:ext cx="1173636" cy="514189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2D1ED43-1070-A612-9EFF-371C080F3B27}"/>
              </a:ext>
            </a:extLst>
          </p:cNvPr>
          <p:cNvSpPr/>
          <p:nvPr userDrawn="1"/>
        </p:nvSpPr>
        <p:spPr>
          <a:xfrm>
            <a:off x="7970364" y="1605"/>
            <a:ext cx="1173637" cy="5141895"/>
          </a:xfrm>
          <a:prstGeom prst="rect">
            <a:avLst/>
          </a:prstGeom>
          <a:solidFill>
            <a:srgbClr val="2A2A2A">
              <a:alpha val="3960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C8C87E5-C7E0-788D-B331-85C76313486C}"/>
              </a:ext>
            </a:extLst>
          </p:cNvPr>
          <p:cNvSpPr/>
          <p:nvPr userDrawn="1"/>
        </p:nvSpPr>
        <p:spPr>
          <a:xfrm>
            <a:off x="645886" y="3964725"/>
            <a:ext cx="732117" cy="732117"/>
          </a:xfrm>
          <a:prstGeom prst="ellipse">
            <a:avLst/>
          </a:prstGeom>
          <a:solidFill>
            <a:srgbClr val="FF9C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548198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preserve="1" userDrawn="1">
  <p:cSld name="Title and content right side 1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water, outdoor, nature&#10;&#10;Description automatically generated">
            <a:extLst>
              <a:ext uri="{FF2B5EF4-FFF2-40B4-BE49-F238E27FC236}">
                <a16:creationId xmlns:a16="http://schemas.microsoft.com/office/drawing/2014/main" id="{75E62DD9-D3BC-8D3A-3E62-ED5E8479F4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315092" cy="5143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64B6AF7-8E3A-5D31-C89B-0757F8ADDB93}"/>
              </a:ext>
            </a:extLst>
          </p:cNvPr>
          <p:cNvSpPr/>
          <p:nvPr userDrawn="1"/>
        </p:nvSpPr>
        <p:spPr>
          <a:xfrm>
            <a:off x="0" y="0"/>
            <a:ext cx="1315092" cy="5143500"/>
          </a:xfrm>
          <a:prstGeom prst="rect">
            <a:avLst/>
          </a:prstGeom>
          <a:solidFill>
            <a:srgbClr val="2A2A2A">
              <a:alpha val="3960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56E694D-10B0-00DC-BCC2-838761849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3725" y="599276"/>
            <a:ext cx="6764658" cy="688015"/>
          </a:xfrm>
        </p:spPr>
        <p:txBody>
          <a:bodyPr>
            <a:normAutofit/>
          </a:bodyPr>
          <a:lstStyle/>
          <a:p>
            <a:endParaRPr lang="en-LT" dirty="0">
              <a:solidFill>
                <a:srgbClr val="2A2A2A"/>
              </a:solidFill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BB0D8DE-5F69-541D-70EB-B3CDDA0958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33725" y="2046536"/>
            <a:ext cx="6849264" cy="2615867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>
              <a:buClr>
                <a:srgbClr val="FF9C09"/>
              </a:buClr>
            </a:pPr>
            <a:endParaRPr lang="en-LT" sz="120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377C77D-199C-1840-B047-9AA9F040D19A}"/>
              </a:ext>
            </a:extLst>
          </p:cNvPr>
          <p:cNvSpPr/>
          <p:nvPr userDrawn="1"/>
        </p:nvSpPr>
        <p:spPr>
          <a:xfrm>
            <a:off x="950680" y="1066995"/>
            <a:ext cx="732117" cy="732117"/>
          </a:xfrm>
          <a:prstGeom prst="ellipse">
            <a:avLst/>
          </a:prstGeom>
          <a:solidFill>
            <a:srgbClr val="FF9C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459356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 preserve="1" userDrawn="1">
  <p:cSld name="Title Slide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train on a bridge&#10;&#10;Description automatically generated with medium confidence">
            <a:extLst>
              <a:ext uri="{FF2B5EF4-FFF2-40B4-BE49-F238E27FC236}">
                <a16:creationId xmlns:a16="http://schemas.microsoft.com/office/drawing/2014/main" id="{34A9F785-962D-3F14-E7C1-58FE8949C2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7E213C7-8867-10BA-4554-1605BB3BA11C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FF3F7">
              <a:alpha val="3960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0A50B33-9A1B-44F2-F0EC-9A0EBC6B0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967" y="430389"/>
            <a:ext cx="6764658" cy="688015"/>
          </a:xfrm>
        </p:spPr>
        <p:txBody>
          <a:bodyPr>
            <a:normAutofit/>
          </a:bodyPr>
          <a:lstStyle/>
          <a:p>
            <a:endParaRPr lang="en-LT" dirty="0">
              <a:solidFill>
                <a:srgbClr val="2A2A2A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CA2B331-3671-4096-F8A6-76E4BFBB03D5}"/>
              </a:ext>
            </a:extLst>
          </p:cNvPr>
          <p:cNvGrpSpPr/>
          <p:nvPr userDrawn="1"/>
        </p:nvGrpSpPr>
        <p:grpSpPr>
          <a:xfrm>
            <a:off x="417466" y="4057318"/>
            <a:ext cx="732117" cy="732117"/>
            <a:chOff x="950680" y="1066995"/>
            <a:chExt cx="732117" cy="732117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BBA9736-24A7-4D9B-5FC7-BC8E41EF3B72}"/>
                </a:ext>
              </a:extLst>
            </p:cNvPr>
            <p:cNvSpPr/>
            <p:nvPr/>
          </p:nvSpPr>
          <p:spPr>
            <a:xfrm>
              <a:off x="950680" y="1066995"/>
              <a:ext cx="732117" cy="732117"/>
            </a:xfrm>
            <a:prstGeom prst="ellipse">
              <a:avLst/>
            </a:prstGeom>
            <a:solidFill>
              <a:srgbClr val="FF9C0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LT"/>
            </a:p>
          </p:txBody>
        </p:sp>
        <p:pic>
          <p:nvPicPr>
            <p:cNvPr id="13" name="Picture 12" descr="Logo&#10;&#10;Description automatically generated with low confidence">
              <a:extLst>
                <a:ext uri="{FF2B5EF4-FFF2-40B4-BE49-F238E27FC236}">
                  <a16:creationId xmlns:a16="http://schemas.microsoft.com/office/drawing/2014/main" id="{C33C82CD-8FE8-567D-EDDB-1F7AD8F4D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83991" y="1203633"/>
              <a:ext cx="462201" cy="4684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97795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Title, Short Description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470C3DB-7FB3-5B48-CF9E-00BA58A81E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921396"/>
            <a:ext cx="9144000" cy="322210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94E5D19-0683-5248-0C11-6DA73F8271FA}"/>
              </a:ext>
            </a:extLst>
          </p:cNvPr>
          <p:cNvSpPr/>
          <p:nvPr userDrawn="1"/>
        </p:nvSpPr>
        <p:spPr>
          <a:xfrm>
            <a:off x="0" y="1921397"/>
            <a:ext cx="9144000" cy="3222102"/>
          </a:xfrm>
          <a:prstGeom prst="rect">
            <a:avLst/>
          </a:prstGeom>
          <a:solidFill>
            <a:srgbClr val="2A2A2A">
              <a:alpha val="700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AD8B4640-B921-DBCD-DF58-835BC7D702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8800" y="1118404"/>
            <a:ext cx="4767889" cy="68801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114300" indent="0">
              <a:buClr>
                <a:srgbClr val="FF9C09"/>
              </a:buClr>
              <a:buNone/>
            </a:pPr>
            <a:endParaRPr lang="en-GB" sz="1400" b="1" dirty="0">
              <a:solidFill>
                <a:srgbClr val="2A2A2A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DE38C104-9C46-22C0-3022-5E693CFCC41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50072" y="507705"/>
            <a:ext cx="342229" cy="34664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9453638D-72DF-1CBE-FCBF-5C463C555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967" y="430389"/>
            <a:ext cx="6764658" cy="688015"/>
          </a:xfrm>
        </p:spPr>
        <p:txBody>
          <a:bodyPr>
            <a:normAutofit/>
          </a:bodyPr>
          <a:lstStyle/>
          <a:p>
            <a:endParaRPr lang="en-LT" dirty="0">
              <a:solidFill>
                <a:srgbClr val="2A2A2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706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preserve="1" userDrawn="1">
  <p:cSld name="Points Slide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56E694D-10B0-00DC-BCC2-838761849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967" y="430389"/>
            <a:ext cx="6764658" cy="688015"/>
          </a:xfrm>
        </p:spPr>
        <p:txBody>
          <a:bodyPr>
            <a:normAutofit/>
          </a:bodyPr>
          <a:lstStyle/>
          <a:p>
            <a:endParaRPr lang="en-LT" dirty="0">
              <a:solidFill>
                <a:srgbClr val="2A2A2A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EE7D98F-3D80-49A3-DA88-FB532BA60841}"/>
              </a:ext>
            </a:extLst>
          </p:cNvPr>
          <p:cNvSpPr/>
          <p:nvPr userDrawn="1"/>
        </p:nvSpPr>
        <p:spPr>
          <a:xfrm>
            <a:off x="0" y="2267928"/>
            <a:ext cx="9144000" cy="2875572"/>
          </a:xfrm>
          <a:prstGeom prst="rect">
            <a:avLst/>
          </a:prstGeom>
          <a:solidFill>
            <a:srgbClr val="E1E5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5FEE14-0203-77BF-7436-1E71C41FBAA0}"/>
              </a:ext>
            </a:extLst>
          </p:cNvPr>
          <p:cNvSpPr/>
          <p:nvPr userDrawn="1"/>
        </p:nvSpPr>
        <p:spPr>
          <a:xfrm>
            <a:off x="509286" y="1608881"/>
            <a:ext cx="2569579" cy="3534617"/>
          </a:xfrm>
          <a:prstGeom prst="rect">
            <a:avLst/>
          </a:prstGeom>
          <a:solidFill>
            <a:srgbClr val="2A2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B005938-5842-1628-B69B-B750134AD70C}"/>
              </a:ext>
            </a:extLst>
          </p:cNvPr>
          <p:cNvSpPr/>
          <p:nvPr userDrawn="1"/>
        </p:nvSpPr>
        <p:spPr>
          <a:xfrm>
            <a:off x="3286582" y="1608881"/>
            <a:ext cx="2570208" cy="3534618"/>
          </a:xfrm>
          <a:prstGeom prst="rect">
            <a:avLst/>
          </a:prstGeom>
          <a:solidFill>
            <a:srgbClr val="2A2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5BCDC4C-881D-8507-7D58-BDB44F97194A}"/>
              </a:ext>
            </a:extLst>
          </p:cNvPr>
          <p:cNvSpPr/>
          <p:nvPr userDrawn="1"/>
        </p:nvSpPr>
        <p:spPr>
          <a:xfrm>
            <a:off x="6064507" y="1608881"/>
            <a:ext cx="2570208" cy="3534618"/>
          </a:xfrm>
          <a:prstGeom prst="rect">
            <a:avLst/>
          </a:prstGeom>
          <a:solidFill>
            <a:srgbClr val="2A2A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0A85C80-D280-6998-CA6B-6C23931905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804" y="1784816"/>
            <a:ext cx="378456" cy="37845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A161DB6-30C3-9A6F-87D6-92CE49F2C7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6983" y="1784816"/>
            <a:ext cx="378456" cy="3784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EBAF979-D133-53F0-09A4-CCBD72D6E0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9781" y="1784817"/>
            <a:ext cx="378456" cy="378456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2910518B-011B-78E6-92BF-F64A9BBD03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9285" y="2444924"/>
            <a:ext cx="2570208" cy="2521579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342900">
              <a:buClr>
                <a:srgbClr val="FF9C09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1pPr>
          </a:lstStyle>
          <a:p>
            <a:pPr marL="114300" indent="0">
              <a:buClr>
                <a:srgbClr val="FF9C09"/>
              </a:buClr>
              <a:buNone/>
            </a:pPr>
            <a:endParaRPr lang="en-GB" sz="1100" dirty="0">
              <a:solidFill>
                <a:schemeClr val="bg2"/>
              </a:solidFill>
            </a:endParaRP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2E2874D3-5789-FDD0-75BF-FC8433FB4CAD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3286582" y="2444924"/>
            <a:ext cx="2570208" cy="2521579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342900">
              <a:buClr>
                <a:srgbClr val="FF9C09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1pPr>
          </a:lstStyle>
          <a:p>
            <a:pPr marL="114300" indent="0">
              <a:buClr>
                <a:srgbClr val="FF9C09"/>
              </a:buClr>
              <a:buNone/>
            </a:pPr>
            <a:endParaRPr lang="en-GB" sz="1100" dirty="0">
              <a:solidFill>
                <a:schemeClr val="bg2"/>
              </a:solidFill>
            </a:endParaRP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4078B54C-C116-14AF-3BEA-E01509711FAB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6064507" y="2444924"/>
            <a:ext cx="2570208" cy="2521579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342900">
              <a:buClr>
                <a:srgbClr val="FF9C09"/>
              </a:buClr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1pPr>
          </a:lstStyle>
          <a:p>
            <a:pPr marL="114300" indent="0">
              <a:buClr>
                <a:srgbClr val="FF9C09"/>
              </a:buClr>
              <a:buNone/>
            </a:pPr>
            <a:endParaRPr lang="en-GB" sz="11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2758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Content Top 1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9872CE6B-D9CB-D891-DBBA-81C3F568B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967" y="430389"/>
            <a:ext cx="6764658" cy="688015"/>
          </a:xfrm>
        </p:spPr>
        <p:txBody>
          <a:bodyPr>
            <a:normAutofit/>
          </a:bodyPr>
          <a:lstStyle/>
          <a:p>
            <a:endParaRPr lang="en-LT" dirty="0">
              <a:solidFill>
                <a:srgbClr val="2A2A2A"/>
              </a:solidFill>
            </a:endParaRP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DFAD83D8-C7BE-91A7-6AA1-0CB1B87BB2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0956" y="1335198"/>
            <a:ext cx="3996189" cy="171222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114300" indent="0">
              <a:buClr>
                <a:srgbClr val="FF9C09"/>
              </a:buClr>
              <a:buNone/>
            </a:pPr>
            <a:endParaRPr lang="en-GB" sz="1100" dirty="0">
              <a:solidFill>
                <a:schemeClr val="bg2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44573C9-2AB5-FDB1-5A2B-94B645BF9E9B}"/>
              </a:ext>
            </a:extLst>
          </p:cNvPr>
          <p:cNvGrpSpPr/>
          <p:nvPr userDrawn="1"/>
        </p:nvGrpSpPr>
        <p:grpSpPr>
          <a:xfrm>
            <a:off x="-2" y="3388298"/>
            <a:ext cx="9143999" cy="1755202"/>
            <a:chOff x="-2" y="3388298"/>
            <a:chExt cx="9143999" cy="175520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6C5DB28-272F-2F97-C780-AFA9AAF316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3388298"/>
              <a:ext cx="9143997" cy="1755201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C436EC0-DEB1-F94A-848B-80F38EA9EECF}"/>
                </a:ext>
              </a:extLst>
            </p:cNvPr>
            <p:cNvSpPr/>
            <p:nvPr/>
          </p:nvSpPr>
          <p:spPr>
            <a:xfrm>
              <a:off x="-2" y="3388298"/>
              <a:ext cx="9143999" cy="1755202"/>
            </a:xfrm>
            <a:prstGeom prst="rect">
              <a:avLst/>
            </a:prstGeom>
            <a:solidFill>
              <a:srgbClr val="2A2A2A">
                <a:alpha val="5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LT"/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3B08CC8F-84BA-8086-93C7-D1A56F0AF24C}"/>
              </a:ext>
            </a:extLst>
          </p:cNvPr>
          <p:cNvSpPr/>
          <p:nvPr userDrawn="1"/>
        </p:nvSpPr>
        <p:spPr>
          <a:xfrm>
            <a:off x="8064913" y="3019210"/>
            <a:ext cx="732117" cy="732117"/>
          </a:xfrm>
          <a:prstGeom prst="ellipse">
            <a:avLst/>
          </a:prstGeom>
          <a:solidFill>
            <a:srgbClr val="FF9C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110789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preserve="1" userDrawn="1">
  <p:cSld name="Content Bottom 1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9872CE6B-D9CB-D891-DBBA-81C3F568B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967" y="430389"/>
            <a:ext cx="6764658" cy="688015"/>
          </a:xfrm>
        </p:spPr>
        <p:txBody>
          <a:bodyPr>
            <a:normAutofit/>
          </a:bodyPr>
          <a:lstStyle/>
          <a:p>
            <a:endParaRPr lang="en-LT" dirty="0">
              <a:solidFill>
                <a:srgbClr val="2A2A2A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0BC01E2-C8FB-9657-BE44-F16A4B0780D2}"/>
              </a:ext>
            </a:extLst>
          </p:cNvPr>
          <p:cNvGrpSpPr/>
          <p:nvPr userDrawn="1"/>
        </p:nvGrpSpPr>
        <p:grpSpPr>
          <a:xfrm>
            <a:off x="-2" y="1954970"/>
            <a:ext cx="9143999" cy="3188530"/>
            <a:chOff x="-2" y="1954970"/>
            <a:chExt cx="9143999" cy="318853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9C2A8C9-0EE4-CC1E-C8F7-F8D2F88C1F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1954970"/>
              <a:ext cx="9143997" cy="318853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82A0C0C-37A2-694F-9D27-ED2D42066181}"/>
                </a:ext>
              </a:extLst>
            </p:cNvPr>
            <p:cNvSpPr/>
            <p:nvPr/>
          </p:nvSpPr>
          <p:spPr>
            <a:xfrm>
              <a:off x="-2" y="1954970"/>
              <a:ext cx="9143999" cy="3188529"/>
            </a:xfrm>
            <a:prstGeom prst="rect">
              <a:avLst/>
            </a:prstGeom>
            <a:solidFill>
              <a:srgbClr val="2A2A2A">
                <a:alpha val="5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LT"/>
            </a:p>
          </p:txBody>
        </p:sp>
      </p:grpSp>
      <p:pic>
        <p:nvPicPr>
          <p:cNvPr id="9" name="Graphic 8">
            <a:extLst>
              <a:ext uri="{FF2B5EF4-FFF2-40B4-BE49-F238E27FC236}">
                <a16:creationId xmlns:a16="http://schemas.microsoft.com/office/drawing/2014/main" id="{7633CDAA-9C58-20B0-CB2A-9A9AF81C8D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50072" y="507705"/>
            <a:ext cx="342229" cy="346640"/>
          </a:xfrm>
          <a:prstGeom prst="rect">
            <a:avLst/>
          </a:prstGeom>
        </p:spPr>
      </p:pic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DFAD83D8-C7BE-91A7-6AA1-0CB1B87BB2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0956" y="2385400"/>
            <a:ext cx="3996189" cy="171222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114300" indent="0">
              <a:buClr>
                <a:srgbClr val="FF9C09"/>
              </a:buClr>
              <a:buNone/>
            </a:pPr>
            <a:endParaRPr lang="en-GB" sz="11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446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D8DDF3-B8B1-D274-8DC8-82AA8E755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dirty="0"/>
              <a:t>Click to edit Master title style</a:t>
            </a:r>
            <a:endParaRPr lang="en-L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1A76EF-2F1F-D7E7-129B-A83B18539A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D34C92-1C1C-2B96-9713-A501B3120C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4F313D-262B-B240-B9A2-BBAD8262E5D6}" type="datetimeFigureOut">
              <a:rPr lang="en-LT" smtClean="0"/>
              <a:t>09/11/2024</a:t>
            </a:fld>
            <a:endParaRPr lang="en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179901-3226-C0FC-B965-C4CFFC1123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2059F3-7600-D728-8B0E-AB5F6DB286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66C420-F56A-5741-BA67-72F040DC432E}" type="slidenum">
              <a:rPr lang="en-LT" smtClean="0"/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3288071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87" r:id="rId2"/>
    <p:sldLayoutId id="2147483688" r:id="rId3"/>
    <p:sldLayoutId id="2147483685" r:id="rId4"/>
    <p:sldLayoutId id="2147483660" r:id="rId5"/>
    <p:sldLayoutId id="2147483662" r:id="rId6"/>
    <p:sldLayoutId id="2147483686" r:id="rId7"/>
    <p:sldLayoutId id="2147483689" r:id="rId8"/>
    <p:sldLayoutId id="2147483690" r:id="rId9"/>
    <p:sldLayoutId id="2147483661" r:id="rId10"/>
    <p:sldLayoutId id="2147483663" r:id="rId11"/>
    <p:sldLayoutId id="2147483664" r:id="rId12"/>
    <p:sldLayoutId id="2147483665" r:id="rId13"/>
    <p:sldLayoutId id="214748369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i="0" kern="1200">
          <a:solidFill>
            <a:srgbClr val="2A2A2A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FF9C09"/>
        </a:buClr>
        <a:buFont typeface="Arial" panose="020B0604020202020204" pitchFamily="34" charset="0"/>
        <a:buChar char="•"/>
        <a:defRPr sz="1100" kern="1200">
          <a:solidFill>
            <a:schemeClr val="tx1">
              <a:lumMod val="50000"/>
              <a:lumOff val="50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9C09"/>
        </a:buClr>
        <a:buFont typeface="Arial" panose="020B0604020202020204" pitchFamily="34" charset="0"/>
        <a:buChar char="•"/>
        <a:defRPr sz="1100" kern="1200">
          <a:solidFill>
            <a:schemeClr val="tx1">
              <a:lumMod val="50000"/>
              <a:lumOff val="50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9C09"/>
        </a:buClr>
        <a:buFont typeface="Arial" panose="020B0604020202020204" pitchFamily="34" charset="0"/>
        <a:buChar char="•"/>
        <a:defRPr sz="1100" kern="1200">
          <a:solidFill>
            <a:schemeClr val="tx1">
              <a:lumMod val="50000"/>
              <a:lumOff val="50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9C09"/>
        </a:buClr>
        <a:buFont typeface="Arial" panose="020B0604020202020204" pitchFamily="34" charset="0"/>
        <a:buChar char="•"/>
        <a:defRPr sz="1100" kern="1200">
          <a:solidFill>
            <a:schemeClr val="tx1">
              <a:lumMod val="50000"/>
              <a:lumOff val="50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9C09"/>
        </a:buClr>
        <a:buFont typeface="Arial" panose="020B0604020202020204" pitchFamily="34" charset="0"/>
        <a:buChar char="•"/>
        <a:defRPr sz="1100" kern="1200">
          <a:solidFill>
            <a:schemeClr val="tx1">
              <a:lumMod val="50000"/>
              <a:lumOff val="50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848333-B26D-98B3-C202-74590C7CD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L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077B85-39E8-F2E6-820E-13B2983D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LT" dirty="0"/>
          </a:p>
        </p:txBody>
      </p:sp>
    </p:spTree>
    <p:extLst>
      <p:ext uri="{BB962C8B-B14F-4D97-AF65-F5344CB8AC3E}">
        <p14:creationId xmlns:p14="http://schemas.microsoft.com/office/powerpoint/2010/main" val="4210164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83" r:id="rId2"/>
    <p:sldLayoutId id="2147483692" r:id="rId3"/>
    <p:sldLayoutId id="2147483693" r:id="rId4"/>
    <p:sldLayoutId id="2147483681" r:id="rId5"/>
    <p:sldLayoutId id="2147483682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FF9C09"/>
        </a:buClr>
        <a:buFont typeface="Arial" panose="020B0604020202020204" pitchFamily="34" charset="0"/>
        <a:buChar char="•"/>
        <a:defRPr sz="1100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9C09"/>
        </a:buClr>
        <a:buFont typeface="Arial" panose="020B0604020202020204" pitchFamily="34" charset="0"/>
        <a:buChar char="•"/>
        <a:defRPr sz="1100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9C09"/>
        </a:buClr>
        <a:buFont typeface="Arial" panose="020B0604020202020204" pitchFamily="34" charset="0"/>
        <a:buChar char="•"/>
        <a:defRPr sz="1100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9C09"/>
        </a:buClr>
        <a:buFont typeface="Arial" panose="020B0604020202020204" pitchFamily="34" charset="0"/>
        <a:buChar char="•"/>
        <a:defRPr sz="1100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9C09"/>
        </a:buClr>
        <a:buFont typeface="Arial" panose="020B0604020202020204" pitchFamily="34" charset="0"/>
        <a:buChar char="•"/>
        <a:defRPr sz="1100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DB6ECF-3B57-71B5-6A2E-FF0BEB655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L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EBC526-389B-1C08-59BE-359CB5D9D7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LT" dirty="0"/>
          </a:p>
        </p:txBody>
      </p:sp>
    </p:spTree>
    <p:extLst>
      <p:ext uri="{BB962C8B-B14F-4D97-AF65-F5344CB8AC3E}">
        <p14:creationId xmlns:p14="http://schemas.microsoft.com/office/powerpoint/2010/main" val="2038964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100" kern="1200">
          <a:solidFill>
            <a:srgbClr val="E1E5E9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100" kern="1200">
          <a:solidFill>
            <a:srgbClr val="E1E5E9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100" kern="1200">
          <a:solidFill>
            <a:srgbClr val="E1E5E9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100" kern="1200">
          <a:solidFill>
            <a:srgbClr val="E1E5E9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100" kern="1200">
          <a:solidFill>
            <a:srgbClr val="E1E5E9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7" Type="http://schemas.openxmlformats.org/officeDocument/2006/relationships/image" Target="../media/image32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CC66F73-D003-A609-2385-232C75BBFB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3491" y="1945247"/>
            <a:ext cx="6597018" cy="1924049"/>
          </a:xfrm>
        </p:spPr>
        <p:txBody>
          <a:bodyPr>
            <a:noAutofit/>
          </a:bodyPr>
          <a:lstStyle/>
          <a:p>
            <a:pPr algn="ctr"/>
            <a:br>
              <a:rPr lang="en-GB" sz="2400" dirty="0"/>
            </a:br>
            <a:r>
              <a:rPr lang="pl-PL" sz="2400" dirty="0"/>
              <a:t>Za kurtyną zapewnień - nikt nie da Ci </a:t>
            </a:r>
            <a:br>
              <a:rPr lang="pl-PL" sz="2400" dirty="0"/>
            </a:br>
            <a:br>
              <a:rPr lang="pl-PL" sz="2400" dirty="0"/>
            </a:br>
            <a:r>
              <a:rPr lang="pl-PL" sz="2400" dirty="0"/>
              <a:t>tyle, ile obieca dostawca telematyki</a:t>
            </a:r>
            <a:endParaRPr lang="en-LT" sz="2400" dirty="0"/>
          </a:p>
        </p:txBody>
      </p:sp>
      <p:pic>
        <p:nvPicPr>
          <p:cNvPr id="6" name="Picture 5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5FDB2EFE-77B0-62AE-2BBD-A274D47477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474" y="107667"/>
            <a:ext cx="3081130" cy="924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5680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C2F7C-6C0D-952B-E823-32576AE0793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9118" y="271196"/>
            <a:ext cx="4591050" cy="1106487"/>
          </a:xfrm>
        </p:spPr>
        <p:txBody>
          <a:bodyPr>
            <a:normAutofit/>
          </a:bodyPr>
          <a:lstStyle/>
          <a:p>
            <a:r>
              <a:rPr lang="pl-PL" b="1" dirty="0">
                <a:effectLst/>
              </a:rPr>
              <a:t>Modułowy model współpracy </a:t>
            </a:r>
            <a:endParaRPr lang="en-LT" sz="320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7B8FEEA-FA88-9B5C-7518-D2EBA6100A94}"/>
              </a:ext>
            </a:extLst>
          </p:cNvPr>
          <p:cNvSpPr txBox="1">
            <a:spLocks/>
          </p:cNvSpPr>
          <p:nvPr/>
        </p:nvSpPr>
        <p:spPr>
          <a:xfrm>
            <a:off x="399118" y="3521350"/>
            <a:ext cx="3635000" cy="1622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ctr">
              <a:buClrTx/>
              <a:buFontTx/>
            </a:pPr>
            <a:r>
              <a:rPr lang="pl-PL" sz="2000" dirty="0"/>
              <a:t>Korzystaj wyłącznie z usług, których potrzebujesz!</a:t>
            </a:r>
            <a:endParaRPr lang="en-LT" sz="240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C83CE27-F30D-DC4E-740E-F66D20F27D81}"/>
              </a:ext>
            </a:extLst>
          </p:cNvPr>
          <p:cNvSpPr/>
          <p:nvPr/>
        </p:nvSpPr>
        <p:spPr>
          <a:xfrm rot="20838591">
            <a:off x="7755336" y="3819286"/>
            <a:ext cx="1206435" cy="1206435"/>
          </a:xfrm>
          <a:prstGeom prst="ellipse">
            <a:avLst/>
          </a:prstGeom>
          <a:solidFill>
            <a:srgbClr val="2A2A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LT" sz="4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!</a:t>
            </a:r>
            <a:endParaRPr lang="en-LT" sz="105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75DE171-E74F-240D-B70D-EA615B88FA6D}"/>
              </a:ext>
            </a:extLst>
          </p:cNvPr>
          <p:cNvSpPr/>
          <p:nvPr/>
        </p:nvSpPr>
        <p:spPr>
          <a:xfrm rot="590061">
            <a:off x="4621596" y="146010"/>
            <a:ext cx="635413" cy="635413"/>
          </a:xfrm>
          <a:prstGeom prst="ellipse">
            <a:avLst/>
          </a:prstGeom>
          <a:solidFill>
            <a:srgbClr val="2A2A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LT" sz="3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!</a:t>
            </a:r>
            <a:endParaRPr lang="en-LT" sz="7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Picture 5" descr="A computer screen with a map&#10;&#10;Description automatically generated">
            <a:extLst>
              <a:ext uri="{FF2B5EF4-FFF2-40B4-BE49-F238E27FC236}">
                <a16:creationId xmlns:a16="http://schemas.microsoft.com/office/drawing/2014/main" id="{F383EF3A-3CCA-D601-5CE3-7AC1F56389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3193" y="753035"/>
            <a:ext cx="5801787" cy="4119269"/>
          </a:xfrm>
          <a:prstGeom prst="rect">
            <a:avLst/>
          </a:prstGeom>
        </p:spPr>
      </p:pic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FC51AB69-1641-EDAC-5FFF-86A6DDF0136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448" r="912"/>
          <a:stretch/>
        </p:blipFill>
        <p:spPr>
          <a:xfrm>
            <a:off x="3317340" y="1064750"/>
            <a:ext cx="5233494" cy="2601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3352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67CB6-D597-D628-119D-D6CE74B158C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02464" y="1811259"/>
            <a:ext cx="3998913" cy="1306513"/>
          </a:xfrm>
        </p:spPr>
        <p:txBody>
          <a:bodyPr/>
          <a:lstStyle/>
          <a:p>
            <a:r>
              <a:rPr lang="en-GB" dirty="0"/>
              <a:t>Linked to your </a:t>
            </a:r>
            <a:r>
              <a:rPr lang="en-GB" dirty="0">
                <a:solidFill>
                  <a:srgbClr val="FF9C09"/>
                </a:solidFill>
              </a:rPr>
              <a:t>success</a:t>
            </a:r>
            <a:endParaRPr lang="en-LT" dirty="0">
              <a:solidFill>
                <a:srgbClr val="FF9C09"/>
              </a:solidFill>
            </a:endParaRPr>
          </a:p>
        </p:txBody>
      </p:sp>
      <p:pic>
        <p:nvPicPr>
          <p:cNvPr id="3" name="Picture 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C5CCFD4A-6B35-887D-92D5-A6687D94B9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433" y="687744"/>
            <a:ext cx="3081130" cy="924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2665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96ECCBC-D2E9-A5F1-D721-881ADEFF9F2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64520" y="1378422"/>
            <a:ext cx="5209494" cy="1314450"/>
          </a:xfrm>
        </p:spPr>
        <p:txBody>
          <a:bodyPr>
            <a:normAutofit/>
          </a:bodyPr>
          <a:lstStyle/>
          <a:p>
            <a:r>
              <a:rPr lang="pl-PL" sz="2400" b="1" kern="100" dirty="0">
                <a:effectLst/>
              </a:rPr>
              <a:t>Co obiecuje dostawca </a:t>
            </a:r>
            <a:r>
              <a:rPr lang="pl-PL" sz="2400" b="1" kern="100" dirty="0" err="1">
                <a:effectLst/>
              </a:rPr>
              <a:t>telematyki</a:t>
            </a:r>
            <a:r>
              <a:rPr lang="pl-PL" sz="2400" b="1" kern="100" dirty="0">
                <a:effectLst/>
              </a:rPr>
              <a:t>?</a:t>
            </a:r>
            <a:endParaRPr lang="en-LT" sz="2400" kern="100" dirty="0">
              <a:effectLst/>
            </a:endParaRPr>
          </a:p>
          <a:p>
            <a:endParaRPr lang="en-LT" sz="1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2A9846-A2BD-B84B-2A11-F537D984C9E1}"/>
              </a:ext>
            </a:extLst>
          </p:cNvPr>
          <p:cNvSpPr txBox="1"/>
          <p:nvPr/>
        </p:nvSpPr>
        <p:spPr>
          <a:xfrm>
            <a:off x="1615048" y="2183759"/>
            <a:ext cx="3782309" cy="13414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buClr>
                <a:srgbClr val="FF9C09"/>
              </a:buClr>
            </a:pPr>
            <a:r>
              <a:rPr lang="pl-PL" sz="1400" kern="1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Poprawisz efektywność floty</a:t>
            </a:r>
            <a:endParaRPr lang="en-LT" sz="1400" kern="100" dirty="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>
              <a:lnSpc>
                <a:spcPct val="150000"/>
              </a:lnSpc>
              <a:buClr>
                <a:srgbClr val="FF9C09"/>
              </a:buClr>
            </a:pPr>
            <a:r>
              <a:rPr lang="pl-PL" kern="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Ograniczysz koszty paliwa</a:t>
            </a:r>
            <a:endParaRPr lang="en-LT" sz="1400" kern="100" dirty="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>
              <a:lnSpc>
                <a:spcPct val="150000"/>
              </a:lnSpc>
              <a:spcAft>
                <a:spcPts val="800"/>
              </a:spcAft>
              <a:buClr>
                <a:srgbClr val="FF9C09"/>
              </a:buClr>
            </a:pPr>
            <a:r>
              <a:rPr lang="pl-PL" sz="1400" kern="1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Zwiększysz kontrolę nad pojazdami i pracownikami</a:t>
            </a:r>
            <a:endParaRPr lang="en-LT" sz="1400" kern="100" dirty="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15AEF6C-2C18-F62D-2E97-CED44255BF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17984" y="2267894"/>
            <a:ext cx="276697" cy="276697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9E605F89-31B8-8D34-6244-DC6DD81E5B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17983" y="2581369"/>
            <a:ext cx="276697" cy="276697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1AFA98EF-E023-BDFB-83D5-3CF69D021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17982" y="2913972"/>
            <a:ext cx="276697" cy="276697"/>
          </a:xfrm>
          <a:prstGeom prst="rect">
            <a:avLst/>
          </a:prstGeom>
        </p:spPr>
      </p:pic>
      <p:pic>
        <p:nvPicPr>
          <p:cNvPr id="10" name="Picture 9" descr="A person in a suit and tie giving thumbs up&#10;&#10;Description automatically generated">
            <a:extLst>
              <a:ext uri="{FF2B5EF4-FFF2-40B4-BE49-F238E27FC236}">
                <a16:creationId xmlns:a16="http://schemas.microsoft.com/office/drawing/2014/main" id="{73B5A539-6724-80D3-B3C7-30018C3ADC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7198" y="856394"/>
            <a:ext cx="3883248" cy="428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8157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30249-409D-88D6-4A05-A3ADA03F8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pl-PL" sz="2400" b="1" dirty="0">
                <a:effectLst/>
              </a:rPr>
              <a:t>Potem robi się jeszcze ciekawiej…</a:t>
            </a:r>
            <a:r>
              <a:rPr lang="en-LT" sz="2400" dirty="0">
                <a:effectLst/>
              </a:rPr>
              <a:t> </a:t>
            </a:r>
            <a:endParaRPr lang="en-LT" sz="2400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D733C35-CD30-5EDB-3B7E-E384B725E68F}"/>
              </a:ext>
            </a:extLst>
          </p:cNvPr>
          <p:cNvGrpSpPr/>
          <p:nvPr/>
        </p:nvGrpSpPr>
        <p:grpSpPr>
          <a:xfrm>
            <a:off x="2501554" y="1332593"/>
            <a:ext cx="2547160" cy="1882207"/>
            <a:chOff x="2137144" y="1928700"/>
            <a:chExt cx="2547160" cy="1882207"/>
          </a:xfrm>
        </p:grpSpPr>
        <p:sp>
          <p:nvSpPr>
            <p:cNvPr id="14" name="Rounded Rectangular Callout 5">
              <a:extLst>
                <a:ext uri="{FF2B5EF4-FFF2-40B4-BE49-F238E27FC236}">
                  <a16:creationId xmlns:a16="http://schemas.microsoft.com/office/drawing/2014/main" id="{FA18EF18-2E19-5B52-37B7-803755E3C9CE}"/>
                </a:ext>
              </a:extLst>
            </p:cNvPr>
            <p:cNvSpPr/>
            <p:nvPr/>
          </p:nvSpPr>
          <p:spPr>
            <a:xfrm>
              <a:off x="2137144" y="1928700"/>
              <a:ext cx="2547160" cy="1106738"/>
            </a:xfrm>
            <a:custGeom>
              <a:avLst/>
              <a:gdLst>
                <a:gd name="connsiteX0" fmla="*/ 0 w 2942376"/>
                <a:gd name="connsiteY0" fmla="*/ 144764 h 868567"/>
                <a:gd name="connsiteX1" fmla="*/ 144764 w 2942376"/>
                <a:gd name="connsiteY1" fmla="*/ 0 h 868567"/>
                <a:gd name="connsiteX2" fmla="*/ 490396 w 2942376"/>
                <a:gd name="connsiteY2" fmla="*/ 0 h 868567"/>
                <a:gd name="connsiteX3" fmla="*/ 490396 w 2942376"/>
                <a:gd name="connsiteY3" fmla="*/ 0 h 868567"/>
                <a:gd name="connsiteX4" fmla="*/ 1225990 w 2942376"/>
                <a:gd name="connsiteY4" fmla="*/ 0 h 868567"/>
                <a:gd name="connsiteX5" fmla="*/ 2797612 w 2942376"/>
                <a:gd name="connsiteY5" fmla="*/ 0 h 868567"/>
                <a:gd name="connsiteX6" fmla="*/ 2942376 w 2942376"/>
                <a:gd name="connsiteY6" fmla="*/ 144764 h 868567"/>
                <a:gd name="connsiteX7" fmla="*/ 2942376 w 2942376"/>
                <a:gd name="connsiteY7" fmla="*/ 506664 h 868567"/>
                <a:gd name="connsiteX8" fmla="*/ 2942376 w 2942376"/>
                <a:gd name="connsiteY8" fmla="*/ 506664 h 868567"/>
                <a:gd name="connsiteX9" fmla="*/ 2942376 w 2942376"/>
                <a:gd name="connsiteY9" fmla="*/ 723806 h 868567"/>
                <a:gd name="connsiteX10" fmla="*/ 2942376 w 2942376"/>
                <a:gd name="connsiteY10" fmla="*/ 723803 h 868567"/>
                <a:gd name="connsiteX11" fmla="*/ 2797612 w 2942376"/>
                <a:gd name="connsiteY11" fmla="*/ 868567 h 868567"/>
                <a:gd name="connsiteX12" fmla="*/ 1225990 w 2942376"/>
                <a:gd name="connsiteY12" fmla="*/ 868567 h 868567"/>
                <a:gd name="connsiteX13" fmla="*/ 858203 w 2942376"/>
                <a:gd name="connsiteY13" fmla="*/ 977138 h 868567"/>
                <a:gd name="connsiteX14" fmla="*/ 490396 w 2942376"/>
                <a:gd name="connsiteY14" fmla="*/ 868567 h 868567"/>
                <a:gd name="connsiteX15" fmla="*/ 144764 w 2942376"/>
                <a:gd name="connsiteY15" fmla="*/ 868567 h 868567"/>
                <a:gd name="connsiteX16" fmla="*/ 0 w 2942376"/>
                <a:gd name="connsiteY16" fmla="*/ 723803 h 868567"/>
                <a:gd name="connsiteX17" fmla="*/ 0 w 2942376"/>
                <a:gd name="connsiteY17" fmla="*/ 723806 h 868567"/>
                <a:gd name="connsiteX18" fmla="*/ 0 w 2942376"/>
                <a:gd name="connsiteY18" fmla="*/ 506664 h 868567"/>
                <a:gd name="connsiteX19" fmla="*/ 0 w 2942376"/>
                <a:gd name="connsiteY19" fmla="*/ 506664 h 868567"/>
                <a:gd name="connsiteX20" fmla="*/ 0 w 2942376"/>
                <a:gd name="connsiteY20" fmla="*/ 144764 h 868567"/>
                <a:gd name="connsiteX0" fmla="*/ 0 w 2942376"/>
                <a:gd name="connsiteY0" fmla="*/ 144764 h 1121138"/>
                <a:gd name="connsiteX1" fmla="*/ 144764 w 2942376"/>
                <a:gd name="connsiteY1" fmla="*/ 0 h 1121138"/>
                <a:gd name="connsiteX2" fmla="*/ 490396 w 2942376"/>
                <a:gd name="connsiteY2" fmla="*/ 0 h 1121138"/>
                <a:gd name="connsiteX3" fmla="*/ 490396 w 2942376"/>
                <a:gd name="connsiteY3" fmla="*/ 0 h 1121138"/>
                <a:gd name="connsiteX4" fmla="*/ 1225990 w 2942376"/>
                <a:gd name="connsiteY4" fmla="*/ 0 h 1121138"/>
                <a:gd name="connsiteX5" fmla="*/ 2797612 w 2942376"/>
                <a:gd name="connsiteY5" fmla="*/ 0 h 1121138"/>
                <a:gd name="connsiteX6" fmla="*/ 2942376 w 2942376"/>
                <a:gd name="connsiteY6" fmla="*/ 144764 h 1121138"/>
                <a:gd name="connsiteX7" fmla="*/ 2942376 w 2942376"/>
                <a:gd name="connsiteY7" fmla="*/ 506664 h 1121138"/>
                <a:gd name="connsiteX8" fmla="*/ 2942376 w 2942376"/>
                <a:gd name="connsiteY8" fmla="*/ 506664 h 1121138"/>
                <a:gd name="connsiteX9" fmla="*/ 2942376 w 2942376"/>
                <a:gd name="connsiteY9" fmla="*/ 723806 h 1121138"/>
                <a:gd name="connsiteX10" fmla="*/ 2942376 w 2942376"/>
                <a:gd name="connsiteY10" fmla="*/ 723803 h 1121138"/>
                <a:gd name="connsiteX11" fmla="*/ 2797612 w 2942376"/>
                <a:gd name="connsiteY11" fmla="*/ 868567 h 1121138"/>
                <a:gd name="connsiteX12" fmla="*/ 1225990 w 2942376"/>
                <a:gd name="connsiteY12" fmla="*/ 868567 h 1121138"/>
                <a:gd name="connsiteX13" fmla="*/ 1563803 w 2942376"/>
                <a:gd name="connsiteY13" fmla="*/ 1121138 h 1121138"/>
                <a:gd name="connsiteX14" fmla="*/ 490396 w 2942376"/>
                <a:gd name="connsiteY14" fmla="*/ 868567 h 1121138"/>
                <a:gd name="connsiteX15" fmla="*/ 144764 w 2942376"/>
                <a:gd name="connsiteY15" fmla="*/ 868567 h 1121138"/>
                <a:gd name="connsiteX16" fmla="*/ 0 w 2942376"/>
                <a:gd name="connsiteY16" fmla="*/ 723803 h 1121138"/>
                <a:gd name="connsiteX17" fmla="*/ 0 w 2942376"/>
                <a:gd name="connsiteY17" fmla="*/ 723806 h 1121138"/>
                <a:gd name="connsiteX18" fmla="*/ 0 w 2942376"/>
                <a:gd name="connsiteY18" fmla="*/ 506664 h 1121138"/>
                <a:gd name="connsiteX19" fmla="*/ 0 w 2942376"/>
                <a:gd name="connsiteY19" fmla="*/ 506664 h 1121138"/>
                <a:gd name="connsiteX20" fmla="*/ 0 w 2942376"/>
                <a:gd name="connsiteY20" fmla="*/ 144764 h 1121138"/>
                <a:gd name="connsiteX0" fmla="*/ 0 w 2942376"/>
                <a:gd name="connsiteY0" fmla="*/ 144764 h 1106738"/>
                <a:gd name="connsiteX1" fmla="*/ 144764 w 2942376"/>
                <a:gd name="connsiteY1" fmla="*/ 0 h 1106738"/>
                <a:gd name="connsiteX2" fmla="*/ 490396 w 2942376"/>
                <a:gd name="connsiteY2" fmla="*/ 0 h 1106738"/>
                <a:gd name="connsiteX3" fmla="*/ 490396 w 2942376"/>
                <a:gd name="connsiteY3" fmla="*/ 0 h 1106738"/>
                <a:gd name="connsiteX4" fmla="*/ 1225990 w 2942376"/>
                <a:gd name="connsiteY4" fmla="*/ 0 h 1106738"/>
                <a:gd name="connsiteX5" fmla="*/ 2797612 w 2942376"/>
                <a:gd name="connsiteY5" fmla="*/ 0 h 1106738"/>
                <a:gd name="connsiteX6" fmla="*/ 2942376 w 2942376"/>
                <a:gd name="connsiteY6" fmla="*/ 144764 h 1106738"/>
                <a:gd name="connsiteX7" fmla="*/ 2942376 w 2942376"/>
                <a:gd name="connsiteY7" fmla="*/ 506664 h 1106738"/>
                <a:gd name="connsiteX8" fmla="*/ 2942376 w 2942376"/>
                <a:gd name="connsiteY8" fmla="*/ 506664 h 1106738"/>
                <a:gd name="connsiteX9" fmla="*/ 2942376 w 2942376"/>
                <a:gd name="connsiteY9" fmla="*/ 723806 h 1106738"/>
                <a:gd name="connsiteX10" fmla="*/ 2942376 w 2942376"/>
                <a:gd name="connsiteY10" fmla="*/ 723803 h 1106738"/>
                <a:gd name="connsiteX11" fmla="*/ 2797612 w 2942376"/>
                <a:gd name="connsiteY11" fmla="*/ 868567 h 1106738"/>
                <a:gd name="connsiteX12" fmla="*/ 1225990 w 2942376"/>
                <a:gd name="connsiteY12" fmla="*/ 868567 h 1106738"/>
                <a:gd name="connsiteX13" fmla="*/ 1333403 w 2942376"/>
                <a:gd name="connsiteY13" fmla="*/ 1106738 h 1106738"/>
                <a:gd name="connsiteX14" fmla="*/ 490396 w 2942376"/>
                <a:gd name="connsiteY14" fmla="*/ 868567 h 1106738"/>
                <a:gd name="connsiteX15" fmla="*/ 144764 w 2942376"/>
                <a:gd name="connsiteY15" fmla="*/ 868567 h 1106738"/>
                <a:gd name="connsiteX16" fmla="*/ 0 w 2942376"/>
                <a:gd name="connsiteY16" fmla="*/ 723803 h 1106738"/>
                <a:gd name="connsiteX17" fmla="*/ 0 w 2942376"/>
                <a:gd name="connsiteY17" fmla="*/ 723806 h 1106738"/>
                <a:gd name="connsiteX18" fmla="*/ 0 w 2942376"/>
                <a:gd name="connsiteY18" fmla="*/ 506664 h 1106738"/>
                <a:gd name="connsiteX19" fmla="*/ 0 w 2942376"/>
                <a:gd name="connsiteY19" fmla="*/ 506664 h 1106738"/>
                <a:gd name="connsiteX20" fmla="*/ 0 w 2942376"/>
                <a:gd name="connsiteY20" fmla="*/ 144764 h 1106738"/>
                <a:gd name="connsiteX0" fmla="*/ 0 w 2942376"/>
                <a:gd name="connsiteY0" fmla="*/ 144764 h 1106738"/>
                <a:gd name="connsiteX1" fmla="*/ 144764 w 2942376"/>
                <a:gd name="connsiteY1" fmla="*/ 0 h 1106738"/>
                <a:gd name="connsiteX2" fmla="*/ 490396 w 2942376"/>
                <a:gd name="connsiteY2" fmla="*/ 0 h 1106738"/>
                <a:gd name="connsiteX3" fmla="*/ 490396 w 2942376"/>
                <a:gd name="connsiteY3" fmla="*/ 0 h 1106738"/>
                <a:gd name="connsiteX4" fmla="*/ 1225990 w 2942376"/>
                <a:gd name="connsiteY4" fmla="*/ 0 h 1106738"/>
                <a:gd name="connsiteX5" fmla="*/ 2797612 w 2942376"/>
                <a:gd name="connsiteY5" fmla="*/ 0 h 1106738"/>
                <a:gd name="connsiteX6" fmla="*/ 2942376 w 2942376"/>
                <a:gd name="connsiteY6" fmla="*/ 144764 h 1106738"/>
                <a:gd name="connsiteX7" fmla="*/ 2942376 w 2942376"/>
                <a:gd name="connsiteY7" fmla="*/ 506664 h 1106738"/>
                <a:gd name="connsiteX8" fmla="*/ 2942376 w 2942376"/>
                <a:gd name="connsiteY8" fmla="*/ 506664 h 1106738"/>
                <a:gd name="connsiteX9" fmla="*/ 2942376 w 2942376"/>
                <a:gd name="connsiteY9" fmla="*/ 723806 h 1106738"/>
                <a:gd name="connsiteX10" fmla="*/ 2942376 w 2942376"/>
                <a:gd name="connsiteY10" fmla="*/ 723803 h 1106738"/>
                <a:gd name="connsiteX11" fmla="*/ 2797612 w 2942376"/>
                <a:gd name="connsiteY11" fmla="*/ 868567 h 1106738"/>
                <a:gd name="connsiteX12" fmla="*/ 1225990 w 2942376"/>
                <a:gd name="connsiteY12" fmla="*/ 868567 h 1106738"/>
                <a:gd name="connsiteX13" fmla="*/ 1333403 w 2942376"/>
                <a:gd name="connsiteY13" fmla="*/ 1106738 h 1106738"/>
                <a:gd name="connsiteX14" fmla="*/ 778396 w 2942376"/>
                <a:gd name="connsiteY14" fmla="*/ 868567 h 1106738"/>
                <a:gd name="connsiteX15" fmla="*/ 144764 w 2942376"/>
                <a:gd name="connsiteY15" fmla="*/ 868567 h 1106738"/>
                <a:gd name="connsiteX16" fmla="*/ 0 w 2942376"/>
                <a:gd name="connsiteY16" fmla="*/ 723803 h 1106738"/>
                <a:gd name="connsiteX17" fmla="*/ 0 w 2942376"/>
                <a:gd name="connsiteY17" fmla="*/ 723806 h 1106738"/>
                <a:gd name="connsiteX18" fmla="*/ 0 w 2942376"/>
                <a:gd name="connsiteY18" fmla="*/ 506664 h 1106738"/>
                <a:gd name="connsiteX19" fmla="*/ 0 w 2942376"/>
                <a:gd name="connsiteY19" fmla="*/ 506664 h 1106738"/>
                <a:gd name="connsiteX20" fmla="*/ 0 w 2942376"/>
                <a:gd name="connsiteY20" fmla="*/ 144764 h 110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942376" h="1106738">
                  <a:moveTo>
                    <a:pt x="0" y="144764"/>
                  </a:moveTo>
                  <a:cubicBezTo>
                    <a:pt x="0" y="64813"/>
                    <a:pt x="64813" y="0"/>
                    <a:pt x="144764" y="0"/>
                  </a:cubicBezTo>
                  <a:lnTo>
                    <a:pt x="490396" y="0"/>
                  </a:lnTo>
                  <a:lnTo>
                    <a:pt x="490396" y="0"/>
                  </a:lnTo>
                  <a:lnTo>
                    <a:pt x="1225990" y="0"/>
                  </a:lnTo>
                  <a:lnTo>
                    <a:pt x="2797612" y="0"/>
                  </a:lnTo>
                  <a:cubicBezTo>
                    <a:pt x="2877563" y="0"/>
                    <a:pt x="2942376" y="64813"/>
                    <a:pt x="2942376" y="144764"/>
                  </a:cubicBezTo>
                  <a:lnTo>
                    <a:pt x="2942376" y="506664"/>
                  </a:lnTo>
                  <a:lnTo>
                    <a:pt x="2942376" y="506664"/>
                  </a:lnTo>
                  <a:lnTo>
                    <a:pt x="2942376" y="723806"/>
                  </a:lnTo>
                  <a:lnTo>
                    <a:pt x="2942376" y="723803"/>
                  </a:lnTo>
                  <a:cubicBezTo>
                    <a:pt x="2942376" y="803754"/>
                    <a:pt x="2877563" y="868567"/>
                    <a:pt x="2797612" y="868567"/>
                  </a:cubicBezTo>
                  <a:lnTo>
                    <a:pt x="1225990" y="868567"/>
                  </a:lnTo>
                  <a:lnTo>
                    <a:pt x="1333403" y="1106738"/>
                  </a:lnTo>
                  <a:lnTo>
                    <a:pt x="778396" y="868567"/>
                  </a:lnTo>
                  <a:lnTo>
                    <a:pt x="144764" y="868567"/>
                  </a:lnTo>
                  <a:cubicBezTo>
                    <a:pt x="64813" y="868567"/>
                    <a:pt x="0" y="803754"/>
                    <a:pt x="0" y="723803"/>
                  </a:cubicBezTo>
                  <a:lnTo>
                    <a:pt x="0" y="723806"/>
                  </a:lnTo>
                  <a:lnTo>
                    <a:pt x="0" y="506664"/>
                  </a:lnTo>
                  <a:lnTo>
                    <a:pt x="0" y="506664"/>
                  </a:lnTo>
                  <a:lnTo>
                    <a:pt x="0" y="144764"/>
                  </a:lnTo>
                  <a:close/>
                </a:path>
              </a:pathLst>
            </a:custGeom>
            <a:solidFill>
              <a:srgbClr val="FF9C0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LT"/>
            </a:p>
          </p:txBody>
        </p:sp>
        <p:sp>
          <p:nvSpPr>
            <p:cNvPr id="15" name="Text Placeholder 2">
              <a:extLst>
                <a:ext uri="{FF2B5EF4-FFF2-40B4-BE49-F238E27FC236}">
                  <a16:creationId xmlns:a16="http://schemas.microsoft.com/office/drawing/2014/main" id="{E0EC9CFB-F1E2-8C51-7AB0-338D106EF94E}"/>
                </a:ext>
              </a:extLst>
            </p:cNvPr>
            <p:cNvSpPr txBox="1">
              <a:spLocks/>
            </p:cNvSpPr>
            <p:nvPr/>
          </p:nvSpPr>
          <p:spPr>
            <a:xfrm>
              <a:off x="2292861" y="2098681"/>
              <a:ext cx="1808635" cy="171222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FF9C09"/>
                </a:buClr>
                <a:buFont typeface="Arial" panose="020B0604020202020204" pitchFamily="34" charset="0"/>
                <a:buChar char="•"/>
                <a:defRPr sz="11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FF9C09"/>
                </a:buClr>
                <a:buFont typeface="Arial" panose="020B0604020202020204" pitchFamily="34" charset="0"/>
                <a:buChar char="•"/>
                <a:defRPr sz="11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FF9C09"/>
                </a:buClr>
                <a:buFont typeface="Arial" panose="020B0604020202020204" pitchFamily="34" charset="0"/>
                <a:buChar char="•"/>
                <a:defRPr sz="11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FF9C09"/>
                </a:buClr>
                <a:buFont typeface="Arial" panose="020B0604020202020204" pitchFamily="34" charset="0"/>
                <a:buChar char="•"/>
                <a:defRPr sz="11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FF9C09"/>
                </a:buClr>
                <a:buFont typeface="Arial" panose="020B0604020202020204" pitchFamily="34" charset="0"/>
                <a:buChar char="•"/>
                <a:defRPr sz="11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7000"/>
                </a:lnSpc>
                <a:buNone/>
              </a:pPr>
              <a:r>
                <a:rPr lang="pl-PL" sz="1400" b="1" kern="100" dirty="0">
                  <a:solidFill>
                    <a:srgbClr val="2A2A2A"/>
                  </a:solidFill>
                </a:rPr>
                <a:t>System nigdy się nie zawiesi  </a:t>
              </a:r>
              <a:endParaRPr lang="en-LT" sz="1400" b="1" kern="100" dirty="0">
                <a:solidFill>
                  <a:srgbClr val="2A2A2A"/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B4BCA7D-D3C4-1CFE-5BEB-74BDEEF4805B}"/>
              </a:ext>
            </a:extLst>
          </p:cNvPr>
          <p:cNvGrpSpPr/>
          <p:nvPr/>
        </p:nvGrpSpPr>
        <p:grpSpPr>
          <a:xfrm>
            <a:off x="1660676" y="3404935"/>
            <a:ext cx="2771820" cy="2126300"/>
            <a:chOff x="3009295" y="3492845"/>
            <a:chExt cx="2771820" cy="2126300"/>
          </a:xfrm>
        </p:grpSpPr>
        <p:sp>
          <p:nvSpPr>
            <p:cNvPr id="16" name="Rounded Rectangular Callout 5">
              <a:extLst>
                <a:ext uri="{FF2B5EF4-FFF2-40B4-BE49-F238E27FC236}">
                  <a16:creationId xmlns:a16="http://schemas.microsoft.com/office/drawing/2014/main" id="{275E5337-D94E-8A08-EB72-060E74E436A6}"/>
                </a:ext>
              </a:extLst>
            </p:cNvPr>
            <p:cNvSpPr/>
            <p:nvPr/>
          </p:nvSpPr>
          <p:spPr>
            <a:xfrm rot="10800000" flipH="1">
              <a:off x="3009295" y="3492845"/>
              <a:ext cx="2771820" cy="1106738"/>
            </a:xfrm>
            <a:custGeom>
              <a:avLst/>
              <a:gdLst>
                <a:gd name="connsiteX0" fmla="*/ 0 w 2942376"/>
                <a:gd name="connsiteY0" fmla="*/ 144764 h 868567"/>
                <a:gd name="connsiteX1" fmla="*/ 144764 w 2942376"/>
                <a:gd name="connsiteY1" fmla="*/ 0 h 868567"/>
                <a:gd name="connsiteX2" fmla="*/ 490396 w 2942376"/>
                <a:gd name="connsiteY2" fmla="*/ 0 h 868567"/>
                <a:gd name="connsiteX3" fmla="*/ 490396 w 2942376"/>
                <a:gd name="connsiteY3" fmla="*/ 0 h 868567"/>
                <a:gd name="connsiteX4" fmla="*/ 1225990 w 2942376"/>
                <a:gd name="connsiteY4" fmla="*/ 0 h 868567"/>
                <a:gd name="connsiteX5" fmla="*/ 2797612 w 2942376"/>
                <a:gd name="connsiteY5" fmla="*/ 0 h 868567"/>
                <a:gd name="connsiteX6" fmla="*/ 2942376 w 2942376"/>
                <a:gd name="connsiteY6" fmla="*/ 144764 h 868567"/>
                <a:gd name="connsiteX7" fmla="*/ 2942376 w 2942376"/>
                <a:gd name="connsiteY7" fmla="*/ 506664 h 868567"/>
                <a:gd name="connsiteX8" fmla="*/ 2942376 w 2942376"/>
                <a:gd name="connsiteY8" fmla="*/ 506664 h 868567"/>
                <a:gd name="connsiteX9" fmla="*/ 2942376 w 2942376"/>
                <a:gd name="connsiteY9" fmla="*/ 723806 h 868567"/>
                <a:gd name="connsiteX10" fmla="*/ 2942376 w 2942376"/>
                <a:gd name="connsiteY10" fmla="*/ 723803 h 868567"/>
                <a:gd name="connsiteX11" fmla="*/ 2797612 w 2942376"/>
                <a:gd name="connsiteY11" fmla="*/ 868567 h 868567"/>
                <a:gd name="connsiteX12" fmla="*/ 1225990 w 2942376"/>
                <a:gd name="connsiteY12" fmla="*/ 868567 h 868567"/>
                <a:gd name="connsiteX13" fmla="*/ 858203 w 2942376"/>
                <a:gd name="connsiteY13" fmla="*/ 977138 h 868567"/>
                <a:gd name="connsiteX14" fmla="*/ 490396 w 2942376"/>
                <a:gd name="connsiteY14" fmla="*/ 868567 h 868567"/>
                <a:gd name="connsiteX15" fmla="*/ 144764 w 2942376"/>
                <a:gd name="connsiteY15" fmla="*/ 868567 h 868567"/>
                <a:gd name="connsiteX16" fmla="*/ 0 w 2942376"/>
                <a:gd name="connsiteY16" fmla="*/ 723803 h 868567"/>
                <a:gd name="connsiteX17" fmla="*/ 0 w 2942376"/>
                <a:gd name="connsiteY17" fmla="*/ 723806 h 868567"/>
                <a:gd name="connsiteX18" fmla="*/ 0 w 2942376"/>
                <a:gd name="connsiteY18" fmla="*/ 506664 h 868567"/>
                <a:gd name="connsiteX19" fmla="*/ 0 w 2942376"/>
                <a:gd name="connsiteY19" fmla="*/ 506664 h 868567"/>
                <a:gd name="connsiteX20" fmla="*/ 0 w 2942376"/>
                <a:gd name="connsiteY20" fmla="*/ 144764 h 868567"/>
                <a:gd name="connsiteX0" fmla="*/ 0 w 2942376"/>
                <a:gd name="connsiteY0" fmla="*/ 144764 h 1121138"/>
                <a:gd name="connsiteX1" fmla="*/ 144764 w 2942376"/>
                <a:gd name="connsiteY1" fmla="*/ 0 h 1121138"/>
                <a:gd name="connsiteX2" fmla="*/ 490396 w 2942376"/>
                <a:gd name="connsiteY2" fmla="*/ 0 h 1121138"/>
                <a:gd name="connsiteX3" fmla="*/ 490396 w 2942376"/>
                <a:gd name="connsiteY3" fmla="*/ 0 h 1121138"/>
                <a:gd name="connsiteX4" fmla="*/ 1225990 w 2942376"/>
                <a:gd name="connsiteY4" fmla="*/ 0 h 1121138"/>
                <a:gd name="connsiteX5" fmla="*/ 2797612 w 2942376"/>
                <a:gd name="connsiteY5" fmla="*/ 0 h 1121138"/>
                <a:gd name="connsiteX6" fmla="*/ 2942376 w 2942376"/>
                <a:gd name="connsiteY6" fmla="*/ 144764 h 1121138"/>
                <a:gd name="connsiteX7" fmla="*/ 2942376 w 2942376"/>
                <a:gd name="connsiteY7" fmla="*/ 506664 h 1121138"/>
                <a:gd name="connsiteX8" fmla="*/ 2942376 w 2942376"/>
                <a:gd name="connsiteY8" fmla="*/ 506664 h 1121138"/>
                <a:gd name="connsiteX9" fmla="*/ 2942376 w 2942376"/>
                <a:gd name="connsiteY9" fmla="*/ 723806 h 1121138"/>
                <a:gd name="connsiteX10" fmla="*/ 2942376 w 2942376"/>
                <a:gd name="connsiteY10" fmla="*/ 723803 h 1121138"/>
                <a:gd name="connsiteX11" fmla="*/ 2797612 w 2942376"/>
                <a:gd name="connsiteY11" fmla="*/ 868567 h 1121138"/>
                <a:gd name="connsiteX12" fmla="*/ 1225990 w 2942376"/>
                <a:gd name="connsiteY12" fmla="*/ 868567 h 1121138"/>
                <a:gd name="connsiteX13" fmla="*/ 1563803 w 2942376"/>
                <a:gd name="connsiteY13" fmla="*/ 1121138 h 1121138"/>
                <a:gd name="connsiteX14" fmla="*/ 490396 w 2942376"/>
                <a:gd name="connsiteY14" fmla="*/ 868567 h 1121138"/>
                <a:gd name="connsiteX15" fmla="*/ 144764 w 2942376"/>
                <a:gd name="connsiteY15" fmla="*/ 868567 h 1121138"/>
                <a:gd name="connsiteX16" fmla="*/ 0 w 2942376"/>
                <a:gd name="connsiteY16" fmla="*/ 723803 h 1121138"/>
                <a:gd name="connsiteX17" fmla="*/ 0 w 2942376"/>
                <a:gd name="connsiteY17" fmla="*/ 723806 h 1121138"/>
                <a:gd name="connsiteX18" fmla="*/ 0 w 2942376"/>
                <a:gd name="connsiteY18" fmla="*/ 506664 h 1121138"/>
                <a:gd name="connsiteX19" fmla="*/ 0 w 2942376"/>
                <a:gd name="connsiteY19" fmla="*/ 506664 h 1121138"/>
                <a:gd name="connsiteX20" fmla="*/ 0 w 2942376"/>
                <a:gd name="connsiteY20" fmla="*/ 144764 h 1121138"/>
                <a:gd name="connsiteX0" fmla="*/ 0 w 2942376"/>
                <a:gd name="connsiteY0" fmla="*/ 144764 h 1106738"/>
                <a:gd name="connsiteX1" fmla="*/ 144764 w 2942376"/>
                <a:gd name="connsiteY1" fmla="*/ 0 h 1106738"/>
                <a:gd name="connsiteX2" fmla="*/ 490396 w 2942376"/>
                <a:gd name="connsiteY2" fmla="*/ 0 h 1106738"/>
                <a:gd name="connsiteX3" fmla="*/ 490396 w 2942376"/>
                <a:gd name="connsiteY3" fmla="*/ 0 h 1106738"/>
                <a:gd name="connsiteX4" fmla="*/ 1225990 w 2942376"/>
                <a:gd name="connsiteY4" fmla="*/ 0 h 1106738"/>
                <a:gd name="connsiteX5" fmla="*/ 2797612 w 2942376"/>
                <a:gd name="connsiteY5" fmla="*/ 0 h 1106738"/>
                <a:gd name="connsiteX6" fmla="*/ 2942376 w 2942376"/>
                <a:gd name="connsiteY6" fmla="*/ 144764 h 1106738"/>
                <a:gd name="connsiteX7" fmla="*/ 2942376 w 2942376"/>
                <a:gd name="connsiteY7" fmla="*/ 506664 h 1106738"/>
                <a:gd name="connsiteX8" fmla="*/ 2942376 w 2942376"/>
                <a:gd name="connsiteY8" fmla="*/ 506664 h 1106738"/>
                <a:gd name="connsiteX9" fmla="*/ 2942376 w 2942376"/>
                <a:gd name="connsiteY9" fmla="*/ 723806 h 1106738"/>
                <a:gd name="connsiteX10" fmla="*/ 2942376 w 2942376"/>
                <a:gd name="connsiteY10" fmla="*/ 723803 h 1106738"/>
                <a:gd name="connsiteX11" fmla="*/ 2797612 w 2942376"/>
                <a:gd name="connsiteY11" fmla="*/ 868567 h 1106738"/>
                <a:gd name="connsiteX12" fmla="*/ 1225990 w 2942376"/>
                <a:gd name="connsiteY12" fmla="*/ 868567 h 1106738"/>
                <a:gd name="connsiteX13" fmla="*/ 1333403 w 2942376"/>
                <a:gd name="connsiteY13" fmla="*/ 1106738 h 1106738"/>
                <a:gd name="connsiteX14" fmla="*/ 490396 w 2942376"/>
                <a:gd name="connsiteY14" fmla="*/ 868567 h 1106738"/>
                <a:gd name="connsiteX15" fmla="*/ 144764 w 2942376"/>
                <a:gd name="connsiteY15" fmla="*/ 868567 h 1106738"/>
                <a:gd name="connsiteX16" fmla="*/ 0 w 2942376"/>
                <a:gd name="connsiteY16" fmla="*/ 723803 h 1106738"/>
                <a:gd name="connsiteX17" fmla="*/ 0 w 2942376"/>
                <a:gd name="connsiteY17" fmla="*/ 723806 h 1106738"/>
                <a:gd name="connsiteX18" fmla="*/ 0 w 2942376"/>
                <a:gd name="connsiteY18" fmla="*/ 506664 h 1106738"/>
                <a:gd name="connsiteX19" fmla="*/ 0 w 2942376"/>
                <a:gd name="connsiteY19" fmla="*/ 506664 h 1106738"/>
                <a:gd name="connsiteX20" fmla="*/ 0 w 2942376"/>
                <a:gd name="connsiteY20" fmla="*/ 144764 h 1106738"/>
                <a:gd name="connsiteX0" fmla="*/ 0 w 2942376"/>
                <a:gd name="connsiteY0" fmla="*/ 144764 h 1106738"/>
                <a:gd name="connsiteX1" fmla="*/ 144764 w 2942376"/>
                <a:gd name="connsiteY1" fmla="*/ 0 h 1106738"/>
                <a:gd name="connsiteX2" fmla="*/ 490396 w 2942376"/>
                <a:gd name="connsiteY2" fmla="*/ 0 h 1106738"/>
                <a:gd name="connsiteX3" fmla="*/ 490396 w 2942376"/>
                <a:gd name="connsiteY3" fmla="*/ 0 h 1106738"/>
                <a:gd name="connsiteX4" fmla="*/ 1225990 w 2942376"/>
                <a:gd name="connsiteY4" fmla="*/ 0 h 1106738"/>
                <a:gd name="connsiteX5" fmla="*/ 2797612 w 2942376"/>
                <a:gd name="connsiteY5" fmla="*/ 0 h 1106738"/>
                <a:gd name="connsiteX6" fmla="*/ 2942376 w 2942376"/>
                <a:gd name="connsiteY6" fmla="*/ 144764 h 1106738"/>
                <a:gd name="connsiteX7" fmla="*/ 2942376 w 2942376"/>
                <a:gd name="connsiteY7" fmla="*/ 506664 h 1106738"/>
                <a:gd name="connsiteX8" fmla="*/ 2942376 w 2942376"/>
                <a:gd name="connsiteY8" fmla="*/ 506664 h 1106738"/>
                <a:gd name="connsiteX9" fmla="*/ 2942376 w 2942376"/>
                <a:gd name="connsiteY9" fmla="*/ 723806 h 1106738"/>
                <a:gd name="connsiteX10" fmla="*/ 2942376 w 2942376"/>
                <a:gd name="connsiteY10" fmla="*/ 723803 h 1106738"/>
                <a:gd name="connsiteX11" fmla="*/ 2797612 w 2942376"/>
                <a:gd name="connsiteY11" fmla="*/ 868567 h 1106738"/>
                <a:gd name="connsiteX12" fmla="*/ 1225990 w 2942376"/>
                <a:gd name="connsiteY12" fmla="*/ 868567 h 1106738"/>
                <a:gd name="connsiteX13" fmla="*/ 1333403 w 2942376"/>
                <a:gd name="connsiteY13" fmla="*/ 1106738 h 1106738"/>
                <a:gd name="connsiteX14" fmla="*/ 778396 w 2942376"/>
                <a:gd name="connsiteY14" fmla="*/ 868567 h 1106738"/>
                <a:gd name="connsiteX15" fmla="*/ 144764 w 2942376"/>
                <a:gd name="connsiteY15" fmla="*/ 868567 h 1106738"/>
                <a:gd name="connsiteX16" fmla="*/ 0 w 2942376"/>
                <a:gd name="connsiteY16" fmla="*/ 723803 h 1106738"/>
                <a:gd name="connsiteX17" fmla="*/ 0 w 2942376"/>
                <a:gd name="connsiteY17" fmla="*/ 723806 h 1106738"/>
                <a:gd name="connsiteX18" fmla="*/ 0 w 2942376"/>
                <a:gd name="connsiteY18" fmla="*/ 506664 h 1106738"/>
                <a:gd name="connsiteX19" fmla="*/ 0 w 2942376"/>
                <a:gd name="connsiteY19" fmla="*/ 506664 h 1106738"/>
                <a:gd name="connsiteX20" fmla="*/ 0 w 2942376"/>
                <a:gd name="connsiteY20" fmla="*/ 144764 h 110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942376" h="1106738">
                  <a:moveTo>
                    <a:pt x="0" y="144764"/>
                  </a:moveTo>
                  <a:cubicBezTo>
                    <a:pt x="0" y="64813"/>
                    <a:pt x="64813" y="0"/>
                    <a:pt x="144764" y="0"/>
                  </a:cubicBezTo>
                  <a:lnTo>
                    <a:pt x="490396" y="0"/>
                  </a:lnTo>
                  <a:lnTo>
                    <a:pt x="490396" y="0"/>
                  </a:lnTo>
                  <a:lnTo>
                    <a:pt x="1225990" y="0"/>
                  </a:lnTo>
                  <a:lnTo>
                    <a:pt x="2797612" y="0"/>
                  </a:lnTo>
                  <a:cubicBezTo>
                    <a:pt x="2877563" y="0"/>
                    <a:pt x="2942376" y="64813"/>
                    <a:pt x="2942376" y="144764"/>
                  </a:cubicBezTo>
                  <a:lnTo>
                    <a:pt x="2942376" y="506664"/>
                  </a:lnTo>
                  <a:lnTo>
                    <a:pt x="2942376" y="506664"/>
                  </a:lnTo>
                  <a:lnTo>
                    <a:pt x="2942376" y="723806"/>
                  </a:lnTo>
                  <a:lnTo>
                    <a:pt x="2942376" y="723803"/>
                  </a:lnTo>
                  <a:cubicBezTo>
                    <a:pt x="2942376" y="803754"/>
                    <a:pt x="2877563" y="868567"/>
                    <a:pt x="2797612" y="868567"/>
                  </a:cubicBezTo>
                  <a:lnTo>
                    <a:pt x="1225990" y="868567"/>
                  </a:lnTo>
                  <a:lnTo>
                    <a:pt x="1333403" y="1106738"/>
                  </a:lnTo>
                  <a:lnTo>
                    <a:pt x="778396" y="868567"/>
                  </a:lnTo>
                  <a:lnTo>
                    <a:pt x="144764" y="868567"/>
                  </a:lnTo>
                  <a:cubicBezTo>
                    <a:pt x="64813" y="868567"/>
                    <a:pt x="0" y="803754"/>
                    <a:pt x="0" y="723803"/>
                  </a:cubicBezTo>
                  <a:lnTo>
                    <a:pt x="0" y="723806"/>
                  </a:lnTo>
                  <a:lnTo>
                    <a:pt x="0" y="506664"/>
                  </a:lnTo>
                  <a:lnTo>
                    <a:pt x="0" y="506664"/>
                  </a:lnTo>
                  <a:lnTo>
                    <a:pt x="0" y="144764"/>
                  </a:lnTo>
                  <a:close/>
                </a:path>
              </a:pathLst>
            </a:custGeom>
            <a:solidFill>
              <a:srgbClr val="FF9C0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LT"/>
            </a:p>
          </p:txBody>
        </p:sp>
        <p:sp>
          <p:nvSpPr>
            <p:cNvPr id="17" name="Text Placeholder 2">
              <a:extLst>
                <a:ext uri="{FF2B5EF4-FFF2-40B4-BE49-F238E27FC236}">
                  <a16:creationId xmlns:a16="http://schemas.microsoft.com/office/drawing/2014/main" id="{A4433BF7-4A8D-BDD0-8F69-91B6D4DDC44C}"/>
                </a:ext>
              </a:extLst>
            </p:cNvPr>
            <p:cNvSpPr txBox="1">
              <a:spLocks/>
            </p:cNvSpPr>
            <p:nvPr/>
          </p:nvSpPr>
          <p:spPr>
            <a:xfrm>
              <a:off x="3104021" y="3906919"/>
              <a:ext cx="2373485" cy="171222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FF9C09"/>
                </a:buClr>
                <a:buFont typeface="Arial" panose="020B0604020202020204" pitchFamily="34" charset="0"/>
                <a:buChar char="•"/>
                <a:defRPr sz="11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FF9C09"/>
                </a:buClr>
                <a:buFont typeface="Arial" panose="020B0604020202020204" pitchFamily="34" charset="0"/>
                <a:buChar char="•"/>
                <a:defRPr sz="11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FF9C09"/>
                </a:buClr>
                <a:buFont typeface="Arial" panose="020B0604020202020204" pitchFamily="34" charset="0"/>
                <a:buChar char="•"/>
                <a:defRPr sz="11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FF9C09"/>
                </a:buClr>
                <a:buFont typeface="Arial" panose="020B0604020202020204" pitchFamily="34" charset="0"/>
                <a:buChar char="•"/>
                <a:defRPr sz="11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FF9C09"/>
                </a:buClr>
                <a:buFont typeface="Arial" panose="020B0604020202020204" pitchFamily="34" charset="0"/>
                <a:buChar char="•"/>
                <a:defRPr sz="1100" kern="1200">
                  <a:solidFill>
                    <a:schemeClr val="tx1">
                      <a:lumMod val="50000"/>
                      <a:lumOff val="50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7000"/>
                </a:lnSpc>
                <a:buNone/>
              </a:pPr>
              <a:r>
                <a:rPr lang="pl-PL" sz="1400" b="1" kern="100" dirty="0">
                  <a:solidFill>
                    <a:srgbClr val="2A2A2A"/>
                  </a:solidFill>
                </a:rPr>
                <a:t>Wydasz mniej, zarobisz więcej</a:t>
              </a:r>
              <a:endParaRPr lang="en-LT" sz="1400" b="1" kern="100" dirty="0">
                <a:solidFill>
                  <a:srgbClr val="2A2A2A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E3F445F-A983-F585-0873-C4D6B62F1BB6}"/>
              </a:ext>
            </a:extLst>
          </p:cNvPr>
          <p:cNvGrpSpPr/>
          <p:nvPr/>
        </p:nvGrpSpPr>
        <p:grpSpPr>
          <a:xfrm>
            <a:off x="5244536" y="527588"/>
            <a:ext cx="3411521" cy="1867990"/>
            <a:chOff x="5244536" y="211648"/>
            <a:chExt cx="3411521" cy="1867990"/>
          </a:xfrm>
        </p:grpSpPr>
        <p:sp>
          <p:nvSpPr>
            <p:cNvPr id="18" name="Rounded Rectangular Callout 5">
              <a:extLst>
                <a:ext uri="{FF2B5EF4-FFF2-40B4-BE49-F238E27FC236}">
                  <a16:creationId xmlns:a16="http://schemas.microsoft.com/office/drawing/2014/main" id="{33879DBF-82BD-E935-88DB-3488CE250B42}"/>
                </a:ext>
              </a:extLst>
            </p:cNvPr>
            <p:cNvSpPr/>
            <p:nvPr/>
          </p:nvSpPr>
          <p:spPr>
            <a:xfrm flipH="1">
              <a:off x="5244536" y="211648"/>
              <a:ext cx="3411521" cy="1362159"/>
            </a:xfrm>
            <a:custGeom>
              <a:avLst/>
              <a:gdLst>
                <a:gd name="connsiteX0" fmla="*/ 0 w 2942376"/>
                <a:gd name="connsiteY0" fmla="*/ 144764 h 868567"/>
                <a:gd name="connsiteX1" fmla="*/ 144764 w 2942376"/>
                <a:gd name="connsiteY1" fmla="*/ 0 h 868567"/>
                <a:gd name="connsiteX2" fmla="*/ 490396 w 2942376"/>
                <a:gd name="connsiteY2" fmla="*/ 0 h 868567"/>
                <a:gd name="connsiteX3" fmla="*/ 490396 w 2942376"/>
                <a:gd name="connsiteY3" fmla="*/ 0 h 868567"/>
                <a:gd name="connsiteX4" fmla="*/ 1225990 w 2942376"/>
                <a:gd name="connsiteY4" fmla="*/ 0 h 868567"/>
                <a:gd name="connsiteX5" fmla="*/ 2797612 w 2942376"/>
                <a:gd name="connsiteY5" fmla="*/ 0 h 868567"/>
                <a:gd name="connsiteX6" fmla="*/ 2942376 w 2942376"/>
                <a:gd name="connsiteY6" fmla="*/ 144764 h 868567"/>
                <a:gd name="connsiteX7" fmla="*/ 2942376 w 2942376"/>
                <a:gd name="connsiteY7" fmla="*/ 506664 h 868567"/>
                <a:gd name="connsiteX8" fmla="*/ 2942376 w 2942376"/>
                <a:gd name="connsiteY8" fmla="*/ 506664 h 868567"/>
                <a:gd name="connsiteX9" fmla="*/ 2942376 w 2942376"/>
                <a:gd name="connsiteY9" fmla="*/ 723806 h 868567"/>
                <a:gd name="connsiteX10" fmla="*/ 2942376 w 2942376"/>
                <a:gd name="connsiteY10" fmla="*/ 723803 h 868567"/>
                <a:gd name="connsiteX11" fmla="*/ 2797612 w 2942376"/>
                <a:gd name="connsiteY11" fmla="*/ 868567 h 868567"/>
                <a:gd name="connsiteX12" fmla="*/ 1225990 w 2942376"/>
                <a:gd name="connsiteY12" fmla="*/ 868567 h 868567"/>
                <a:gd name="connsiteX13" fmla="*/ 858203 w 2942376"/>
                <a:gd name="connsiteY13" fmla="*/ 977138 h 868567"/>
                <a:gd name="connsiteX14" fmla="*/ 490396 w 2942376"/>
                <a:gd name="connsiteY14" fmla="*/ 868567 h 868567"/>
                <a:gd name="connsiteX15" fmla="*/ 144764 w 2942376"/>
                <a:gd name="connsiteY15" fmla="*/ 868567 h 868567"/>
                <a:gd name="connsiteX16" fmla="*/ 0 w 2942376"/>
                <a:gd name="connsiteY16" fmla="*/ 723803 h 868567"/>
                <a:gd name="connsiteX17" fmla="*/ 0 w 2942376"/>
                <a:gd name="connsiteY17" fmla="*/ 723806 h 868567"/>
                <a:gd name="connsiteX18" fmla="*/ 0 w 2942376"/>
                <a:gd name="connsiteY18" fmla="*/ 506664 h 868567"/>
                <a:gd name="connsiteX19" fmla="*/ 0 w 2942376"/>
                <a:gd name="connsiteY19" fmla="*/ 506664 h 868567"/>
                <a:gd name="connsiteX20" fmla="*/ 0 w 2942376"/>
                <a:gd name="connsiteY20" fmla="*/ 144764 h 868567"/>
                <a:gd name="connsiteX0" fmla="*/ 0 w 2942376"/>
                <a:gd name="connsiteY0" fmla="*/ 144764 h 1121138"/>
                <a:gd name="connsiteX1" fmla="*/ 144764 w 2942376"/>
                <a:gd name="connsiteY1" fmla="*/ 0 h 1121138"/>
                <a:gd name="connsiteX2" fmla="*/ 490396 w 2942376"/>
                <a:gd name="connsiteY2" fmla="*/ 0 h 1121138"/>
                <a:gd name="connsiteX3" fmla="*/ 490396 w 2942376"/>
                <a:gd name="connsiteY3" fmla="*/ 0 h 1121138"/>
                <a:gd name="connsiteX4" fmla="*/ 1225990 w 2942376"/>
                <a:gd name="connsiteY4" fmla="*/ 0 h 1121138"/>
                <a:gd name="connsiteX5" fmla="*/ 2797612 w 2942376"/>
                <a:gd name="connsiteY5" fmla="*/ 0 h 1121138"/>
                <a:gd name="connsiteX6" fmla="*/ 2942376 w 2942376"/>
                <a:gd name="connsiteY6" fmla="*/ 144764 h 1121138"/>
                <a:gd name="connsiteX7" fmla="*/ 2942376 w 2942376"/>
                <a:gd name="connsiteY7" fmla="*/ 506664 h 1121138"/>
                <a:gd name="connsiteX8" fmla="*/ 2942376 w 2942376"/>
                <a:gd name="connsiteY8" fmla="*/ 506664 h 1121138"/>
                <a:gd name="connsiteX9" fmla="*/ 2942376 w 2942376"/>
                <a:gd name="connsiteY9" fmla="*/ 723806 h 1121138"/>
                <a:gd name="connsiteX10" fmla="*/ 2942376 w 2942376"/>
                <a:gd name="connsiteY10" fmla="*/ 723803 h 1121138"/>
                <a:gd name="connsiteX11" fmla="*/ 2797612 w 2942376"/>
                <a:gd name="connsiteY11" fmla="*/ 868567 h 1121138"/>
                <a:gd name="connsiteX12" fmla="*/ 1225990 w 2942376"/>
                <a:gd name="connsiteY12" fmla="*/ 868567 h 1121138"/>
                <a:gd name="connsiteX13" fmla="*/ 1563803 w 2942376"/>
                <a:gd name="connsiteY13" fmla="*/ 1121138 h 1121138"/>
                <a:gd name="connsiteX14" fmla="*/ 490396 w 2942376"/>
                <a:gd name="connsiteY14" fmla="*/ 868567 h 1121138"/>
                <a:gd name="connsiteX15" fmla="*/ 144764 w 2942376"/>
                <a:gd name="connsiteY15" fmla="*/ 868567 h 1121138"/>
                <a:gd name="connsiteX16" fmla="*/ 0 w 2942376"/>
                <a:gd name="connsiteY16" fmla="*/ 723803 h 1121138"/>
                <a:gd name="connsiteX17" fmla="*/ 0 w 2942376"/>
                <a:gd name="connsiteY17" fmla="*/ 723806 h 1121138"/>
                <a:gd name="connsiteX18" fmla="*/ 0 w 2942376"/>
                <a:gd name="connsiteY18" fmla="*/ 506664 h 1121138"/>
                <a:gd name="connsiteX19" fmla="*/ 0 w 2942376"/>
                <a:gd name="connsiteY19" fmla="*/ 506664 h 1121138"/>
                <a:gd name="connsiteX20" fmla="*/ 0 w 2942376"/>
                <a:gd name="connsiteY20" fmla="*/ 144764 h 1121138"/>
                <a:gd name="connsiteX0" fmla="*/ 0 w 2942376"/>
                <a:gd name="connsiteY0" fmla="*/ 144764 h 1106738"/>
                <a:gd name="connsiteX1" fmla="*/ 144764 w 2942376"/>
                <a:gd name="connsiteY1" fmla="*/ 0 h 1106738"/>
                <a:gd name="connsiteX2" fmla="*/ 490396 w 2942376"/>
                <a:gd name="connsiteY2" fmla="*/ 0 h 1106738"/>
                <a:gd name="connsiteX3" fmla="*/ 490396 w 2942376"/>
                <a:gd name="connsiteY3" fmla="*/ 0 h 1106738"/>
                <a:gd name="connsiteX4" fmla="*/ 1225990 w 2942376"/>
                <a:gd name="connsiteY4" fmla="*/ 0 h 1106738"/>
                <a:gd name="connsiteX5" fmla="*/ 2797612 w 2942376"/>
                <a:gd name="connsiteY5" fmla="*/ 0 h 1106738"/>
                <a:gd name="connsiteX6" fmla="*/ 2942376 w 2942376"/>
                <a:gd name="connsiteY6" fmla="*/ 144764 h 1106738"/>
                <a:gd name="connsiteX7" fmla="*/ 2942376 w 2942376"/>
                <a:gd name="connsiteY7" fmla="*/ 506664 h 1106738"/>
                <a:gd name="connsiteX8" fmla="*/ 2942376 w 2942376"/>
                <a:gd name="connsiteY8" fmla="*/ 506664 h 1106738"/>
                <a:gd name="connsiteX9" fmla="*/ 2942376 w 2942376"/>
                <a:gd name="connsiteY9" fmla="*/ 723806 h 1106738"/>
                <a:gd name="connsiteX10" fmla="*/ 2942376 w 2942376"/>
                <a:gd name="connsiteY10" fmla="*/ 723803 h 1106738"/>
                <a:gd name="connsiteX11" fmla="*/ 2797612 w 2942376"/>
                <a:gd name="connsiteY11" fmla="*/ 868567 h 1106738"/>
                <a:gd name="connsiteX12" fmla="*/ 1225990 w 2942376"/>
                <a:gd name="connsiteY12" fmla="*/ 868567 h 1106738"/>
                <a:gd name="connsiteX13" fmla="*/ 1333403 w 2942376"/>
                <a:gd name="connsiteY13" fmla="*/ 1106738 h 1106738"/>
                <a:gd name="connsiteX14" fmla="*/ 490396 w 2942376"/>
                <a:gd name="connsiteY14" fmla="*/ 868567 h 1106738"/>
                <a:gd name="connsiteX15" fmla="*/ 144764 w 2942376"/>
                <a:gd name="connsiteY15" fmla="*/ 868567 h 1106738"/>
                <a:gd name="connsiteX16" fmla="*/ 0 w 2942376"/>
                <a:gd name="connsiteY16" fmla="*/ 723803 h 1106738"/>
                <a:gd name="connsiteX17" fmla="*/ 0 w 2942376"/>
                <a:gd name="connsiteY17" fmla="*/ 723806 h 1106738"/>
                <a:gd name="connsiteX18" fmla="*/ 0 w 2942376"/>
                <a:gd name="connsiteY18" fmla="*/ 506664 h 1106738"/>
                <a:gd name="connsiteX19" fmla="*/ 0 w 2942376"/>
                <a:gd name="connsiteY19" fmla="*/ 506664 h 1106738"/>
                <a:gd name="connsiteX20" fmla="*/ 0 w 2942376"/>
                <a:gd name="connsiteY20" fmla="*/ 144764 h 1106738"/>
                <a:gd name="connsiteX0" fmla="*/ 0 w 2942376"/>
                <a:gd name="connsiteY0" fmla="*/ 144764 h 1106738"/>
                <a:gd name="connsiteX1" fmla="*/ 144764 w 2942376"/>
                <a:gd name="connsiteY1" fmla="*/ 0 h 1106738"/>
                <a:gd name="connsiteX2" fmla="*/ 490396 w 2942376"/>
                <a:gd name="connsiteY2" fmla="*/ 0 h 1106738"/>
                <a:gd name="connsiteX3" fmla="*/ 490396 w 2942376"/>
                <a:gd name="connsiteY3" fmla="*/ 0 h 1106738"/>
                <a:gd name="connsiteX4" fmla="*/ 1225990 w 2942376"/>
                <a:gd name="connsiteY4" fmla="*/ 0 h 1106738"/>
                <a:gd name="connsiteX5" fmla="*/ 2797612 w 2942376"/>
                <a:gd name="connsiteY5" fmla="*/ 0 h 1106738"/>
                <a:gd name="connsiteX6" fmla="*/ 2942376 w 2942376"/>
                <a:gd name="connsiteY6" fmla="*/ 144764 h 1106738"/>
                <a:gd name="connsiteX7" fmla="*/ 2942376 w 2942376"/>
                <a:gd name="connsiteY7" fmla="*/ 506664 h 1106738"/>
                <a:gd name="connsiteX8" fmla="*/ 2942376 w 2942376"/>
                <a:gd name="connsiteY8" fmla="*/ 506664 h 1106738"/>
                <a:gd name="connsiteX9" fmla="*/ 2942376 w 2942376"/>
                <a:gd name="connsiteY9" fmla="*/ 723806 h 1106738"/>
                <a:gd name="connsiteX10" fmla="*/ 2942376 w 2942376"/>
                <a:gd name="connsiteY10" fmla="*/ 723803 h 1106738"/>
                <a:gd name="connsiteX11" fmla="*/ 2797612 w 2942376"/>
                <a:gd name="connsiteY11" fmla="*/ 868567 h 1106738"/>
                <a:gd name="connsiteX12" fmla="*/ 1225990 w 2942376"/>
                <a:gd name="connsiteY12" fmla="*/ 868567 h 1106738"/>
                <a:gd name="connsiteX13" fmla="*/ 1333403 w 2942376"/>
                <a:gd name="connsiteY13" fmla="*/ 1106738 h 1106738"/>
                <a:gd name="connsiteX14" fmla="*/ 778396 w 2942376"/>
                <a:gd name="connsiteY14" fmla="*/ 868567 h 1106738"/>
                <a:gd name="connsiteX15" fmla="*/ 144764 w 2942376"/>
                <a:gd name="connsiteY15" fmla="*/ 868567 h 1106738"/>
                <a:gd name="connsiteX16" fmla="*/ 0 w 2942376"/>
                <a:gd name="connsiteY16" fmla="*/ 723803 h 1106738"/>
                <a:gd name="connsiteX17" fmla="*/ 0 w 2942376"/>
                <a:gd name="connsiteY17" fmla="*/ 723806 h 1106738"/>
                <a:gd name="connsiteX18" fmla="*/ 0 w 2942376"/>
                <a:gd name="connsiteY18" fmla="*/ 506664 h 1106738"/>
                <a:gd name="connsiteX19" fmla="*/ 0 w 2942376"/>
                <a:gd name="connsiteY19" fmla="*/ 506664 h 1106738"/>
                <a:gd name="connsiteX20" fmla="*/ 0 w 2942376"/>
                <a:gd name="connsiteY20" fmla="*/ 144764 h 110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942376" h="1106738">
                  <a:moveTo>
                    <a:pt x="0" y="144764"/>
                  </a:moveTo>
                  <a:cubicBezTo>
                    <a:pt x="0" y="64813"/>
                    <a:pt x="64813" y="0"/>
                    <a:pt x="144764" y="0"/>
                  </a:cubicBezTo>
                  <a:lnTo>
                    <a:pt x="490396" y="0"/>
                  </a:lnTo>
                  <a:lnTo>
                    <a:pt x="490396" y="0"/>
                  </a:lnTo>
                  <a:lnTo>
                    <a:pt x="1225990" y="0"/>
                  </a:lnTo>
                  <a:lnTo>
                    <a:pt x="2797612" y="0"/>
                  </a:lnTo>
                  <a:cubicBezTo>
                    <a:pt x="2877563" y="0"/>
                    <a:pt x="2942376" y="64813"/>
                    <a:pt x="2942376" y="144764"/>
                  </a:cubicBezTo>
                  <a:lnTo>
                    <a:pt x="2942376" y="506664"/>
                  </a:lnTo>
                  <a:lnTo>
                    <a:pt x="2942376" y="506664"/>
                  </a:lnTo>
                  <a:lnTo>
                    <a:pt x="2942376" y="723806"/>
                  </a:lnTo>
                  <a:lnTo>
                    <a:pt x="2942376" y="723803"/>
                  </a:lnTo>
                  <a:cubicBezTo>
                    <a:pt x="2942376" y="803754"/>
                    <a:pt x="2877563" y="868567"/>
                    <a:pt x="2797612" y="868567"/>
                  </a:cubicBezTo>
                  <a:lnTo>
                    <a:pt x="1225990" y="868567"/>
                  </a:lnTo>
                  <a:lnTo>
                    <a:pt x="1333403" y="1106738"/>
                  </a:lnTo>
                  <a:lnTo>
                    <a:pt x="778396" y="868567"/>
                  </a:lnTo>
                  <a:lnTo>
                    <a:pt x="144764" y="868567"/>
                  </a:lnTo>
                  <a:cubicBezTo>
                    <a:pt x="64813" y="868567"/>
                    <a:pt x="0" y="803754"/>
                    <a:pt x="0" y="723803"/>
                  </a:cubicBezTo>
                  <a:lnTo>
                    <a:pt x="0" y="723806"/>
                  </a:lnTo>
                  <a:lnTo>
                    <a:pt x="0" y="506664"/>
                  </a:lnTo>
                  <a:lnTo>
                    <a:pt x="0" y="506664"/>
                  </a:lnTo>
                  <a:lnTo>
                    <a:pt x="0" y="144764"/>
                  </a:lnTo>
                  <a:close/>
                </a:path>
              </a:pathLst>
            </a:custGeom>
            <a:solidFill>
              <a:srgbClr val="FF9C0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LT"/>
            </a:p>
          </p:txBody>
        </p:sp>
        <p:sp>
          <p:nvSpPr>
            <p:cNvPr id="19" name="Text Placeholder 2">
              <a:extLst>
                <a:ext uri="{FF2B5EF4-FFF2-40B4-BE49-F238E27FC236}">
                  <a16:creationId xmlns:a16="http://schemas.microsoft.com/office/drawing/2014/main" id="{1DE2DDD6-06CE-0179-0E88-19103F623316}"/>
                </a:ext>
              </a:extLst>
            </p:cNvPr>
            <p:cNvSpPr txBox="1">
              <a:spLocks/>
            </p:cNvSpPr>
            <p:nvPr/>
          </p:nvSpPr>
          <p:spPr>
            <a:xfrm>
              <a:off x="5401281" y="367412"/>
              <a:ext cx="3069467" cy="1712226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FF9C09"/>
                </a:buClr>
                <a:buFont typeface="Arial" panose="020B0604020202020204" pitchFamily="34" charset="0"/>
                <a:buChar char="•"/>
                <a:defRPr sz="1100" kern="120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FF9C09"/>
                </a:buClr>
                <a:buFont typeface="Arial" panose="020B0604020202020204" pitchFamily="34" charset="0"/>
                <a:buChar char="•"/>
                <a:defRPr sz="1100" kern="120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FF9C09"/>
                </a:buClr>
                <a:buFont typeface="Arial" panose="020B0604020202020204" pitchFamily="34" charset="0"/>
                <a:buChar char="•"/>
                <a:defRPr sz="1100" kern="120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FF9C09"/>
                </a:buClr>
                <a:buFont typeface="Arial" panose="020B0604020202020204" pitchFamily="34" charset="0"/>
                <a:buChar char="•"/>
                <a:defRPr sz="1100" kern="120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rgbClr val="FF9C09"/>
                </a:buClr>
                <a:buFont typeface="Arial" panose="020B0604020202020204" pitchFamily="34" charset="0"/>
                <a:buChar char="•"/>
                <a:defRPr sz="1100" kern="120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7000"/>
                </a:lnSpc>
                <a:spcAft>
                  <a:spcPts val="800"/>
                </a:spcAft>
                <a:buFont typeface="Arial" panose="020B0604020202020204" pitchFamily="34" charset="0"/>
                <a:buNone/>
              </a:pPr>
              <a:r>
                <a:rPr lang="pl-PL" sz="1400" b="1" kern="100" dirty="0">
                  <a:solidFill>
                    <a:srgbClr val="2A2A2A"/>
                  </a:solidFill>
                </a:rPr>
                <a:t>Nadajnik się praktycznie nie ma prawa się popsuć – do tej pory się nie psuł</a:t>
              </a:r>
              <a:endParaRPr lang="en-LT" sz="1400" b="1" kern="100" dirty="0">
                <a:solidFill>
                  <a:srgbClr val="2A2A2A"/>
                </a:solidFill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endParaRPr lang="en-LT" sz="1000" b="1" dirty="0">
                <a:solidFill>
                  <a:srgbClr val="2A2A2A"/>
                </a:solidFill>
              </a:endParaRPr>
            </a:p>
          </p:txBody>
        </p:sp>
      </p:grpSp>
      <p:pic>
        <p:nvPicPr>
          <p:cNvPr id="21" name="Picture 20" descr="A person in a suit holding a tablet and giving the ok sign&#10;&#10;Description automatically generated">
            <a:extLst>
              <a:ext uri="{FF2B5EF4-FFF2-40B4-BE49-F238E27FC236}">
                <a16:creationId xmlns:a16="http://schemas.microsoft.com/office/drawing/2014/main" id="{E362EF02-AD6C-8820-AECE-0911C8F395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5901" y="699681"/>
            <a:ext cx="3830879" cy="444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704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341E7-E854-617A-9DB5-599D46023DA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7882" y="408698"/>
            <a:ext cx="4421393" cy="1086615"/>
          </a:xfrm>
        </p:spPr>
        <p:txBody>
          <a:bodyPr>
            <a:normAutofit/>
          </a:bodyPr>
          <a:lstStyle/>
          <a:p>
            <a:r>
              <a:rPr lang="pl-PL" sz="2000" b="1" dirty="0">
                <a:effectLst/>
              </a:rPr>
              <a:t>Czego tak naprawdę potrzebuje transport?</a:t>
            </a:r>
            <a:r>
              <a:rPr lang="en-LT" sz="2800" dirty="0">
                <a:effectLst/>
              </a:rPr>
              <a:t> </a:t>
            </a:r>
            <a:endParaRPr lang="en-LT" sz="2800" dirty="0"/>
          </a:p>
        </p:txBody>
      </p:sp>
      <p:pic>
        <p:nvPicPr>
          <p:cNvPr id="12" name="Picture 11" descr="A person holding a scale&#10;&#10;Description automatically generated">
            <a:extLst>
              <a:ext uri="{FF2B5EF4-FFF2-40B4-BE49-F238E27FC236}">
                <a16:creationId xmlns:a16="http://schemas.microsoft.com/office/drawing/2014/main" id="{88B6084F-7731-FC49-E054-4D38FFA397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2712" y="484094"/>
            <a:ext cx="5591287" cy="4659406"/>
          </a:xfrm>
          <a:prstGeom prst="rect">
            <a:avLst/>
          </a:prstGeom>
        </p:spPr>
      </p:pic>
      <p:pic>
        <p:nvPicPr>
          <p:cNvPr id="14" name="Picture 13" descr="A black circle with white text&#10;&#10;Description automatically generated">
            <a:extLst>
              <a:ext uri="{FF2B5EF4-FFF2-40B4-BE49-F238E27FC236}">
                <a16:creationId xmlns:a16="http://schemas.microsoft.com/office/drawing/2014/main" id="{09C216A5-C4FD-5CDA-09D3-20DFDAB12E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6463" y="3329996"/>
            <a:ext cx="651958" cy="662559"/>
          </a:xfrm>
          <a:prstGeom prst="rect">
            <a:avLst/>
          </a:prstGeom>
        </p:spPr>
      </p:pic>
      <p:pic>
        <p:nvPicPr>
          <p:cNvPr id="16" name="Picture 15" descr="A black circle with white text&#10;&#10;Description automatically generated">
            <a:extLst>
              <a:ext uri="{FF2B5EF4-FFF2-40B4-BE49-F238E27FC236}">
                <a16:creationId xmlns:a16="http://schemas.microsoft.com/office/drawing/2014/main" id="{99370F46-859D-E31D-B18B-DCADEFE8B0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5891" y="3119577"/>
            <a:ext cx="651958" cy="662559"/>
          </a:xfrm>
          <a:prstGeom prst="rect">
            <a:avLst/>
          </a:prstGeom>
        </p:spPr>
      </p:pic>
      <p:pic>
        <p:nvPicPr>
          <p:cNvPr id="22" name="Picture 21" descr="A black circle with yellow text&#10;&#10;Description automatically generated">
            <a:extLst>
              <a:ext uri="{FF2B5EF4-FFF2-40B4-BE49-F238E27FC236}">
                <a16:creationId xmlns:a16="http://schemas.microsoft.com/office/drawing/2014/main" id="{25EFFA83-422A-1BD9-A1A1-0F3FA3ACC1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8867" y="2125028"/>
            <a:ext cx="730950" cy="742835"/>
          </a:xfrm>
          <a:prstGeom prst="rect">
            <a:avLst/>
          </a:prstGeom>
        </p:spPr>
      </p:pic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AA33E932-EC2C-6D0A-F1B4-AE6047B61AD6}"/>
              </a:ext>
            </a:extLst>
          </p:cNvPr>
          <p:cNvSpPr txBox="1">
            <a:spLocks/>
          </p:cNvSpPr>
          <p:nvPr/>
        </p:nvSpPr>
        <p:spPr>
          <a:xfrm>
            <a:off x="537882" y="1753664"/>
            <a:ext cx="4313817" cy="29057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9C09"/>
              </a:buClr>
              <a:buFont typeface="Arial" panose="020B0604020202020204" pitchFamily="34" charset="0"/>
              <a:buNone/>
              <a:defRPr sz="11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9C09"/>
              </a:buClr>
              <a:buFont typeface="Arial" panose="020B0604020202020204" pitchFamily="34" charset="0"/>
              <a:buNone/>
              <a:defRPr sz="11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9C09"/>
              </a:buClr>
              <a:buFont typeface="Arial" panose="020B0604020202020204" pitchFamily="34" charset="0"/>
              <a:buNone/>
              <a:defRPr sz="11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9C09"/>
              </a:buClr>
              <a:buFont typeface="Arial" panose="020B0604020202020204" pitchFamily="34" charset="0"/>
              <a:buNone/>
              <a:defRPr sz="11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9C09"/>
              </a:buClr>
              <a:buFont typeface="Arial" panose="020B0604020202020204" pitchFamily="34" charset="0"/>
              <a:buNone/>
              <a:defRPr sz="11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7000"/>
              </a:lnSpc>
              <a:buClr>
                <a:schemeClr val="bg1"/>
              </a:buClr>
              <a:buFont typeface="+mj-lt"/>
              <a:buAutoNum type="arabicPeriod"/>
            </a:pPr>
            <a:r>
              <a:rPr lang="pl-PL" sz="1400" kern="100" dirty="0"/>
              <a:t>Pełna widoczność floty i kierowców</a:t>
            </a:r>
            <a:endParaRPr lang="en-LT" sz="1400" kern="100" dirty="0"/>
          </a:p>
          <a:p>
            <a:pPr marL="342900" indent="-342900">
              <a:lnSpc>
                <a:spcPct val="107000"/>
              </a:lnSpc>
              <a:buClr>
                <a:schemeClr val="bg1"/>
              </a:buClr>
              <a:buFont typeface="+mj-lt"/>
              <a:buAutoNum type="arabicPeriod"/>
            </a:pPr>
            <a:r>
              <a:rPr lang="pl-PL" sz="1400" kern="100" dirty="0"/>
              <a:t>Dostosowanie rozwiązań do indywidualnych potrzeb</a:t>
            </a:r>
            <a:endParaRPr lang="en-LT" sz="1400" kern="100" dirty="0"/>
          </a:p>
          <a:p>
            <a:pPr marL="342900" indent="-342900">
              <a:lnSpc>
                <a:spcPct val="107000"/>
              </a:lnSpc>
              <a:buClr>
                <a:schemeClr val="bg1"/>
              </a:buClr>
              <a:buFont typeface="+mj-lt"/>
              <a:buAutoNum type="arabicPeriod"/>
            </a:pPr>
            <a:r>
              <a:rPr lang="pl-PL" sz="1400" kern="100" dirty="0"/>
              <a:t>Kontrola nad kosztami operacyjnymi</a:t>
            </a:r>
            <a:endParaRPr lang="en-LT" sz="1400" kern="100" dirty="0"/>
          </a:p>
          <a:p>
            <a:pPr marL="342900" indent="-342900">
              <a:lnSpc>
                <a:spcPct val="107000"/>
              </a:lnSpc>
              <a:buClr>
                <a:schemeClr val="bg1"/>
              </a:buClr>
              <a:buFont typeface="+mj-lt"/>
              <a:buAutoNum type="arabicPeriod"/>
            </a:pPr>
            <a:r>
              <a:rPr lang="pl-PL" sz="1400" kern="100" dirty="0"/>
              <a:t>Skalowalność rozwiązań</a:t>
            </a:r>
            <a:endParaRPr lang="en-LT" sz="1400" kern="100" dirty="0"/>
          </a:p>
          <a:p>
            <a:pPr marL="342900" indent="-342900">
              <a:lnSpc>
                <a:spcPct val="107000"/>
              </a:lnSpc>
              <a:buClr>
                <a:schemeClr val="bg1"/>
              </a:buClr>
              <a:buFont typeface="+mj-lt"/>
              <a:buAutoNum type="arabicPeriod"/>
            </a:pPr>
            <a:r>
              <a:rPr lang="pl-PL" sz="1400" kern="100" dirty="0"/>
              <a:t>Automatyzacja zadań</a:t>
            </a:r>
            <a:endParaRPr lang="en-LT" sz="1400" kern="100" dirty="0"/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Clr>
                <a:schemeClr val="bg1"/>
              </a:buClr>
              <a:buFont typeface="+mj-lt"/>
              <a:buAutoNum type="arabicPeriod"/>
            </a:pPr>
            <a:r>
              <a:rPr lang="pl-PL" sz="1400" kern="100" dirty="0"/>
              <a:t>Zintegrowane zarządzanie</a:t>
            </a:r>
            <a:endParaRPr lang="en-LT" sz="1400" kern="100" dirty="0"/>
          </a:p>
          <a:p>
            <a:pPr>
              <a:buClr>
                <a:schemeClr val="bg1"/>
              </a:buClr>
            </a:pPr>
            <a:endParaRPr lang="en-LT" sz="1050" dirty="0"/>
          </a:p>
        </p:txBody>
      </p:sp>
    </p:spTree>
    <p:extLst>
      <p:ext uri="{BB962C8B-B14F-4D97-AF65-F5344CB8AC3E}">
        <p14:creationId xmlns:p14="http://schemas.microsoft.com/office/powerpoint/2010/main" val="31645571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A91BB-8DA5-476E-9410-F1B56049B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967" y="333570"/>
            <a:ext cx="6764658" cy="688015"/>
          </a:xfrm>
        </p:spPr>
        <p:txBody>
          <a:bodyPr>
            <a:normAutofit/>
          </a:bodyPr>
          <a:lstStyle/>
          <a:p>
            <a:r>
              <a:rPr lang="pl-PL" sz="2800" b="1" dirty="0">
                <a:effectLst/>
              </a:rPr>
              <a:t>Mierzymy wysoko</a:t>
            </a:r>
            <a:r>
              <a:rPr lang="en-LT" sz="3600" dirty="0">
                <a:effectLst/>
              </a:rPr>
              <a:t> </a:t>
            </a:r>
            <a:endParaRPr lang="en-LT" sz="36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DBDB83-0BF2-AB6F-2AC0-DC88EE308E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8967" y="1021585"/>
            <a:ext cx="5084627" cy="4248021"/>
          </a:xfrm>
        </p:spPr>
        <p:txBody>
          <a:bodyPr>
            <a:normAutofit/>
          </a:bodyPr>
          <a:lstStyle/>
          <a:p>
            <a:pPr marL="0" lvl="0" indent="0">
              <a:lnSpc>
                <a:spcPct val="107000"/>
              </a:lnSpc>
              <a:buNone/>
            </a:pPr>
            <a:r>
              <a:rPr lang="pl-PL" sz="1800" b="1" kern="100" dirty="0">
                <a:solidFill>
                  <a:srgbClr val="2A2A2A"/>
                </a:solidFill>
                <a:effectLst/>
              </a:rPr>
              <a:t>Czym dziś jest </a:t>
            </a:r>
            <a:r>
              <a:rPr lang="pl-PL" sz="1800" b="1" kern="100" dirty="0" err="1">
                <a:solidFill>
                  <a:srgbClr val="FF9C09"/>
                </a:solidFill>
                <a:effectLst/>
              </a:rPr>
              <a:t>telematyka</a:t>
            </a:r>
            <a:r>
              <a:rPr lang="pl-PL" sz="1800" b="1" kern="100" dirty="0">
                <a:solidFill>
                  <a:srgbClr val="2A2A2A"/>
                </a:solidFill>
                <a:effectLst/>
              </a:rPr>
              <a:t>?</a:t>
            </a:r>
            <a:endParaRPr lang="en-LT" sz="1800" b="1" kern="100" dirty="0">
              <a:solidFill>
                <a:srgbClr val="2A2A2A"/>
              </a:solidFill>
              <a:effectLst/>
            </a:endParaRPr>
          </a:p>
          <a:p>
            <a:pPr marL="800100" lvl="1" indent="-342900">
              <a:lnSpc>
                <a:spcPct val="107000"/>
              </a:lnSpc>
              <a:buFont typeface="Symbol" pitchFamily="2" charset="2"/>
              <a:buChar char=""/>
            </a:pPr>
            <a:r>
              <a:rPr lang="pl-PL" sz="1400" kern="100" dirty="0">
                <a:solidFill>
                  <a:srgbClr val="2A2A2A"/>
                </a:solidFill>
                <a:effectLst/>
              </a:rPr>
              <a:t>kropka na mapie </a:t>
            </a:r>
            <a:endParaRPr lang="en-LT" sz="1400" kern="100" dirty="0">
              <a:solidFill>
                <a:srgbClr val="2A2A2A"/>
              </a:solidFill>
              <a:effectLst/>
            </a:endParaRPr>
          </a:p>
          <a:p>
            <a:pPr marL="800100" lvl="1" indent="-342900">
              <a:lnSpc>
                <a:spcPct val="107000"/>
              </a:lnSpc>
              <a:buFont typeface="Symbol" pitchFamily="2" charset="2"/>
              <a:buChar char=""/>
            </a:pPr>
            <a:r>
              <a:rPr lang="pl-PL" sz="1400" kern="100" dirty="0">
                <a:solidFill>
                  <a:srgbClr val="2A2A2A"/>
                </a:solidFill>
                <a:effectLst/>
              </a:rPr>
              <a:t>zarządzanie serwisami i eksploatacją floty</a:t>
            </a:r>
            <a:endParaRPr lang="en-LT" sz="1400" kern="100" dirty="0">
              <a:solidFill>
                <a:srgbClr val="2A2A2A"/>
              </a:solidFill>
              <a:effectLst/>
            </a:endParaRPr>
          </a:p>
          <a:p>
            <a:pPr marL="800100" lvl="1" indent="-342900">
              <a:lnSpc>
                <a:spcPct val="107000"/>
              </a:lnSpc>
              <a:buFont typeface="Symbol" pitchFamily="2" charset="2"/>
              <a:buChar char=""/>
            </a:pPr>
            <a:r>
              <a:rPr lang="pl-PL" sz="1400" kern="100" dirty="0">
                <a:solidFill>
                  <a:srgbClr val="2A2A2A"/>
                </a:solidFill>
                <a:effectLst/>
              </a:rPr>
              <a:t>nawigacja kierowcy</a:t>
            </a:r>
            <a:endParaRPr lang="en-LT" sz="1400" kern="100" dirty="0">
              <a:solidFill>
                <a:srgbClr val="2A2A2A"/>
              </a:solidFill>
              <a:effectLst/>
            </a:endParaRPr>
          </a:p>
          <a:p>
            <a:pPr marL="800100" lvl="1" indent="-342900">
              <a:lnSpc>
                <a:spcPct val="107000"/>
              </a:lnSpc>
              <a:buFont typeface="Symbol" pitchFamily="2" charset="2"/>
              <a:buChar char=""/>
            </a:pPr>
            <a:r>
              <a:rPr lang="pl-PL" sz="1400" kern="100" dirty="0">
                <a:solidFill>
                  <a:srgbClr val="2A2A2A"/>
                </a:solidFill>
                <a:effectLst/>
              </a:rPr>
              <a:t>wyliczanie kosztów dróg</a:t>
            </a:r>
            <a:endParaRPr lang="en-LT" sz="1400" kern="100" dirty="0">
              <a:solidFill>
                <a:srgbClr val="2A2A2A"/>
              </a:solidFill>
              <a:effectLst/>
            </a:endParaRPr>
          </a:p>
          <a:p>
            <a:pPr marL="800100" lvl="1" indent="-342900">
              <a:lnSpc>
                <a:spcPct val="107000"/>
              </a:lnSpc>
              <a:buFont typeface="Symbol" pitchFamily="2" charset="2"/>
              <a:buChar char=""/>
            </a:pPr>
            <a:r>
              <a:rPr lang="en-GB" sz="1400" kern="100" dirty="0">
                <a:solidFill>
                  <a:srgbClr val="2A2A2A"/>
                </a:solidFill>
              </a:rPr>
              <a:t>E</a:t>
            </a:r>
            <a:r>
              <a:rPr lang="en-GB" sz="1400" kern="100" dirty="0">
                <a:solidFill>
                  <a:srgbClr val="2A2A2A"/>
                </a:solidFill>
                <a:effectLst/>
              </a:rPr>
              <a:t>co-Drive</a:t>
            </a:r>
            <a:endParaRPr lang="en-LT" sz="1400" kern="100" dirty="0">
              <a:solidFill>
                <a:srgbClr val="2A2A2A"/>
              </a:solidFill>
              <a:effectLst/>
            </a:endParaRPr>
          </a:p>
          <a:p>
            <a:pPr marL="800100" lvl="1" indent="-342900">
              <a:lnSpc>
                <a:spcPct val="107000"/>
              </a:lnSpc>
              <a:spcAft>
                <a:spcPts val="800"/>
              </a:spcAft>
              <a:buFont typeface="Symbol" pitchFamily="2" charset="2"/>
              <a:buChar char=""/>
            </a:pPr>
            <a:r>
              <a:rPr lang="en-GB" sz="1400" kern="100" dirty="0">
                <a:solidFill>
                  <a:srgbClr val="2A2A2A"/>
                </a:solidFill>
              </a:rPr>
              <a:t>R</a:t>
            </a:r>
            <a:r>
              <a:rPr lang="en-GB" sz="1400" kern="100" dirty="0">
                <a:solidFill>
                  <a:srgbClr val="2A2A2A"/>
                </a:solidFill>
                <a:effectLst/>
              </a:rPr>
              <a:t>outing &amp; </a:t>
            </a:r>
            <a:r>
              <a:rPr lang="en-GB" sz="1400" kern="100" dirty="0">
                <a:solidFill>
                  <a:srgbClr val="2A2A2A"/>
                </a:solidFill>
              </a:rPr>
              <a:t>T</a:t>
            </a:r>
            <a:r>
              <a:rPr lang="en-GB" sz="1400" kern="100" dirty="0">
                <a:solidFill>
                  <a:srgbClr val="2A2A2A"/>
                </a:solidFill>
                <a:effectLst/>
              </a:rPr>
              <a:t>asking</a:t>
            </a:r>
            <a:endParaRPr lang="en-LT" sz="1400" kern="100" dirty="0">
              <a:solidFill>
                <a:srgbClr val="2A2A2A"/>
              </a:solidFill>
              <a:effectLst/>
            </a:endParaRPr>
          </a:p>
          <a:p>
            <a:endParaRPr lang="en-LT" dirty="0">
              <a:solidFill>
                <a:srgbClr val="2A2A2A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9020EC1-A071-86D3-88D6-ABF047C76898}"/>
              </a:ext>
            </a:extLst>
          </p:cNvPr>
          <p:cNvSpPr/>
          <p:nvPr/>
        </p:nvSpPr>
        <p:spPr>
          <a:xfrm rot="592932">
            <a:off x="6164132" y="1882433"/>
            <a:ext cx="1699708" cy="1699708"/>
          </a:xfrm>
          <a:prstGeom prst="ellipse">
            <a:avLst/>
          </a:prstGeom>
          <a:solidFill>
            <a:srgbClr val="FF9C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LT" sz="6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  <a:endParaRPr lang="en-LT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05C1A8C-675F-632C-9F2A-C6FE77191787}"/>
              </a:ext>
            </a:extLst>
          </p:cNvPr>
          <p:cNvSpPr/>
          <p:nvPr/>
        </p:nvSpPr>
        <p:spPr>
          <a:xfrm rot="20738048">
            <a:off x="7267795" y="-88102"/>
            <a:ext cx="1206435" cy="1206435"/>
          </a:xfrm>
          <a:prstGeom prst="ellipse">
            <a:avLst/>
          </a:prstGeom>
          <a:solidFill>
            <a:srgbClr val="FF9C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LT" sz="4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  <a:endParaRPr lang="en-LT" sz="105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47387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EB4A3A2D-9EF2-0EAE-0F28-DB4BE067DBDF}"/>
              </a:ext>
            </a:extLst>
          </p:cNvPr>
          <p:cNvSpPr txBox="1">
            <a:spLocks/>
          </p:cNvSpPr>
          <p:nvPr/>
        </p:nvSpPr>
        <p:spPr>
          <a:xfrm>
            <a:off x="514904" y="849259"/>
            <a:ext cx="3302494" cy="1600495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9C09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9C09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9C09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9C09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9C09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sz="2800" b="1" kern="100" dirty="0">
                <a:effectLst/>
              </a:rPr>
              <a:t>Najlepsi na rynku dodadzą:</a:t>
            </a:r>
            <a:endParaRPr lang="en-LT" sz="2800" b="1" kern="100" dirty="0">
              <a:effectLst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88547911-7935-0638-DF78-8D1694D79E7F}"/>
              </a:ext>
            </a:extLst>
          </p:cNvPr>
          <p:cNvSpPr/>
          <p:nvPr/>
        </p:nvSpPr>
        <p:spPr>
          <a:xfrm>
            <a:off x="458935" y="2790566"/>
            <a:ext cx="4727828" cy="1600495"/>
          </a:xfrm>
          <a:prstGeom prst="roundRect">
            <a:avLst/>
          </a:prstGeom>
          <a:solidFill>
            <a:srgbClr val="FF9C0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7EE33E7-3C1A-9506-DACD-DC888249E006}"/>
              </a:ext>
            </a:extLst>
          </p:cNvPr>
          <p:cNvSpPr txBox="1">
            <a:spLocks/>
          </p:cNvSpPr>
          <p:nvPr/>
        </p:nvSpPr>
        <p:spPr>
          <a:xfrm>
            <a:off x="809900" y="3376621"/>
            <a:ext cx="1358285" cy="70321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9C09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9C09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9C09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9C09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9C09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kern="100" dirty="0">
                <a:solidFill>
                  <a:srgbClr val="2A2A2A"/>
                </a:solidFill>
                <a:effectLst/>
              </a:rPr>
              <a:t>zdalne sczytywanie plików .</a:t>
            </a:r>
            <a:r>
              <a:rPr lang="pl-PL" kern="100" dirty="0" err="1">
                <a:solidFill>
                  <a:srgbClr val="2A2A2A"/>
                </a:solidFill>
                <a:effectLst/>
              </a:rPr>
              <a:t>ddd</a:t>
            </a:r>
            <a:r>
              <a:rPr lang="pl-PL" kern="100" dirty="0">
                <a:solidFill>
                  <a:srgbClr val="2A2A2A"/>
                </a:solidFill>
                <a:effectLst/>
              </a:rPr>
              <a:t>, z tachografu</a:t>
            </a:r>
            <a:endParaRPr lang="en-LT" kern="100" dirty="0">
              <a:solidFill>
                <a:srgbClr val="2A2A2A"/>
              </a:solidFill>
              <a:effectLst/>
            </a:endParaRP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682CF6C-6CA9-9D60-6790-6DA0AE232C59}"/>
              </a:ext>
            </a:extLst>
          </p:cNvPr>
          <p:cNvSpPr txBox="1">
            <a:spLocks/>
          </p:cNvSpPr>
          <p:nvPr/>
        </p:nvSpPr>
        <p:spPr>
          <a:xfrm>
            <a:off x="2460003" y="3376621"/>
            <a:ext cx="1358285" cy="70321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9C09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9C09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9C09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9C09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9C09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pl-PL" kern="100" dirty="0">
                <a:solidFill>
                  <a:srgbClr val="2A2A2A"/>
                </a:solidFill>
                <a:effectLst/>
              </a:rPr>
              <a:t>karty paliwowe z możliwością dokonywania opłat za drogi</a:t>
            </a:r>
            <a:endParaRPr lang="en-LT" kern="100" dirty="0">
              <a:solidFill>
                <a:srgbClr val="2A2A2A"/>
              </a:solidFill>
              <a:effectLst/>
            </a:endParaRP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ED67D24-DF97-A2BC-205B-96011EA02ED6}"/>
              </a:ext>
            </a:extLst>
          </p:cNvPr>
          <p:cNvSpPr txBox="1">
            <a:spLocks/>
          </p:cNvSpPr>
          <p:nvPr/>
        </p:nvSpPr>
        <p:spPr>
          <a:xfrm>
            <a:off x="3623479" y="3376621"/>
            <a:ext cx="1645590" cy="70321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9C09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9C09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9C09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9C09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9C09"/>
              </a:buClr>
              <a:buFont typeface="Arial" panose="020B0604020202020204" pitchFamily="34" charset="0"/>
              <a:buChar char="•"/>
              <a:defRPr sz="110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l-PL" dirty="0">
                <a:solidFill>
                  <a:srgbClr val="2A2A2A"/>
                </a:solidFill>
                <a:effectLst/>
              </a:rPr>
              <a:t>TMS</a:t>
            </a:r>
            <a:r>
              <a:rPr lang="en-LT" dirty="0">
                <a:solidFill>
                  <a:srgbClr val="2A2A2A"/>
                </a:solidFill>
                <a:effectLst/>
              </a:rPr>
              <a:t> </a:t>
            </a:r>
            <a:endParaRPr lang="en-US" dirty="0">
              <a:solidFill>
                <a:srgbClr val="2A2A2A"/>
              </a:solidFill>
            </a:endParaRP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91101DD0-108D-02A2-D6DF-4CE6FA2B39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19906" y="3009340"/>
            <a:ext cx="348503" cy="348503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EF8557A5-374C-DBB4-E0D7-825FBBF070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55035" y="3041191"/>
            <a:ext cx="333973" cy="333973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829B0807-517A-751B-2464-E82593D255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247412" y="3005299"/>
            <a:ext cx="375280" cy="37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5937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uilding with a sign on the wall&#10;&#10;Description automatically generated">
            <a:extLst>
              <a:ext uri="{FF2B5EF4-FFF2-40B4-BE49-F238E27FC236}">
                <a16:creationId xmlns:a16="http://schemas.microsoft.com/office/drawing/2014/main" id="{A0F72D87-91C8-F095-D23E-EC0BE2A0503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411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4765B04-F16E-E58C-58C4-8E02EB342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3197" y="-113606"/>
            <a:ext cx="6621767" cy="1409169"/>
          </a:xfrm>
        </p:spPr>
        <p:txBody>
          <a:bodyPr>
            <a:normAutofit/>
          </a:bodyPr>
          <a:lstStyle/>
          <a:p>
            <a:pPr algn="ctr"/>
            <a:r>
              <a:rPr lang="pl-PL" kern="100" dirty="0">
                <a:solidFill>
                  <a:schemeClr val="bg1"/>
                </a:solidFill>
              </a:rPr>
              <a:t>Bierzemy przykład z najlepszych</a:t>
            </a:r>
            <a:endParaRPr lang="en-LT" sz="3200" dirty="0">
              <a:solidFill>
                <a:schemeClr val="bg1"/>
              </a:solidFill>
            </a:endParaRPr>
          </a:p>
        </p:txBody>
      </p:sp>
      <p:pic>
        <p:nvPicPr>
          <p:cNvPr id="7" name="Picture 6" descr="A person sitting at a desk using a computer&#10;&#10;Description automatically generated">
            <a:extLst>
              <a:ext uri="{FF2B5EF4-FFF2-40B4-BE49-F238E27FC236}">
                <a16:creationId xmlns:a16="http://schemas.microsoft.com/office/drawing/2014/main" id="{43B324C2-9F6F-AC97-4813-187C33DA8F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4268" y="1968649"/>
            <a:ext cx="5153979" cy="3174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3537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838B986-D33C-86D7-3610-75F01536A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686" y="391893"/>
            <a:ext cx="7538307" cy="1056661"/>
          </a:xfrm>
        </p:spPr>
        <p:txBody>
          <a:bodyPr>
            <a:norm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l-PL" sz="2400" b="1" kern="100" dirty="0">
                <a:effectLst/>
              </a:rPr>
              <a:t>Od Windowsa do chmury obliczeniowej – od kropki na mapie do ERP i TMS</a:t>
            </a:r>
            <a:endParaRPr lang="en-LT" sz="2400" kern="100" dirty="0">
              <a:effectLst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2D5E4C-B7BE-428D-D85F-B6D4E5EAAEAB}"/>
              </a:ext>
            </a:extLst>
          </p:cNvPr>
          <p:cNvSpPr txBox="1"/>
          <p:nvPr/>
        </p:nvSpPr>
        <p:spPr>
          <a:xfrm>
            <a:off x="706582" y="1448554"/>
            <a:ext cx="3082636" cy="20592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pl-PL" sz="1200" b="1" kern="100" dirty="0">
                <a:solidFill>
                  <a:srgbClr val="FF9C0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Telematyka kiedyś: podstawowe monitorowanie floty</a:t>
            </a:r>
          </a:p>
          <a:p>
            <a:pPr lvl="0" algn="ctr">
              <a:lnSpc>
                <a:spcPct val="107000"/>
              </a:lnSpc>
            </a:pPr>
            <a:endParaRPr lang="en-LT" sz="1200" b="1" kern="100" dirty="0">
              <a:solidFill>
                <a:srgbClr val="FF9C09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lvl="2" indent="-171450" algn="ctr">
              <a:lnSpc>
                <a:spcPct val="107000"/>
              </a:lnSpc>
              <a:buClr>
                <a:srgbClr val="FF9C09"/>
              </a:buClr>
              <a:buFont typeface="Arial" panose="020B0604020202020204" pitchFamily="34" charset="0"/>
              <a:buChar char="•"/>
            </a:pPr>
            <a:r>
              <a:rPr lang="pl-PL" sz="1100" kern="1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Kropka na mapie</a:t>
            </a:r>
          </a:p>
          <a:p>
            <a:pPr marL="171450" lvl="2" indent="-171450" algn="ctr">
              <a:lnSpc>
                <a:spcPct val="107000"/>
              </a:lnSpc>
              <a:buClr>
                <a:srgbClr val="FF9C09"/>
              </a:buClr>
              <a:buFont typeface="Arial" panose="020B0604020202020204" pitchFamily="34" charset="0"/>
              <a:buChar char="•"/>
            </a:pPr>
            <a:endParaRPr lang="en-LT" sz="1100" kern="100" dirty="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lvl="2" indent="-171450" algn="ctr">
              <a:lnSpc>
                <a:spcPct val="107000"/>
              </a:lnSpc>
              <a:buClr>
                <a:srgbClr val="FF9C09"/>
              </a:buClr>
              <a:buFont typeface="Arial" panose="020B0604020202020204" pitchFamily="34" charset="0"/>
              <a:buChar char="•"/>
            </a:pPr>
            <a:r>
              <a:rPr lang="pl-PL" sz="1100" kern="1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Prosta analiza tras</a:t>
            </a:r>
          </a:p>
          <a:p>
            <a:pPr marL="171450" lvl="2" indent="-171450" algn="ctr">
              <a:lnSpc>
                <a:spcPct val="107000"/>
              </a:lnSpc>
              <a:buClr>
                <a:srgbClr val="FF9C09"/>
              </a:buClr>
              <a:buFont typeface="Arial" panose="020B0604020202020204" pitchFamily="34" charset="0"/>
              <a:buChar char="•"/>
            </a:pPr>
            <a:endParaRPr lang="en-LT" sz="1100" kern="100" dirty="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lvl="2" indent="-171450" algn="ctr">
              <a:lnSpc>
                <a:spcPct val="107000"/>
              </a:lnSpc>
              <a:spcAft>
                <a:spcPts val="800"/>
              </a:spcAft>
              <a:buClr>
                <a:srgbClr val="FF9C09"/>
              </a:buClr>
              <a:buFont typeface="Arial" panose="020B0604020202020204" pitchFamily="34" charset="0"/>
              <a:buChar char="•"/>
            </a:pPr>
            <a:r>
              <a:rPr lang="pl-PL" sz="1100" kern="1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Częściowa kontrola kosztów operacyjnych</a:t>
            </a:r>
            <a:endParaRPr lang="en-LT" sz="1100" kern="100" dirty="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2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18C37E-685F-0421-A6DD-634759FDDA7C}"/>
              </a:ext>
            </a:extLst>
          </p:cNvPr>
          <p:cNvSpPr txBox="1"/>
          <p:nvPr/>
        </p:nvSpPr>
        <p:spPr>
          <a:xfrm>
            <a:off x="5077692" y="1448554"/>
            <a:ext cx="3525622" cy="2299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pl-PL" sz="1200" b="1" kern="100" dirty="0">
                <a:solidFill>
                  <a:srgbClr val="FF9C0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Telematyka dziś: złożone zarządzanie operacjami transportowymi</a:t>
            </a:r>
          </a:p>
          <a:p>
            <a:pPr lvl="0" algn="ctr">
              <a:lnSpc>
                <a:spcPct val="107000"/>
              </a:lnSpc>
            </a:pPr>
            <a:endParaRPr lang="en-LT" sz="1200" b="1" kern="100" dirty="0">
              <a:solidFill>
                <a:srgbClr val="FF9C09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lvl="0" indent="-171450" algn="ctr">
              <a:lnSpc>
                <a:spcPct val="107000"/>
              </a:lnSpc>
              <a:buClr>
                <a:srgbClr val="FF9C09"/>
              </a:buClr>
              <a:buFont typeface="Arial" panose="020B0604020202020204" pitchFamily="34" charset="0"/>
              <a:buChar char="•"/>
            </a:pPr>
            <a:r>
              <a:rPr lang="en-GB" sz="1100" kern="1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Eco-Drive i </a:t>
            </a:r>
            <a:r>
              <a:rPr lang="en-GB" sz="1100" kern="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</a:t>
            </a:r>
            <a:r>
              <a:rPr lang="en-GB" sz="1100" kern="1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outing &amp; Tasking</a:t>
            </a:r>
            <a:br>
              <a:rPr lang="pl-PL" sz="1100" kern="1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LT" sz="1100" kern="100" dirty="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lvl="0" indent="-171450" algn="ctr">
              <a:lnSpc>
                <a:spcPct val="107000"/>
              </a:lnSpc>
              <a:buClr>
                <a:srgbClr val="FF9C09"/>
              </a:buClr>
              <a:buFont typeface="Arial" panose="020B0604020202020204" pitchFamily="34" charset="0"/>
              <a:buChar char="•"/>
            </a:pPr>
            <a:r>
              <a:rPr lang="pl-PL" sz="1100" kern="1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Zdalne sczytywanie plików z tachografu</a:t>
            </a:r>
          </a:p>
          <a:p>
            <a:pPr marL="171450" lvl="0" indent="-171450" algn="ctr">
              <a:lnSpc>
                <a:spcPct val="107000"/>
              </a:lnSpc>
              <a:buClr>
                <a:srgbClr val="FF9C09"/>
              </a:buClr>
              <a:buFont typeface="Arial" panose="020B0604020202020204" pitchFamily="34" charset="0"/>
              <a:buChar char="•"/>
            </a:pPr>
            <a:endParaRPr lang="pl-PL" sz="1100" kern="100" dirty="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lvl="0" indent="-171450" algn="ctr">
              <a:lnSpc>
                <a:spcPct val="107000"/>
              </a:lnSpc>
              <a:buClr>
                <a:srgbClr val="FF9C09"/>
              </a:buClr>
              <a:buFont typeface="Arial" panose="020B0604020202020204" pitchFamily="34" charset="0"/>
              <a:buChar char="•"/>
            </a:pPr>
            <a:r>
              <a:rPr lang="pl-PL" sz="1100" kern="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Zarządzanie flotą pojazdów elektrycznych</a:t>
            </a:r>
            <a:endParaRPr lang="pl-PL" sz="1100" kern="100" dirty="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lvl="0" indent="-171450" algn="ctr">
              <a:lnSpc>
                <a:spcPct val="107000"/>
              </a:lnSpc>
              <a:buClr>
                <a:srgbClr val="FF9C09"/>
              </a:buClr>
              <a:buFont typeface="Arial" panose="020B0604020202020204" pitchFamily="34" charset="0"/>
              <a:buChar char="•"/>
            </a:pPr>
            <a:endParaRPr lang="en-LT" sz="1100" kern="100" dirty="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lvl="0" indent="-171450" algn="ctr">
              <a:lnSpc>
                <a:spcPct val="107000"/>
              </a:lnSpc>
              <a:spcAft>
                <a:spcPts val="800"/>
              </a:spcAft>
              <a:buClr>
                <a:srgbClr val="FF9C09"/>
              </a:buClr>
              <a:buFont typeface="Arial" panose="020B0604020202020204" pitchFamily="34" charset="0"/>
              <a:buChar char="•"/>
            </a:pPr>
            <a:r>
              <a:rPr lang="pl-PL" sz="1100" kern="1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TMS czyli pełne zarządzanie łańcuchem dostaw i zintegrowane planowanie tras w połączeniu z systemami ERP</a:t>
            </a:r>
            <a:endParaRPr lang="en-LT" sz="1100" kern="100" dirty="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23535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82EF5F0-FBA6-07B6-9FA9-7AC26512712D}"/>
              </a:ext>
            </a:extLst>
          </p:cNvPr>
          <p:cNvSpPr txBox="1"/>
          <p:nvPr/>
        </p:nvSpPr>
        <p:spPr>
          <a:xfrm>
            <a:off x="817417" y="1448554"/>
            <a:ext cx="7538307" cy="2541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pl-PL" sz="2400" b="1" kern="100" dirty="0">
                <a:solidFill>
                  <a:srgbClr val="FF9C09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TELEMATYKA JUTRA</a:t>
            </a:r>
            <a:r>
              <a:rPr lang="pl-PL" sz="2400" b="1" kern="100" dirty="0">
                <a:solidFill>
                  <a:srgbClr val="FF9C09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  <a:endParaRPr lang="pl-PL" kern="100" dirty="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 algn="ctr">
              <a:lnSpc>
                <a:spcPct val="107000"/>
              </a:lnSpc>
              <a:buClr>
                <a:srgbClr val="FF9C09"/>
              </a:buClr>
            </a:pPr>
            <a:endParaRPr lang="pl-PL" kern="100" dirty="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lvl="0" indent="-171450" algn="ctr">
              <a:lnSpc>
                <a:spcPct val="107000"/>
              </a:lnSpc>
              <a:buClr>
                <a:srgbClr val="FF9C09"/>
              </a:buClr>
              <a:buFont typeface="Arial" panose="020B0604020202020204" pitchFamily="34" charset="0"/>
              <a:buChar char="•"/>
            </a:pPr>
            <a:r>
              <a:rPr lang="pl-PL" kern="1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Integracja z ERP i TMS</a:t>
            </a:r>
            <a:br>
              <a:rPr lang="pl-PL" kern="1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endParaRPr lang="en-LT" kern="100" dirty="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lvl="0" indent="-171450" algn="ctr">
              <a:lnSpc>
                <a:spcPct val="107000"/>
              </a:lnSpc>
              <a:buClr>
                <a:srgbClr val="FF9C09"/>
              </a:buClr>
              <a:buFont typeface="Arial" panose="020B0604020202020204" pitchFamily="34" charset="0"/>
              <a:buChar char="•"/>
            </a:pPr>
            <a:r>
              <a:rPr lang="pl-PL" kern="1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Zdalne zarządzanie tachografami wraz z rozliczaniem czasu pracy kierowców</a:t>
            </a:r>
            <a:endParaRPr lang="en-LT" kern="100" dirty="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lvl="0" indent="-171450" algn="ctr">
              <a:lnSpc>
                <a:spcPct val="107000"/>
              </a:lnSpc>
              <a:buClr>
                <a:srgbClr val="FF9C09"/>
              </a:buClr>
              <a:buFont typeface="Arial" panose="020B0604020202020204" pitchFamily="34" charset="0"/>
              <a:buChar char="•"/>
            </a:pPr>
            <a:endParaRPr lang="pl-PL" kern="100" dirty="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lvl="0" indent="-171450" algn="ctr">
              <a:lnSpc>
                <a:spcPct val="107000"/>
              </a:lnSpc>
              <a:buClr>
                <a:srgbClr val="FF9C09"/>
              </a:buClr>
              <a:buFont typeface="Arial" panose="020B0604020202020204" pitchFamily="34" charset="0"/>
              <a:buChar char="•"/>
            </a:pPr>
            <a:r>
              <a:rPr lang="pl-PL" kern="1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Kadry i płace, szkolenia kierowców, księgowość</a:t>
            </a:r>
          </a:p>
          <a:p>
            <a:pPr marL="171450" lvl="0" indent="-171450" algn="ctr">
              <a:lnSpc>
                <a:spcPct val="107000"/>
              </a:lnSpc>
              <a:buClr>
                <a:srgbClr val="FF9C09"/>
              </a:buClr>
              <a:buFont typeface="Arial" panose="020B0604020202020204" pitchFamily="34" charset="0"/>
              <a:buChar char="•"/>
            </a:pPr>
            <a:endParaRPr lang="en-LT" kern="100" dirty="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lvl="0" indent="-171450" algn="ctr">
              <a:lnSpc>
                <a:spcPct val="107000"/>
              </a:lnSpc>
              <a:spcAft>
                <a:spcPts val="800"/>
              </a:spcAft>
              <a:buClr>
                <a:srgbClr val="FF9C09"/>
              </a:buClr>
              <a:buFont typeface="Arial" panose="020B0604020202020204" pitchFamily="34" charset="0"/>
              <a:buChar char="•"/>
            </a:pPr>
            <a:r>
              <a:rPr lang="pl-PL" kern="10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Pakiet usług dodatkowych: ubezpieczenia, faktoring, odzyskiwanie VAT zza granicy</a:t>
            </a:r>
            <a:endParaRPr lang="en-LT" kern="100" dirty="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Picture 5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279FD77A-8822-694D-89FA-AC83718584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6005" y="184244"/>
            <a:ext cx="3081130" cy="924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778210"/>
      </p:ext>
    </p:extLst>
  </p:cSld>
  <p:clrMapOvr>
    <a:masterClrMapping/>
  </p:clrMapOvr>
</p:sld>
</file>

<file path=ppt/theme/theme1.xml><?xml version="1.0" encoding="utf-8"?>
<a:theme xmlns:a="http://schemas.openxmlformats.org/drawingml/2006/main" name="Linqo Content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Linqo Divider Slides">
  <a:themeElements>
    <a:clrScheme name="Linqo">
      <a:dk1>
        <a:srgbClr val="000000"/>
      </a:dk1>
      <a:lt1>
        <a:srgbClr val="FFFFFF"/>
      </a:lt1>
      <a:dk2>
        <a:srgbClr val="919191"/>
      </a:dk2>
      <a:lt2>
        <a:srgbClr val="EAEAEA"/>
      </a:lt2>
      <a:accent1>
        <a:srgbClr val="FAAE3F"/>
      </a:accent1>
      <a:accent2>
        <a:srgbClr val="ED7700"/>
      </a:accent2>
      <a:accent3>
        <a:srgbClr val="929292"/>
      </a:accent3>
      <a:accent4>
        <a:srgbClr val="797979"/>
      </a:accent4>
      <a:accent5>
        <a:srgbClr val="FFD478"/>
      </a:accent5>
      <a:accent6>
        <a:srgbClr val="EAEAEA"/>
      </a:accent6>
      <a:hlink>
        <a:srgbClr val="FF9300"/>
      </a:hlink>
      <a:folHlink>
        <a:srgbClr val="42424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Linqo Title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1985</TotalTime>
  <Words>265</Words>
  <Application>Microsoft Office PowerPoint</Application>
  <PresentationFormat>Pokaz na ekranie (16:9)</PresentationFormat>
  <Paragraphs>60</Paragraphs>
  <Slides>11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3</vt:i4>
      </vt:variant>
      <vt:variant>
        <vt:lpstr>Tytuły slajdów</vt:lpstr>
      </vt:variant>
      <vt:variant>
        <vt:i4>11</vt:i4>
      </vt:variant>
    </vt:vector>
  </HeadingPairs>
  <TitlesOfParts>
    <vt:vector size="17" baseType="lpstr">
      <vt:lpstr>Arial</vt:lpstr>
      <vt:lpstr>Symbol</vt:lpstr>
      <vt:lpstr>Verdana</vt:lpstr>
      <vt:lpstr>Linqo Content Slides</vt:lpstr>
      <vt:lpstr>Linqo Divider Slides</vt:lpstr>
      <vt:lpstr>Linqo Title Slide</vt:lpstr>
      <vt:lpstr> Za kurtyną zapewnień - nikt nie da Ci   tyle, ile obieca dostawca telematyki</vt:lpstr>
      <vt:lpstr>Prezentacja programu PowerPoint</vt:lpstr>
      <vt:lpstr>Potem robi się jeszcze ciekawiej… </vt:lpstr>
      <vt:lpstr>Czego tak naprawdę potrzebuje transport? </vt:lpstr>
      <vt:lpstr>Mierzymy wysoko </vt:lpstr>
      <vt:lpstr>Prezentacja programu PowerPoint</vt:lpstr>
      <vt:lpstr>Bierzemy przykład z najlepszych</vt:lpstr>
      <vt:lpstr>Od Windowsa do chmury obliczeniowej – od kropki na mapie do ERP i TMS</vt:lpstr>
      <vt:lpstr>Prezentacja programu PowerPoint</vt:lpstr>
      <vt:lpstr>Modułowy model współpracy </vt:lpstr>
      <vt:lpstr>Linked to your success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Ruptela | Linqo</dc:title>
  <dc:creator>Szymon Dudek</dc:creator>
  <cp:lastModifiedBy>Szymon Dudek</cp:lastModifiedBy>
  <cp:revision>10</cp:revision>
  <dcterms:modified xsi:type="dcterms:W3CDTF">2024-09-12T06:32:51Z</dcterms:modified>
</cp:coreProperties>
</file>