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7" r:id="rId3"/>
    <p:sldId id="317" r:id="rId4"/>
    <p:sldId id="305" r:id="rId5"/>
    <p:sldId id="316" r:id="rId6"/>
    <p:sldId id="288" r:id="rId7"/>
    <p:sldId id="308" r:id="rId8"/>
    <p:sldId id="309" r:id="rId9"/>
    <p:sldId id="310" r:id="rId10"/>
    <p:sldId id="311" r:id="rId11"/>
    <p:sldId id="296" r:id="rId12"/>
    <p:sldId id="318" r:id="rId13"/>
    <p:sldId id="304" r:id="rId14"/>
    <p:sldId id="319" r:id="rId15"/>
    <p:sldId id="295" r:id="rId16"/>
    <p:sldId id="320" r:id="rId17"/>
    <p:sldId id="297" r:id="rId18"/>
    <p:sldId id="298" r:id="rId19"/>
    <p:sldId id="313" r:id="rId20"/>
    <p:sldId id="321" r:id="rId21"/>
    <p:sldId id="314" r:id="rId22"/>
    <p:sldId id="303" r:id="rId23"/>
    <p:sldId id="322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011E1-7888-4E95-B766-C592A6355DD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466A1D7-BBC0-4FA6-BDA3-6FE1E9C7FC40}">
      <dgm:prSet/>
      <dgm:spPr/>
      <dgm:t>
        <a:bodyPr/>
        <a:lstStyle/>
        <a:p>
          <a:r>
            <a:rPr lang="pl-PL" b="1"/>
            <a:t>D</a:t>
          </a:r>
          <a:r>
            <a:rPr lang="pl-PL" b="1" i="0"/>
            <a:t>ziałania podejmowane przez podmioty – organizacje  z punktu widzenia ich wpływu na:</a:t>
          </a:r>
          <a:endParaRPr lang="en-US"/>
        </a:p>
      </dgm:t>
    </dgm:pt>
    <dgm:pt modelId="{4B75F3EB-270F-455E-B177-84F226E114BE}" type="parTrans" cxnId="{B7AAA56E-28F4-4EE4-8C25-91CE8DB43855}">
      <dgm:prSet/>
      <dgm:spPr/>
      <dgm:t>
        <a:bodyPr/>
        <a:lstStyle/>
        <a:p>
          <a:endParaRPr lang="en-US"/>
        </a:p>
      </dgm:t>
    </dgm:pt>
    <dgm:pt modelId="{D705EEBA-D6B1-4FB0-8812-22E072E80576}" type="sibTrans" cxnId="{B7AAA56E-28F4-4EE4-8C25-91CE8DB43855}">
      <dgm:prSet/>
      <dgm:spPr/>
      <dgm:t>
        <a:bodyPr/>
        <a:lstStyle/>
        <a:p>
          <a:endParaRPr lang="en-US"/>
        </a:p>
      </dgm:t>
    </dgm:pt>
    <dgm:pt modelId="{9D0DADFD-5834-4867-B878-C6D333666DDD}">
      <dgm:prSet/>
      <dgm:spPr/>
      <dgm:t>
        <a:bodyPr/>
        <a:lstStyle/>
        <a:p>
          <a:r>
            <a:rPr lang="pl-PL" b="1" i="0"/>
            <a:t>ochronę środowiska (E), </a:t>
          </a:r>
          <a:endParaRPr lang="en-US"/>
        </a:p>
      </dgm:t>
    </dgm:pt>
    <dgm:pt modelId="{1A246CE1-0DC1-4C0C-8920-F13B318CE22A}" type="parTrans" cxnId="{2DB2F5B3-AA7F-41F0-A67F-727663FC06C7}">
      <dgm:prSet/>
      <dgm:spPr/>
      <dgm:t>
        <a:bodyPr/>
        <a:lstStyle/>
        <a:p>
          <a:endParaRPr lang="en-US"/>
        </a:p>
      </dgm:t>
    </dgm:pt>
    <dgm:pt modelId="{858ADF01-B40B-4468-95CA-C1FA6D39AC5E}" type="sibTrans" cxnId="{2DB2F5B3-AA7F-41F0-A67F-727663FC06C7}">
      <dgm:prSet/>
      <dgm:spPr/>
      <dgm:t>
        <a:bodyPr/>
        <a:lstStyle/>
        <a:p>
          <a:endParaRPr lang="en-US"/>
        </a:p>
      </dgm:t>
    </dgm:pt>
    <dgm:pt modelId="{AB564436-A851-4460-85B6-708859EFA7AA}">
      <dgm:prSet/>
      <dgm:spPr/>
      <dgm:t>
        <a:bodyPr/>
        <a:lstStyle/>
        <a:p>
          <a:r>
            <a:rPr lang="pl-PL" b="1" i="0"/>
            <a:t>dbanie o społeczeństwo (S) </a:t>
          </a:r>
          <a:endParaRPr lang="en-US"/>
        </a:p>
      </dgm:t>
    </dgm:pt>
    <dgm:pt modelId="{F2000626-8E17-49C9-8132-E8FDB28D55ED}" type="parTrans" cxnId="{B3BAD1FC-931A-42C6-B20E-06CA35AE78D6}">
      <dgm:prSet/>
      <dgm:spPr/>
      <dgm:t>
        <a:bodyPr/>
        <a:lstStyle/>
        <a:p>
          <a:endParaRPr lang="en-US"/>
        </a:p>
      </dgm:t>
    </dgm:pt>
    <dgm:pt modelId="{C6D074E1-E45F-4737-BAD0-92839BBB4F7A}" type="sibTrans" cxnId="{B3BAD1FC-931A-42C6-B20E-06CA35AE78D6}">
      <dgm:prSet/>
      <dgm:spPr/>
      <dgm:t>
        <a:bodyPr/>
        <a:lstStyle/>
        <a:p>
          <a:endParaRPr lang="en-US"/>
        </a:p>
      </dgm:t>
    </dgm:pt>
    <dgm:pt modelId="{A9C0EBCC-5F2B-478D-8066-83478D809478}">
      <dgm:prSet/>
      <dgm:spPr/>
      <dgm:t>
        <a:bodyPr/>
        <a:lstStyle/>
        <a:p>
          <a:r>
            <a:rPr lang="pl-PL" b="1" i="0"/>
            <a:t>prowadzenie ładu korporacyjnego (G).</a:t>
          </a:r>
          <a:endParaRPr lang="en-US"/>
        </a:p>
      </dgm:t>
    </dgm:pt>
    <dgm:pt modelId="{2C0DA61D-F2B3-4C4A-B052-5C0EE8BB27B2}" type="parTrans" cxnId="{C4540830-C795-4557-93F1-68A2D47E93BA}">
      <dgm:prSet/>
      <dgm:spPr/>
      <dgm:t>
        <a:bodyPr/>
        <a:lstStyle/>
        <a:p>
          <a:endParaRPr lang="en-US"/>
        </a:p>
      </dgm:t>
    </dgm:pt>
    <dgm:pt modelId="{E3AC673C-CC2E-4261-B6D4-36CBD9DC29AA}" type="sibTrans" cxnId="{C4540830-C795-4557-93F1-68A2D47E93BA}">
      <dgm:prSet/>
      <dgm:spPr/>
      <dgm:t>
        <a:bodyPr/>
        <a:lstStyle/>
        <a:p>
          <a:endParaRPr lang="en-US"/>
        </a:p>
      </dgm:t>
    </dgm:pt>
    <dgm:pt modelId="{272B5F15-68EB-496C-B3C5-97534981EE89}" type="pres">
      <dgm:prSet presAssocID="{1AC011E1-7888-4E95-B766-C592A6355DDB}" presName="linear" presStyleCnt="0">
        <dgm:presLayoutVars>
          <dgm:animLvl val="lvl"/>
          <dgm:resizeHandles val="exact"/>
        </dgm:presLayoutVars>
      </dgm:prSet>
      <dgm:spPr/>
    </dgm:pt>
    <dgm:pt modelId="{328847B6-59D7-445C-B6B3-5BF1574E8B78}" type="pres">
      <dgm:prSet presAssocID="{3466A1D7-BBC0-4FA6-BDA3-6FE1E9C7FC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CA4252-4FE8-47DC-B220-AD683DE5B099}" type="pres">
      <dgm:prSet presAssocID="{D705EEBA-D6B1-4FB0-8812-22E072E80576}" presName="spacer" presStyleCnt="0"/>
      <dgm:spPr/>
    </dgm:pt>
    <dgm:pt modelId="{46A63CA0-A097-4842-9286-955C8F35BB0B}" type="pres">
      <dgm:prSet presAssocID="{9D0DADFD-5834-4867-B878-C6D333666D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87B52F-0941-454E-8307-26BB43EE4461}" type="pres">
      <dgm:prSet presAssocID="{858ADF01-B40B-4468-95CA-C1FA6D39AC5E}" presName="spacer" presStyleCnt="0"/>
      <dgm:spPr/>
    </dgm:pt>
    <dgm:pt modelId="{CC6A213C-FCA1-4611-9BDD-2E0724FF4B65}" type="pres">
      <dgm:prSet presAssocID="{AB564436-A851-4460-85B6-708859EFA7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A84CAC-8B55-44C2-BF37-F22585B10836}" type="pres">
      <dgm:prSet presAssocID="{C6D074E1-E45F-4737-BAD0-92839BBB4F7A}" presName="spacer" presStyleCnt="0"/>
      <dgm:spPr/>
    </dgm:pt>
    <dgm:pt modelId="{36F873D6-094F-49D1-8360-AA46BE0A62D1}" type="pres">
      <dgm:prSet presAssocID="{A9C0EBCC-5F2B-478D-8066-83478D80947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4540830-C795-4557-93F1-68A2D47E93BA}" srcId="{1AC011E1-7888-4E95-B766-C592A6355DDB}" destId="{A9C0EBCC-5F2B-478D-8066-83478D809478}" srcOrd="3" destOrd="0" parTransId="{2C0DA61D-F2B3-4C4A-B052-5C0EE8BB27B2}" sibTransId="{E3AC673C-CC2E-4261-B6D4-36CBD9DC29AA}"/>
    <dgm:cxn modelId="{B7AAA56E-28F4-4EE4-8C25-91CE8DB43855}" srcId="{1AC011E1-7888-4E95-B766-C592A6355DDB}" destId="{3466A1D7-BBC0-4FA6-BDA3-6FE1E9C7FC40}" srcOrd="0" destOrd="0" parTransId="{4B75F3EB-270F-455E-B177-84F226E114BE}" sibTransId="{D705EEBA-D6B1-4FB0-8812-22E072E80576}"/>
    <dgm:cxn modelId="{09B9D59E-6A6E-4BB2-9359-47279AA8C55F}" type="presOf" srcId="{A9C0EBCC-5F2B-478D-8066-83478D809478}" destId="{36F873D6-094F-49D1-8360-AA46BE0A62D1}" srcOrd="0" destOrd="0" presId="urn:microsoft.com/office/officeart/2005/8/layout/vList2"/>
    <dgm:cxn modelId="{2DB2F5B3-AA7F-41F0-A67F-727663FC06C7}" srcId="{1AC011E1-7888-4E95-B766-C592A6355DDB}" destId="{9D0DADFD-5834-4867-B878-C6D333666DDD}" srcOrd="1" destOrd="0" parTransId="{1A246CE1-0DC1-4C0C-8920-F13B318CE22A}" sibTransId="{858ADF01-B40B-4468-95CA-C1FA6D39AC5E}"/>
    <dgm:cxn modelId="{43048EC2-B9B7-43B8-A526-96728359D244}" type="presOf" srcId="{1AC011E1-7888-4E95-B766-C592A6355DDB}" destId="{272B5F15-68EB-496C-B3C5-97534981EE89}" srcOrd="0" destOrd="0" presId="urn:microsoft.com/office/officeart/2005/8/layout/vList2"/>
    <dgm:cxn modelId="{90D20DCA-D792-4B5C-8639-A3765BCE9893}" type="presOf" srcId="{AB564436-A851-4460-85B6-708859EFA7AA}" destId="{CC6A213C-FCA1-4611-9BDD-2E0724FF4B65}" srcOrd="0" destOrd="0" presId="urn:microsoft.com/office/officeart/2005/8/layout/vList2"/>
    <dgm:cxn modelId="{55B69BF5-E74E-4BB3-94B1-04B9126832D6}" type="presOf" srcId="{3466A1D7-BBC0-4FA6-BDA3-6FE1E9C7FC40}" destId="{328847B6-59D7-445C-B6B3-5BF1574E8B78}" srcOrd="0" destOrd="0" presId="urn:microsoft.com/office/officeart/2005/8/layout/vList2"/>
    <dgm:cxn modelId="{0433EAF8-5492-4462-B81C-EA0347753BB8}" type="presOf" srcId="{9D0DADFD-5834-4867-B878-C6D333666DDD}" destId="{46A63CA0-A097-4842-9286-955C8F35BB0B}" srcOrd="0" destOrd="0" presId="urn:microsoft.com/office/officeart/2005/8/layout/vList2"/>
    <dgm:cxn modelId="{B3BAD1FC-931A-42C6-B20E-06CA35AE78D6}" srcId="{1AC011E1-7888-4E95-B766-C592A6355DDB}" destId="{AB564436-A851-4460-85B6-708859EFA7AA}" srcOrd="2" destOrd="0" parTransId="{F2000626-8E17-49C9-8132-E8FDB28D55ED}" sibTransId="{C6D074E1-E45F-4737-BAD0-92839BBB4F7A}"/>
    <dgm:cxn modelId="{A77CFA9A-3490-4177-BF7F-A05EF4804752}" type="presParOf" srcId="{272B5F15-68EB-496C-B3C5-97534981EE89}" destId="{328847B6-59D7-445C-B6B3-5BF1574E8B78}" srcOrd="0" destOrd="0" presId="urn:microsoft.com/office/officeart/2005/8/layout/vList2"/>
    <dgm:cxn modelId="{70E28C56-0B28-4BC8-AC3D-6100E98392CE}" type="presParOf" srcId="{272B5F15-68EB-496C-B3C5-97534981EE89}" destId="{21CA4252-4FE8-47DC-B220-AD683DE5B099}" srcOrd="1" destOrd="0" presId="urn:microsoft.com/office/officeart/2005/8/layout/vList2"/>
    <dgm:cxn modelId="{C68F1DA5-DD01-4FE1-9FBC-DFE637D2E96D}" type="presParOf" srcId="{272B5F15-68EB-496C-B3C5-97534981EE89}" destId="{46A63CA0-A097-4842-9286-955C8F35BB0B}" srcOrd="2" destOrd="0" presId="urn:microsoft.com/office/officeart/2005/8/layout/vList2"/>
    <dgm:cxn modelId="{34053A6E-5148-4920-AF47-1E5F8AA029BF}" type="presParOf" srcId="{272B5F15-68EB-496C-B3C5-97534981EE89}" destId="{3187B52F-0941-454E-8307-26BB43EE4461}" srcOrd="3" destOrd="0" presId="urn:microsoft.com/office/officeart/2005/8/layout/vList2"/>
    <dgm:cxn modelId="{3342D475-B455-4D27-AFE5-3E8099B78563}" type="presParOf" srcId="{272B5F15-68EB-496C-B3C5-97534981EE89}" destId="{CC6A213C-FCA1-4611-9BDD-2E0724FF4B65}" srcOrd="4" destOrd="0" presId="urn:microsoft.com/office/officeart/2005/8/layout/vList2"/>
    <dgm:cxn modelId="{9B058C78-5C7A-443E-8D60-4502D90CF524}" type="presParOf" srcId="{272B5F15-68EB-496C-B3C5-97534981EE89}" destId="{BCA84CAC-8B55-44C2-BF37-F22585B10836}" srcOrd="5" destOrd="0" presId="urn:microsoft.com/office/officeart/2005/8/layout/vList2"/>
    <dgm:cxn modelId="{3B62A558-1E2E-42A8-968E-2A6E50BE959D}" type="presParOf" srcId="{272B5F15-68EB-496C-B3C5-97534981EE89}" destId="{36F873D6-094F-49D1-8360-AA46BE0A62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92AB7-3CBC-4A91-AA83-18393A3AC9B6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0E4244A-45AD-46AF-B32B-ADDA7E2DC562}">
      <dgm:prSet/>
      <dgm:spPr/>
      <dgm:t>
        <a:bodyPr/>
        <a:lstStyle/>
        <a:p>
          <a:r>
            <a:rPr lang="pl-PL"/>
            <a:t>- Środowiskowym</a:t>
          </a:r>
          <a:endParaRPr lang="en-US"/>
        </a:p>
      </dgm:t>
    </dgm:pt>
    <dgm:pt modelId="{E2352903-45A0-48FD-89DC-B02F565964E7}" type="parTrans" cxnId="{DD066F8D-2E49-4976-AA69-DF3BB5EDC7BA}">
      <dgm:prSet/>
      <dgm:spPr/>
      <dgm:t>
        <a:bodyPr/>
        <a:lstStyle/>
        <a:p>
          <a:endParaRPr lang="en-US"/>
        </a:p>
      </dgm:t>
    </dgm:pt>
    <dgm:pt modelId="{8EAAD7A3-E0C5-44EC-8F41-D7E3B5B04312}" type="sibTrans" cxnId="{DD066F8D-2E49-4976-AA69-DF3BB5EDC7BA}">
      <dgm:prSet/>
      <dgm:spPr/>
      <dgm:t>
        <a:bodyPr/>
        <a:lstStyle/>
        <a:p>
          <a:endParaRPr lang="en-US"/>
        </a:p>
      </dgm:t>
    </dgm:pt>
    <dgm:pt modelId="{FBBA56F3-9945-419B-8F84-9308533E27D9}">
      <dgm:prSet/>
      <dgm:spPr/>
      <dgm:t>
        <a:bodyPr/>
        <a:lstStyle/>
        <a:p>
          <a:r>
            <a:rPr lang="pl-PL"/>
            <a:t>- Społecznym</a:t>
          </a:r>
          <a:endParaRPr lang="en-US"/>
        </a:p>
      </dgm:t>
    </dgm:pt>
    <dgm:pt modelId="{2B447521-E374-4F28-B793-31075A4A51B9}" type="parTrans" cxnId="{795495F5-2516-421F-9138-30992902C5FB}">
      <dgm:prSet/>
      <dgm:spPr/>
      <dgm:t>
        <a:bodyPr/>
        <a:lstStyle/>
        <a:p>
          <a:endParaRPr lang="en-US"/>
        </a:p>
      </dgm:t>
    </dgm:pt>
    <dgm:pt modelId="{B0DB17D9-5F33-4114-9870-093F02CFBD69}" type="sibTrans" cxnId="{795495F5-2516-421F-9138-30992902C5FB}">
      <dgm:prSet/>
      <dgm:spPr/>
      <dgm:t>
        <a:bodyPr/>
        <a:lstStyle/>
        <a:p>
          <a:endParaRPr lang="en-US"/>
        </a:p>
      </dgm:t>
    </dgm:pt>
    <dgm:pt modelId="{74C1480B-B579-4B42-A41B-AE41C80454AF}">
      <dgm:prSet/>
      <dgm:spPr/>
      <dgm:t>
        <a:bodyPr/>
        <a:lstStyle/>
        <a:p>
          <a:r>
            <a:rPr lang="pl-PL"/>
            <a:t>- Zarządczym zwanym ładem korporacyjnym</a:t>
          </a:r>
          <a:endParaRPr lang="en-US"/>
        </a:p>
      </dgm:t>
    </dgm:pt>
    <dgm:pt modelId="{B2C475A2-84CD-493E-BC03-803C0B4475BF}" type="parTrans" cxnId="{027EC136-4FE1-43A1-8238-E4EC6C263605}">
      <dgm:prSet/>
      <dgm:spPr/>
      <dgm:t>
        <a:bodyPr/>
        <a:lstStyle/>
        <a:p>
          <a:endParaRPr lang="en-US"/>
        </a:p>
      </dgm:t>
    </dgm:pt>
    <dgm:pt modelId="{C419A38F-9A10-4B70-9FB0-E6A9D3278B56}" type="sibTrans" cxnId="{027EC136-4FE1-43A1-8238-E4EC6C263605}">
      <dgm:prSet/>
      <dgm:spPr/>
      <dgm:t>
        <a:bodyPr/>
        <a:lstStyle/>
        <a:p>
          <a:endParaRPr lang="en-US"/>
        </a:p>
      </dgm:t>
    </dgm:pt>
    <dgm:pt modelId="{F4532136-97A0-40F5-8DE9-40C8F945B7E2}" type="pres">
      <dgm:prSet presAssocID="{7AF92AB7-3CBC-4A91-AA83-18393A3AC9B6}" presName="outerComposite" presStyleCnt="0">
        <dgm:presLayoutVars>
          <dgm:chMax val="5"/>
          <dgm:dir/>
          <dgm:resizeHandles val="exact"/>
        </dgm:presLayoutVars>
      </dgm:prSet>
      <dgm:spPr/>
    </dgm:pt>
    <dgm:pt modelId="{E956015D-F22D-42DA-80E0-47C041B436E2}" type="pres">
      <dgm:prSet presAssocID="{7AF92AB7-3CBC-4A91-AA83-18393A3AC9B6}" presName="dummyMaxCanvas" presStyleCnt="0">
        <dgm:presLayoutVars/>
      </dgm:prSet>
      <dgm:spPr/>
    </dgm:pt>
    <dgm:pt modelId="{385D699B-F564-4109-A108-8E7A6F1DBCFE}" type="pres">
      <dgm:prSet presAssocID="{7AF92AB7-3CBC-4A91-AA83-18393A3AC9B6}" presName="ThreeNodes_1" presStyleLbl="node1" presStyleIdx="0" presStyleCnt="3">
        <dgm:presLayoutVars>
          <dgm:bulletEnabled val="1"/>
        </dgm:presLayoutVars>
      </dgm:prSet>
      <dgm:spPr/>
    </dgm:pt>
    <dgm:pt modelId="{4095C67D-28D3-4508-B301-9FDFB7FFDC43}" type="pres">
      <dgm:prSet presAssocID="{7AF92AB7-3CBC-4A91-AA83-18393A3AC9B6}" presName="ThreeNodes_2" presStyleLbl="node1" presStyleIdx="1" presStyleCnt="3">
        <dgm:presLayoutVars>
          <dgm:bulletEnabled val="1"/>
        </dgm:presLayoutVars>
      </dgm:prSet>
      <dgm:spPr/>
    </dgm:pt>
    <dgm:pt modelId="{6A6CC655-F0E7-4B10-9025-E84C0986ED5B}" type="pres">
      <dgm:prSet presAssocID="{7AF92AB7-3CBC-4A91-AA83-18393A3AC9B6}" presName="ThreeNodes_3" presStyleLbl="node1" presStyleIdx="2" presStyleCnt="3">
        <dgm:presLayoutVars>
          <dgm:bulletEnabled val="1"/>
        </dgm:presLayoutVars>
      </dgm:prSet>
      <dgm:spPr/>
    </dgm:pt>
    <dgm:pt modelId="{3EDE9991-4520-4A34-B121-9E7095FFF235}" type="pres">
      <dgm:prSet presAssocID="{7AF92AB7-3CBC-4A91-AA83-18393A3AC9B6}" presName="ThreeConn_1-2" presStyleLbl="fgAccFollowNode1" presStyleIdx="0" presStyleCnt="2">
        <dgm:presLayoutVars>
          <dgm:bulletEnabled val="1"/>
        </dgm:presLayoutVars>
      </dgm:prSet>
      <dgm:spPr/>
    </dgm:pt>
    <dgm:pt modelId="{44CF662E-A869-4CC9-908B-7ED7909EE171}" type="pres">
      <dgm:prSet presAssocID="{7AF92AB7-3CBC-4A91-AA83-18393A3AC9B6}" presName="ThreeConn_2-3" presStyleLbl="fgAccFollowNode1" presStyleIdx="1" presStyleCnt="2">
        <dgm:presLayoutVars>
          <dgm:bulletEnabled val="1"/>
        </dgm:presLayoutVars>
      </dgm:prSet>
      <dgm:spPr/>
    </dgm:pt>
    <dgm:pt modelId="{40B1722B-4877-438D-BDDA-75C42F8C2F67}" type="pres">
      <dgm:prSet presAssocID="{7AF92AB7-3CBC-4A91-AA83-18393A3AC9B6}" presName="ThreeNodes_1_text" presStyleLbl="node1" presStyleIdx="2" presStyleCnt="3">
        <dgm:presLayoutVars>
          <dgm:bulletEnabled val="1"/>
        </dgm:presLayoutVars>
      </dgm:prSet>
      <dgm:spPr/>
    </dgm:pt>
    <dgm:pt modelId="{2FC2EB36-2D43-411A-A8FD-A4BB13827A21}" type="pres">
      <dgm:prSet presAssocID="{7AF92AB7-3CBC-4A91-AA83-18393A3AC9B6}" presName="ThreeNodes_2_text" presStyleLbl="node1" presStyleIdx="2" presStyleCnt="3">
        <dgm:presLayoutVars>
          <dgm:bulletEnabled val="1"/>
        </dgm:presLayoutVars>
      </dgm:prSet>
      <dgm:spPr/>
    </dgm:pt>
    <dgm:pt modelId="{6B3B4155-5AE7-4B81-8E5E-3F59BA9F1F7B}" type="pres">
      <dgm:prSet presAssocID="{7AF92AB7-3CBC-4A91-AA83-18393A3AC9B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0DB272B-FBF5-4A45-9E92-8E497A492FBD}" type="presOf" srcId="{FBBA56F3-9945-419B-8F84-9308533E27D9}" destId="{2FC2EB36-2D43-411A-A8FD-A4BB13827A21}" srcOrd="1" destOrd="0" presId="urn:microsoft.com/office/officeart/2005/8/layout/vProcess5"/>
    <dgm:cxn modelId="{027EC136-4FE1-43A1-8238-E4EC6C263605}" srcId="{7AF92AB7-3CBC-4A91-AA83-18393A3AC9B6}" destId="{74C1480B-B579-4B42-A41B-AE41C80454AF}" srcOrd="2" destOrd="0" parTransId="{B2C475A2-84CD-493E-BC03-803C0B4475BF}" sibTransId="{C419A38F-9A10-4B70-9FB0-E6A9D3278B56}"/>
    <dgm:cxn modelId="{B0DC6973-2A55-431F-9831-72E1CDCBB242}" type="presOf" srcId="{74C1480B-B579-4B42-A41B-AE41C80454AF}" destId="{6A6CC655-F0E7-4B10-9025-E84C0986ED5B}" srcOrd="0" destOrd="0" presId="urn:microsoft.com/office/officeart/2005/8/layout/vProcess5"/>
    <dgm:cxn modelId="{BA259575-3B6F-43D7-9D2E-A9DAC3E781BC}" type="presOf" srcId="{FBBA56F3-9945-419B-8F84-9308533E27D9}" destId="{4095C67D-28D3-4508-B301-9FDFB7FFDC43}" srcOrd="0" destOrd="0" presId="urn:microsoft.com/office/officeart/2005/8/layout/vProcess5"/>
    <dgm:cxn modelId="{4082EC88-FE9F-4032-BCAD-28D519C30B61}" type="presOf" srcId="{8EAAD7A3-E0C5-44EC-8F41-D7E3B5B04312}" destId="{3EDE9991-4520-4A34-B121-9E7095FFF235}" srcOrd="0" destOrd="0" presId="urn:microsoft.com/office/officeart/2005/8/layout/vProcess5"/>
    <dgm:cxn modelId="{DD066F8D-2E49-4976-AA69-DF3BB5EDC7BA}" srcId="{7AF92AB7-3CBC-4A91-AA83-18393A3AC9B6}" destId="{90E4244A-45AD-46AF-B32B-ADDA7E2DC562}" srcOrd="0" destOrd="0" parTransId="{E2352903-45A0-48FD-89DC-B02F565964E7}" sibTransId="{8EAAD7A3-E0C5-44EC-8F41-D7E3B5B04312}"/>
    <dgm:cxn modelId="{4427C9A5-D00F-4627-90C4-E1A6A9227B21}" type="presOf" srcId="{90E4244A-45AD-46AF-B32B-ADDA7E2DC562}" destId="{40B1722B-4877-438D-BDDA-75C42F8C2F67}" srcOrd="1" destOrd="0" presId="urn:microsoft.com/office/officeart/2005/8/layout/vProcess5"/>
    <dgm:cxn modelId="{0945F7B8-7871-4405-AE7E-EFEBF268CCF7}" type="presOf" srcId="{74C1480B-B579-4B42-A41B-AE41C80454AF}" destId="{6B3B4155-5AE7-4B81-8E5E-3F59BA9F1F7B}" srcOrd="1" destOrd="0" presId="urn:microsoft.com/office/officeart/2005/8/layout/vProcess5"/>
    <dgm:cxn modelId="{FDD81AD0-5679-4B65-98CB-63FBABDBC566}" type="presOf" srcId="{90E4244A-45AD-46AF-B32B-ADDA7E2DC562}" destId="{385D699B-F564-4109-A108-8E7A6F1DBCFE}" srcOrd="0" destOrd="0" presId="urn:microsoft.com/office/officeart/2005/8/layout/vProcess5"/>
    <dgm:cxn modelId="{3DF0BCD8-0B6F-4DF3-ADB2-BD8D8AE4B453}" type="presOf" srcId="{7AF92AB7-3CBC-4A91-AA83-18393A3AC9B6}" destId="{F4532136-97A0-40F5-8DE9-40C8F945B7E2}" srcOrd="0" destOrd="0" presId="urn:microsoft.com/office/officeart/2005/8/layout/vProcess5"/>
    <dgm:cxn modelId="{6481C9E7-EF66-4F98-84FF-BAF1AE03714F}" type="presOf" srcId="{B0DB17D9-5F33-4114-9870-093F02CFBD69}" destId="{44CF662E-A869-4CC9-908B-7ED7909EE171}" srcOrd="0" destOrd="0" presId="urn:microsoft.com/office/officeart/2005/8/layout/vProcess5"/>
    <dgm:cxn modelId="{795495F5-2516-421F-9138-30992902C5FB}" srcId="{7AF92AB7-3CBC-4A91-AA83-18393A3AC9B6}" destId="{FBBA56F3-9945-419B-8F84-9308533E27D9}" srcOrd="1" destOrd="0" parTransId="{2B447521-E374-4F28-B793-31075A4A51B9}" sibTransId="{B0DB17D9-5F33-4114-9870-093F02CFBD69}"/>
    <dgm:cxn modelId="{BD465B78-0FD8-459A-83CE-A6C61DA15EA1}" type="presParOf" srcId="{F4532136-97A0-40F5-8DE9-40C8F945B7E2}" destId="{E956015D-F22D-42DA-80E0-47C041B436E2}" srcOrd="0" destOrd="0" presId="urn:microsoft.com/office/officeart/2005/8/layout/vProcess5"/>
    <dgm:cxn modelId="{75977B8A-B0E8-4651-9962-780013AC6DC1}" type="presParOf" srcId="{F4532136-97A0-40F5-8DE9-40C8F945B7E2}" destId="{385D699B-F564-4109-A108-8E7A6F1DBCFE}" srcOrd="1" destOrd="0" presId="urn:microsoft.com/office/officeart/2005/8/layout/vProcess5"/>
    <dgm:cxn modelId="{38EB5A02-F54E-4FD8-A90C-70DD08C246B9}" type="presParOf" srcId="{F4532136-97A0-40F5-8DE9-40C8F945B7E2}" destId="{4095C67D-28D3-4508-B301-9FDFB7FFDC43}" srcOrd="2" destOrd="0" presId="urn:microsoft.com/office/officeart/2005/8/layout/vProcess5"/>
    <dgm:cxn modelId="{0B71F374-9192-44E0-BC92-30186F9E8E8B}" type="presParOf" srcId="{F4532136-97A0-40F5-8DE9-40C8F945B7E2}" destId="{6A6CC655-F0E7-4B10-9025-E84C0986ED5B}" srcOrd="3" destOrd="0" presId="urn:microsoft.com/office/officeart/2005/8/layout/vProcess5"/>
    <dgm:cxn modelId="{58F13CB7-9A11-426F-8F56-9691002827C2}" type="presParOf" srcId="{F4532136-97A0-40F5-8DE9-40C8F945B7E2}" destId="{3EDE9991-4520-4A34-B121-9E7095FFF235}" srcOrd="4" destOrd="0" presId="urn:microsoft.com/office/officeart/2005/8/layout/vProcess5"/>
    <dgm:cxn modelId="{9B54B508-DE3D-40AB-BAF3-A84E645D65C0}" type="presParOf" srcId="{F4532136-97A0-40F5-8DE9-40C8F945B7E2}" destId="{44CF662E-A869-4CC9-908B-7ED7909EE171}" srcOrd="5" destOrd="0" presId="urn:microsoft.com/office/officeart/2005/8/layout/vProcess5"/>
    <dgm:cxn modelId="{9F651949-2094-4FC7-884A-35E27140E3E2}" type="presParOf" srcId="{F4532136-97A0-40F5-8DE9-40C8F945B7E2}" destId="{40B1722B-4877-438D-BDDA-75C42F8C2F67}" srcOrd="6" destOrd="0" presId="urn:microsoft.com/office/officeart/2005/8/layout/vProcess5"/>
    <dgm:cxn modelId="{7B082949-EAA9-4BDC-ACBA-313C4193F47A}" type="presParOf" srcId="{F4532136-97A0-40F5-8DE9-40C8F945B7E2}" destId="{2FC2EB36-2D43-411A-A8FD-A4BB13827A21}" srcOrd="7" destOrd="0" presId="urn:microsoft.com/office/officeart/2005/8/layout/vProcess5"/>
    <dgm:cxn modelId="{5283D4F5-A04B-4F5D-AED3-3F4FCD5B5046}" type="presParOf" srcId="{F4532136-97A0-40F5-8DE9-40C8F945B7E2}" destId="{6B3B4155-5AE7-4B81-8E5E-3F59BA9F1F7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AE468-0670-4162-A8B5-C91AE57D2C50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3B1C33-600B-4F98-8ECA-E03378066A39}">
      <dgm:prSet/>
      <dgm:spPr/>
      <dgm:t>
        <a:bodyPr/>
        <a:lstStyle/>
        <a:p>
          <a:r>
            <a:rPr lang="pl-PL" b="1"/>
            <a:t>Odpowiedzialność środowiskowa obejmuje mi, in ochronę środowiska , emisje gazów cieplarnianych, zarządzanie zużyciem zasobów naturalnych </a:t>
          </a:r>
          <a:endParaRPr lang="en-US"/>
        </a:p>
      </dgm:t>
    </dgm:pt>
    <dgm:pt modelId="{0E1C653C-39D5-421E-9A8E-FCDBAACD930F}" type="parTrans" cxnId="{B371A0B4-1524-4E52-B403-F293EFAACEA0}">
      <dgm:prSet/>
      <dgm:spPr/>
      <dgm:t>
        <a:bodyPr/>
        <a:lstStyle/>
        <a:p>
          <a:endParaRPr lang="en-US"/>
        </a:p>
      </dgm:t>
    </dgm:pt>
    <dgm:pt modelId="{5AF2CDAF-DCE5-4703-85DD-40A38A45D019}" type="sibTrans" cxnId="{B371A0B4-1524-4E52-B403-F293EFAACEA0}">
      <dgm:prSet/>
      <dgm:spPr/>
      <dgm:t>
        <a:bodyPr/>
        <a:lstStyle/>
        <a:p>
          <a:endParaRPr lang="en-US"/>
        </a:p>
      </dgm:t>
    </dgm:pt>
    <dgm:pt modelId="{4037F98B-A551-43B8-88E3-F9E90D8F8BC4}">
      <dgm:prSet/>
      <dgm:spPr/>
      <dgm:t>
        <a:bodyPr/>
        <a:lstStyle/>
        <a:p>
          <a:r>
            <a:rPr lang="pl-PL" b="1"/>
            <a:t>Od ponad 50  lat konsumpcja generuje większa eksploatacje zasobów naturalnych niż ziemia jest w stanie odrodzić się </a:t>
          </a:r>
          <a:endParaRPr lang="en-US"/>
        </a:p>
      </dgm:t>
    </dgm:pt>
    <dgm:pt modelId="{D4C9E648-87D6-49B5-8B9C-0BFF4238BFD9}" type="parTrans" cxnId="{49779D79-4C37-40D5-BDCE-834FEFF34DF1}">
      <dgm:prSet/>
      <dgm:spPr/>
      <dgm:t>
        <a:bodyPr/>
        <a:lstStyle/>
        <a:p>
          <a:endParaRPr lang="en-US"/>
        </a:p>
      </dgm:t>
    </dgm:pt>
    <dgm:pt modelId="{744E2AF4-05B7-4A3E-9C30-5DCD6F2FEA72}" type="sibTrans" cxnId="{49779D79-4C37-40D5-BDCE-834FEFF34DF1}">
      <dgm:prSet/>
      <dgm:spPr/>
      <dgm:t>
        <a:bodyPr/>
        <a:lstStyle/>
        <a:p>
          <a:endParaRPr lang="en-US"/>
        </a:p>
      </dgm:t>
    </dgm:pt>
    <dgm:pt modelId="{8E8191FD-0266-4319-A893-D4E0147626EF}">
      <dgm:prSet/>
      <dgm:spPr/>
      <dgm:t>
        <a:bodyPr/>
        <a:lstStyle/>
        <a:p>
          <a:r>
            <a:rPr lang="pl-PL" b="1"/>
            <a:t>Eksploatacja zasobów przerasta możliwość regeneracji naturalnych zasobów</a:t>
          </a:r>
          <a:endParaRPr lang="en-US"/>
        </a:p>
      </dgm:t>
    </dgm:pt>
    <dgm:pt modelId="{014E2FD7-6E65-41D8-81FF-AFB4C716646E}" type="parTrans" cxnId="{B6EE5959-7AB4-4321-B189-33B0AAA277F8}">
      <dgm:prSet/>
      <dgm:spPr/>
      <dgm:t>
        <a:bodyPr/>
        <a:lstStyle/>
        <a:p>
          <a:endParaRPr lang="en-US"/>
        </a:p>
      </dgm:t>
    </dgm:pt>
    <dgm:pt modelId="{95A266E2-E3D5-4E67-A230-CD618A86A1B9}" type="sibTrans" cxnId="{B6EE5959-7AB4-4321-B189-33B0AAA277F8}">
      <dgm:prSet/>
      <dgm:spPr/>
      <dgm:t>
        <a:bodyPr/>
        <a:lstStyle/>
        <a:p>
          <a:endParaRPr lang="en-US"/>
        </a:p>
      </dgm:t>
    </dgm:pt>
    <dgm:pt modelId="{895CBBB3-B978-4757-A01B-769E06281167}" type="pres">
      <dgm:prSet presAssocID="{563AE468-0670-4162-A8B5-C91AE57D2C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7B3482-633A-4949-BF9A-B2DDFD4ED5C1}" type="pres">
      <dgm:prSet presAssocID="{1D3B1C33-600B-4F98-8ECA-E03378066A39}" presName="hierRoot1" presStyleCnt="0"/>
      <dgm:spPr/>
    </dgm:pt>
    <dgm:pt modelId="{9CB5C506-2EE7-4550-B57F-DE5C3F3D214E}" type="pres">
      <dgm:prSet presAssocID="{1D3B1C33-600B-4F98-8ECA-E03378066A39}" presName="composite" presStyleCnt="0"/>
      <dgm:spPr/>
    </dgm:pt>
    <dgm:pt modelId="{4465F442-850B-4171-BD2C-2A3D0882A162}" type="pres">
      <dgm:prSet presAssocID="{1D3B1C33-600B-4F98-8ECA-E03378066A39}" presName="background" presStyleLbl="node0" presStyleIdx="0" presStyleCnt="3"/>
      <dgm:spPr/>
    </dgm:pt>
    <dgm:pt modelId="{B7EF9AC6-7892-40DC-8EF6-42F152023510}" type="pres">
      <dgm:prSet presAssocID="{1D3B1C33-600B-4F98-8ECA-E03378066A39}" presName="text" presStyleLbl="fgAcc0" presStyleIdx="0" presStyleCnt="3">
        <dgm:presLayoutVars>
          <dgm:chPref val="3"/>
        </dgm:presLayoutVars>
      </dgm:prSet>
      <dgm:spPr/>
    </dgm:pt>
    <dgm:pt modelId="{8D64490C-BE14-4D4B-9A5F-2DAE42E087A9}" type="pres">
      <dgm:prSet presAssocID="{1D3B1C33-600B-4F98-8ECA-E03378066A39}" presName="hierChild2" presStyleCnt="0"/>
      <dgm:spPr/>
    </dgm:pt>
    <dgm:pt modelId="{99597EB4-F32F-4F87-8797-921D0EE055F6}" type="pres">
      <dgm:prSet presAssocID="{4037F98B-A551-43B8-88E3-F9E90D8F8BC4}" presName="hierRoot1" presStyleCnt="0"/>
      <dgm:spPr/>
    </dgm:pt>
    <dgm:pt modelId="{31F8C787-1403-427E-813C-BE3A0224FFB4}" type="pres">
      <dgm:prSet presAssocID="{4037F98B-A551-43B8-88E3-F9E90D8F8BC4}" presName="composite" presStyleCnt="0"/>
      <dgm:spPr/>
    </dgm:pt>
    <dgm:pt modelId="{AA658E01-5FE6-4C46-BBA0-6E3DB98F71E0}" type="pres">
      <dgm:prSet presAssocID="{4037F98B-A551-43B8-88E3-F9E90D8F8BC4}" presName="background" presStyleLbl="node0" presStyleIdx="1" presStyleCnt="3"/>
      <dgm:spPr/>
    </dgm:pt>
    <dgm:pt modelId="{116455F1-FDE6-4836-9FA5-26E4087EEED9}" type="pres">
      <dgm:prSet presAssocID="{4037F98B-A551-43B8-88E3-F9E90D8F8BC4}" presName="text" presStyleLbl="fgAcc0" presStyleIdx="1" presStyleCnt="3">
        <dgm:presLayoutVars>
          <dgm:chPref val="3"/>
        </dgm:presLayoutVars>
      </dgm:prSet>
      <dgm:spPr/>
    </dgm:pt>
    <dgm:pt modelId="{AD2A8B15-5AFB-49D6-9E5A-4E553570F64E}" type="pres">
      <dgm:prSet presAssocID="{4037F98B-A551-43B8-88E3-F9E90D8F8BC4}" presName="hierChild2" presStyleCnt="0"/>
      <dgm:spPr/>
    </dgm:pt>
    <dgm:pt modelId="{EB07E21B-57AF-419B-8E21-3D7BE659F96A}" type="pres">
      <dgm:prSet presAssocID="{8E8191FD-0266-4319-A893-D4E0147626EF}" presName="hierRoot1" presStyleCnt="0"/>
      <dgm:spPr/>
    </dgm:pt>
    <dgm:pt modelId="{136AE9D2-3589-4EE3-B22A-FD66202F70AB}" type="pres">
      <dgm:prSet presAssocID="{8E8191FD-0266-4319-A893-D4E0147626EF}" presName="composite" presStyleCnt="0"/>
      <dgm:spPr/>
    </dgm:pt>
    <dgm:pt modelId="{A605B045-2967-443B-887B-F2E48045328A}" type="pres">
      <dgm:prSet presAssocID="{8E8191FD-0266-4319-A893-D4E0147626EF}" presName="background" presStyleLbl="node0" presStyleIdx="2" presStyleCnt="3"/>
      <dgm:spPr/>
    </dgm:pt>
    <dgm:pt modelId="{57EAA417-C210-4AE0-9EA9-5E2B29B3BC3A}" type="pres">
      <dgm:prSet presAssocID="{8E8191FD-0266-4319-A893-D4E0147626EF}" presName="text" presStyleLbl="fgAcc0" presStyleIdx="2" presStyleCnt="3">
        <dgm:presLayoutVars>
          <dgm:chPref val="3"/>
        </dgm:presLayoutVars>
      </dgm:prSet>
      <dgm:spPr/>
    </dgm:pt>
    <dgm:pt modelId="{4ABA8A21-2D0E-422E-A856-01797A18CA52}" type="pres">
      <dgm:prSet presAssocID="{8E8191FD-0266-4319-A893-D4E0147626EF}" presName="hierChild2" presStyleCnt="0"/>
      <dgm:spPr/>
    </dgm:pt>
  </dgm:ptLst>
  <dgm:cxnLst>
    <dgm:cxn modelId="{181B5D1E-857A-4288-929D-3E8DCC76F4EB}" type="presOf" srcId="{563AE468-0670-4162-A8B5-C91AE57D2C50}" destId="{895CBBB3-B978-4757-A01B-769E06281167}" srcOrd="0" destOrd="0" presId="urn:microsoft.com/office/officeart/2005/8/layout/hierarchy1"/>
    <dgm:cxn modelId="{DC862363-0B72-4591-B9FA-2B08D56E346D}" type="presOf" srcId="{8E8191FD-0266-4319-A893-D4E0147626EF}" destId="{57EAA417-C210-4AE0-9EA9-5E2B29B3BC3A}" srcOrd="0" destOrd="0" presId="urn:microsoft.com/office/officeart/2005/8/layout/hierarchy1"/>
    <dgm:cxn modelId="{394A6477-8D4D-48F2-BD4F-CA7721B3D1FC}" type="presOf" srcId="{1D3B1C33-600B-4F98-8ECA-E03378066A39}" destId="{B7EF9AC6-7892-40DC-8EF6-42F152023510}" srcOrd="0" destOrd="0" presId="urn:microsoft.com/office/officeart/2005/8/layout/hierarchy1"/>
    <dgm:cxn modelId="{B6EE5959-7AB4-4321-B189-33B0AAA277F8}" srcId="{563AE468-0670-4162-A8B5-C91AE57D2C50}" destId="{8E8191FD-0266-4319-A893-D4E0147626EF}" srcOrd="2" destOrd="0" parTransId="{014E2FD7-6E65-41D8-81FF-AFB4C716646E}" sibTransId="{95A266E2-E3D5-4E67-A230-CD618A86A1B9}"/>
    <dgm:cxn modelId="{49779D79-4C37-40D5-BDCE-834FEFF34DF1}" srcId="{563AE468-0670-4162-A8B5-C91AE57D2C50}" destId="{4037F98B-A551-43B8-88E3-F9E90D8F8BC4}" srcOrd="1" destOrd="0" parTransId="{D4C9E648-87D6-49B5-8B9C-0BFF4238BFD9}" sibTransId="{744E2AF4-05B7-4A3E-9C30-5DCD6F2FEA72}"/>
    <dgm:cxn modelId="{235D7680-8741-4690-8C4E-F82650FA8303}" type="presOf" srcId="{4037F98B-A551-43B8-88E3-F9E90D8F8BC4}" destId="{116455F1-FDE6-4836-9FA5-26E4087EEED9}" srcOrd="0" destOrd="0" presId="urn:microsoft.com/office/officeart/2005/8/layout/hierarchy1"/>
    <dgm:cxn modelId="{B371A0B4-1524-4E52-B403-F293EFAACEA0}" srcId="{563AE468-0670-4162-A8B5-C91AE57D2C50}" destId="{1D3B1C33-600B-4F98-8ECA-E03378066A39}" srcOrd="0" destOrd="0" parTransId="{0E1C653C-39D5-421E-9A8E-FCDBAACD930F}" sibTransId="{5AF2CDAF-DCE5-4703-85DD-40A38A45D019}"/>
    <dgm:cxn modelId="{A750E34D-1F50-4281-BF2E-40E39FB5CD50}" type="presParOf" srcId="{895CBBB3-B978-4757-A01B-769E06281167}" destId="{E07B3482-633A-4949-BF9A-B2DDFD4ED5C1}" srcOrd="0" destOrd="0" presId="urn:microsoft.com/office/officeart/2005/8/layout/hierarchy1"/>
    <dgm:cxn modelId="{DB3C69C8-9591-4422-A301-D08581F37FF9}" type="presParOf" srcId="{E07B3482-633A-4949-BF9A-B2DDFD4ED5C1}" destId="{9CB5C506-2EE7-4550-B57F-DE5C3F3D214E}" srcOrd="0" destOrd="0" presId="urn:microsoft.com/office/officeart/2005/8/layout/hierarchy1"/>
    <dgm:cxn modelId="{E4C35A64-5678-4F4E-B97C-8B771FC5AD77}" type="presParOf" srcId="{9CB5C506-2EE7-4550-B57F-DE5C3F3D214E}" destId="{4465F442-850B-4171-BD2C-2A3D0882A162}" srcOrd="0" destOrd="0" presId="urn:microsoft.com/office/officeart/2005/8/layout/hierarchy1"/>
    <dgm:cxn modelId="{D651E007-9D35-40B9-B04B-EEAE9EC8F547}" type="presParOf" srcId="{9CB5C506-2EE7-4550-B57F-DE5C3F3D214E}" destId="{B7EF9AC6-7892-40DC-8EF6-42F152023510}" srcOrd="1" destOrd="0" presId="urn:microsoft.com/office/officeart/2005/8/layout/hierarchy1"/>
    <dgm:cxn modelId="{AF86928B-CB86-40AE-B2AB-233CB10687A5}" type="presParOf" srcId="{E07B3482-633A-4949-BF9A-B2DDFD4ED5C1}" destId="{8D64490C-BE14-4D4B-9A5F-2DAE42E087A9}" srcOrd="1" destOrd="0" presId="urn:microsoft.com/office/officeart/2005/8/layout/hierarchy1"/>
    <dgm:cxn modelId="{668F064F-DF4A-424B-9B45-0988DD4DB991}" type="presParOf" srcId="{895CBBB3-B978-4757-A01B-769E06281167}" destId="{99597EB4-F32F-4F87-8797-921D0EE055F6}" srcOrd="1" destOrd="0" presId="urn:microsoft.com/office/officeart/2005/8/layout/hierarchy1"/>
    <dgm:cxn modelId="{06D9888E-F3DE-40D7-AF3A-EB8566FBAD7F}" type="presParOf" srcId="{99597EB4-F32F-4F87-8797-921D0EE055F6}" destId="{31F8C787-1403-427E-813C-BE3A0224FFB4}" srcOrd="0" destOrd="0" presId="urn:microsoft.com/office/officeart/2005/8/layout/hierarchy1"/>
    <dgm:cxn modelId="{FFDE1081-D333-4F92-8325-162D9EFA7FDF}" type="presParOf" srcId="{31F8C787-1403-427E-813C-BE3A0224FFB4}" destId="{AA658E01-5FE6-4C46-BBA0-6E3DB98F71E0}" srcOrd="0" destOrd="0" presId="urn:microsoft.com/office/officeart/2005/8/layout/hierarchy1"/>
    <dgm:cxn modelId="{8AD08528-8139-4D93-A4EE-54E0AAAFEEF9}" type="presParOf" srcId="{31F8C787-1403-427E-813C-BE3A0224FFB4}" destId="{116455F1-FDE6-4836-9FA5-26E4087EEED9}" srcOrd="1" destOrd="0" presId="urn:microsoft.com/office/officeart/2005/8/layout/hierarchy1"/>
    <dgm:cxn modelId="{DBD1D1C7-5A50-44BF-8E26-D520054AD7D3}" type="presParOf" srcId="{99597EB4-F32F-4F87-8797-921D0EE055F6}" destId="{AD2A8B15-5AFB-49D6-9E5A-4E553570F64E}" srcOrd="1" destOrd="0" presId="urn:microsoft.com/office/officeart/2005/8/layout/hierarchy1"/>
    <dgm:cxn modelId="{E0C7310B-868F-4373-988E-8D4B6DCFEE1C}" type="presParOf" srcId="{895CBBB3-B978-4757-A01B-769E06281167}" destId="{EB07E21B-57AF-419B-8E21-3D7BE659F96A}" srcOrd="2" destOrd="0" presId="urn:microsoft.com/office/officeart/2005/8/layout/hierarchy1"/>
    <dgm:cxn modelId="{97E8B75A-2033-40B6-B220-2A660B030DEC}" type="presParOf" srcId="{EB07E21B-57AF-419B-8E21-3D7BE659F96A}" destId="{136AE9D2-3589-4EE3-B22A-FD66202F70AB}" srcOrd="0" destOrd="0" presId="urn:microsoft.com/office/officeart/2005/8/layout/hierarchy1"/>
    <dgm:cxn modelId="{159CC5B9-92DD-4D26-AC99-347A31986D89}" type="presParOf" srcId="{136AE9D2-3589-4EE3-B22A-FD66202F70AB}" destId="{A605B045-2967-443B-887B-F2E48045328A}" srcOrd="0" destOrd="0" presId="urn:microsoft.com/office/officeart/2005/8/layout/hierarchy1"/>
    <dgm:cxn modelId="{7DC9970D-3E43-47CE-B529-F9B2AEBE4316}" type="presParOf" srcId="{136AE9D2-3589-4EE3-B22A-FD66202F70AB}" destId="{57EAA417-C210-4AE0-9EA9-5E2B29B3BC3A}" srcOrd="1" destOrd="0" presId="urn:microsoft.com/office/officeart/2005/8/layout/hierarchy1"/>
    <dgm:cxn modelId="{8CA0D859-8B39-4E9C-8D12-D39B9406E1C8}" type="presParOf" srcId="{EB07E21B-57AF-419B-8E21-3D7BE659F96A}" destId="{4ABA8A21-2D0E-422E-A856-01797A18CA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12E326-39FF-49B2-B2A8-F125B0CAF74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4C4983-507F-4A5B-B571-E5B533ACCE27}">
      <dgm:prSet/>
      <dgm:spPr/>
      <dgm:t>
        <a:bodyPr/>
        <a:lstStyle/>
        <a:p>
          <a:r>
            <a:rPr lang="pl-PL" b="1"/>
            <a:t>Wpływ naszej działalności na środowisko</a:t>
          </a:r>
          <a:endParaRPr lang="en-US"/>
        </a:p>
      </dgm:t>
    </dgm:pt>
    <dgm:pt modelId="{A2B7D9D8-CCD5-4DAA-9FFC-4468CD7866C1}" type="parTrans" cxnId="{8F593846-6B8B-4527-8DF4-4E12EB82B93F}">
      <dgm:prSet/>
      <dgm:spPr/>
      <dgm:t>
        <a:bodyPr/>
        <a:lstStyle/>
        <a:p>
          <a:endParaRPr lang="en-US"/>
        </a:p>
      </dgm:t>
    </dgm:pt>
    <dgm:pt modelId="{AAD8B25A-73F1-4936-8ADF-432723368A3F}" type="sibTrans" cxnId="{8F593846-6B8B-4527-8DF4-4E12EB82B93F}">
      <dgm:prSet/>
      <dgm:spPr/>
      <dgm:t>
        <a:bodyPr/>
        <a:lstStyle/>
        <a:p>
          <a:endParaRPr lang="en-US"/>
        </a:p>
      </dgm:t>
    </dgm:pt>
    <dgm:pt modelId="{1A8A198F-6757-4399-84CC-09022692E9C7}">
      <dgm:prSet/>
      <dgm:spPr/>
      <dgm:t>
        <a:bodyPr/>
        <a:lstStyle/>
        <a:p>
          <a:r>
            <a:rPr lang="pl-PL" b="1"/>
            <a:t>Zapobieganie zmianom klimatu</a:t>
          </a:r>
          <a:endParaRPr lang="en-US"/>
        </a:p>
      </dgm:t>
    </dgm:pt>
    <dgm:pt modelId="{4BC4FDE5-E40A-4880-AA89-59C8FD2A7013}" type="parTrans" cxnId="{40C443A3-0AF6-4518-B56C-140AAA6F2D54}">
      <dgm:prSet/>
      <dgm:spPr/>
      <dgm:t>
        <a:bodyPr/>
        <a:lstStyle/>
        <a:p>
          <a:endParaRPr lang="en-US"/>
        </a:p>
      </dgm:t>
    </dgm:pt>
    <dgm:pt modelId="{F161C9AB-1856-4A4D-AA1B-0CADC72AF191}" type="sibTrans" cxnId="{40C443A3-0AF6-4518-B56C-140AAA6F2D54}">
      <dgm:prSet/>
      <dgm:spPr/>
      <dgm:t>
        <a:bodyPr/>
        <a:lstStyle/>
        <a:p>
          <a:endParaRPr lang="en-US"/>
        </a:p>
      </dgm:t>
    </dgm:pt>
    <dgm:pt modelId="{236D7137-BA0C-4B33-A803-FCC0A294EBA4}">
      <dgm:prSet/>
      <dgm:spPr/>
      <dgm:t>
        <a:bodyPr/>
        <a:lstStyle/>
        <a:p>
          <a:r>
            <a:rPr lang="pl-PL" b="1"/>
            <a:t>Wprowadzenie polityki zarządzania sprawami środowiskowymi</a:t>
          </a:r>
          <a:endParaRPr lang="en-US"/>
        </a:p>
      </dgm:t>
    </dgm:pt>
    <dgm:pt modelId="{84F75024-6720-452F-8E70-2EB7F05C0B8E}" type="parTrans" cxnId="{22BEBB62-E593-414E-A871-427FC83D3408}">
      <dgm:prSet/>
      <dgm:spPr/>
      <dgm:t>
        <a:bodyPr/>
        <a:lstStyle/>
        <a:p>
          <a:endParaRPr lang="en-US"/>
        </a:p>
      </dgm:t>
    </dgm:pt>
    <dgm:pt modelId="{9261F0F0-AA4B-4215-BB88-997E16ADB46E}" type="sibTrans" cxnId="{22BEBB62-E593-414E-A871-427FC83D3408}">
      <dgm:prSet/>
      <dgm:spPr/>
      <dgm:t>
        <a:bodyPr/>
        <a:lstStyle/>
        <a:p>
          <a:endParaRPr lang="en-US"/>
        </a:p>
      </dgm:t>
    </dgm:pt>
    <dgm:pt modelId="{A0A0D137-3F15-4BD4-B5D3-40778B81937A}" type="pres">
      <dgm:prSet presAssocID="{8712E326-39FF-49B2-B2A8-F125B0CAF742}" presName="root" presStyleCnt="0">
        <dgm:presLayoutVars>
          <dgm:dir/>
          <dgm:resizeHandles val="exact"/>
        </dgm:presLayoutVars>
      </dgm:prSet>
      <dgm:spPr/>
    </dgm:pt>
    <dgm:pt modelId="{6B6421D4-A11F-4ACC-A722-4ED907F46D65}" type="pres">
      <dgm:prSet presAssocID="{574C4983-507F-4A5B-B571-E5B533ACCE27}" presName="compNode" presStyleCnt="0"/>
      <dgm:spPr/>
    </dgm:pt>
    <dgm:pt modelId="{A1E85448-DA60-4BF7-9220-ED23D05F8582}" type="pres">
      <dgm:prSet presAssocID="{574C4983-507F-4A5B-B571-E5B533ACCE27}" presName="bgRect" presStyleLbl="bgShp" presStyleIdx="0" presStyleCnt="3"/>
      <dgm:spPr/>
    </dgm:pt>
    <dgm:pt modelId="{8E8CCFC0-A7EA-4459-A5E5-D11071A0D62F}" type="pres">
      <dgm:prSet presAssocID="{574C4983-507F-4A5B-B571-E5B533ACCE2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12F9E0CB-03E1-4F00-A8A2-FEF6B8E7A6C7}" type="pres">
      <dgm:prSet presAssocID="{574C4983-507F-4A5B-B571-E5B533ACCE27}" presName="spaceRect" presStyleCnt="0"/>
      <dgm:spPr/>
    </dgm:pt>
    <dgm:pt modelId="{D7925762-5258-459B-9276-3B4487342FBF}" type="pres">
      <dgm:prSet presAssocID="{574C4983-507F-4A5B-B571-E5B533ACCE27}" presName="parTx" presStyleLbl="revTx" presStyleIdx="0" presStyleCnt="3">
        <dgm:presLayoutVars>
          <dgm:chMax val="0"/>
          <dgm:chPref val="0"/>
        </dgm:presLayoutVars>
      </dgm:prSet>
      <dgm:spPr/>
    </dgm:pt>
    <dgm:pt modelId="{AA9FAE48-8B36-49DA-BF27-3450A35D9D9A}" type="pres">
      <dgm:prSet presAssocID="{AAD8B25A-73F1-4936-8ADF-432723368A3F}" presName="sibTrans" presStyleCnt="0"/>
      <dgm:spPr/>
    </dgm:pt>
    <dgm:pt modelId="{95B8F320-6E84-4765-8718-80E7F1BB5035}" type="pres">
      <dgm:prSet presAssocID="{1A8A198F-6757-4399-84CC-09022692E9C7}" presName="compNode" presStyleCnt="0"/>
      <dgm:spPr/>
    </dgm:pt>
    <dgm:pt modelId="{1B245E5E-C94F-451C-B30A-BCB718F33C3C}" type="pres">
      <dgm:prSet presAssocID="{1A8A198F-6757-4399-84CC-09022692E9C7}" presName="bgRect" presStyleLbl="bgShp" presStyleIdx="1" presStyleCnt="3"/>
      <dgm:spPr/>
    </dgm:pt>
    <dgm:pt modelId="{B322BD3E-8BEF-4234-B12C-2E9F0D686DB6}" type="pres">
      <dgm:prSet presAssocID="{1A8A198F-6757-4399-84CC-09022692E9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31C8DCA8-7488-49E4-85B4-044C814CC0D7}" type="pres">
      <dgm:prSet presAssocID="{1A8A198F-6757-4399-84CC-09022692E9C7}" presName="spaceRect" presStyleCnt="0"/>
      <dgm:spPr/>
    </dgm:pt>
    <dgm:pt modelId="{08F8DD0C-B930-4A52-8205-E1B61EFA7956}" type="pres">
      <dgm:prSet presAssocID="{1A8A198F-6757-4399-84CC-09022692E9C7}" presName="parTx" presStyleLbl="revTx" presStyleIdx="1" presStyleCnt="3">
        <dgm:presLayoutVars>
          <dgm:chMax val="0"/>
          <dgm:chPref val="0"/>
        </dgm:presLayoutVars>
      </dgm:prSet>
      <dgm:spPr/>
    </dgm:pt>
    <dgm:pt modelId="{AC8BD841-2696-4688-B13B-41EFC527BE6A}" type="pres">
      <dgm:prSet presAssocID="{F161C9AB-1856-4A4D-AA1B-0CADC72AF191}" presName="sibTrans" presStyleCnt="0"/>
      <dgm:spPr/>
    </dgm:pt>
    <dgm:pt modelId="{0CEEA1A6-4BEA-4B89-ABE8-761430F42522}" type="pres">
      <dgm:prSet presAssocID="{236D7137-BA0C-4B33-A803-FCC0A294EBA4}" presName="compNode" presStyleCnt="0"/>
      <dgm:spPr/>
    </dgm:pt>
    <dgm:pt modelId="{355C3AB5-6638-4F2C-9BA4-356F0E716D32}" type="pres">
      <dgm:prSet presAssocID="{236D7137-BA0C-4B33-A803-FCC0A294EBA4}" presName="bgRect" presStyleLbl="bgShp" presStyleIdx="2" presStyleCnt="3"/>
      <dgm:spPr/>
    </dgm:pt>
    <dgm:pt modelId="{C275142A-CE06-49C9-9ECC-FDFABE16F9C3}" type="pres">
      <dgm:prSet presAssocID="{236D7137-BA0C-4B33-A803-FCC0A294EB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ykładowca"/>
        </a:ext>
      </dgm:extLst>
    </dgm:pt>
    <dgm:pt modelId="{FA2D9E19-E734-4797-9CA9-E415A11F612B}" type="pres">
      <dgm:prSet presAssocID="{236D7137-BA0C-4B33-A803-FCC0A294EBA4}" presName="spaceRect" presStyleCnt="0"/>
      <dgm:spPr/>
    </dgm:pt>
    <dgm:pt modelId="{4D1C4B08-B66A-476C-A97D-DF6087624560}" type="pres">
      <dgm:prSet presAssocID="{236D7137-BA0C-4B33-A803-FCC0A294EB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F3F73E-309C-49B1-B1FB-D8AB8AEE4CC4}" type="presOf" srcId="{236D7137-BA0C-4B33-A803-FCC0A294EBA4}" destId="{4D1C4B08-B66A-476C-A97D-DF6087624560}" srcOrd="0" destOrd="0" presId="urn:microsoft.com/office/officeart/2018/2/layout/IconVerticalSolidList"/>
    <dgm:cxn modelId="{22BEBB62-E593-414E-A871-427FC83D3408}" srcId="{8712E326-39FF-49B2-B2A8-F125B0CAF742}" destId="{236D7137-BA0C-4B33-A803-FCC0A294EBA4}" srcOrd="2" destOrd="0" parTransId="{84F75024-6720-452F-8E70-2EB7F05C0B8E}" sibTransId="{9261F0F0-AA4B-4215-BB88-997E16ADB46E}"/>
    <dgm:cxn modelId="{8F593846-6B8B-4527-8DF4-4E12EB82B93F}" srcId="{8712E326-39FF-49B2-B2A8-F125B0CAF742}" destId="{574C4983-507F-4A5B-B571-E5B533ACCE27}" srcOrd="0" destOrd="0" parTransId="{A2B7D9D8-CCD5-4DAA-9FFC-4468CD7866C1}" sibTransId="{AAD8B25A-73F1-4936-8ADF-432723368A3F}"/>
    <dgm:cxn modelId="{C1EB4758-7E35-4D32-9AC5-27D8FA0E4D60}" type="presOf" srcId="{1A8A198F-6757-4399-84CC-09022692E9C7}" destId="{08F8DD0C-B930-4A52-8205-E1B61EFA7956}" srcOrd="0" destOrd="0" presId="urn:microsoft.com/office/officeart/2018/2/layout/IconVerticalSolidList"/>
    <dgm:cxn modelId="{40C443A3-0AF6-4518-B56C-140AAA6F2D54}" srcId="{8712E326-39FF-49B2-B2A8-F125B0CAF742}" destId="{1A8A198F-6757-4399-84CC-09022692E9C7}" srcOrd="1" destOrd="0" parTransId="{4BC4FDE5-E40A-4880-AA89-59C8FD2A7013}" sibTransId="{F161C9AB-1856-4A4D-AA1B-0CADC72AF191}"/>
    <dgm:cxn modelId="{136931C4-CF71-4DF8-95E6-F7B802991228}" type="presOf" srcId="{574C4983-507F-4A5B-B571-E5B533ACCE27}" destId="{D7925762-5258-459B-9276-3B4487342FBF}" srcOrd="0" destOrd="0" presId="urn:microsoft.com/office/officeart/2018/2/layout/IconVerticalSolidList"/>
    <dgm:cxn modelId="{1787F8F0-567C-442F-B340-22989BAA291E}" type="presOf" srcId="{8712E326-39FF-49B2-B2A8-F125B0CAF742}" destId="{A0A0D137-3F15-4BD4-B5D3-40778B81937A}" srcOrd="0" destOrd="0" presId="urn:microsoft.com/office/officeart/2018/2/layout/IconVerticalSolidList"/>
    <dgm:cxn modelId="{8C7C112E-7943-4989-8FAF-CEC19A15AA39}" type="presParOf" srcId="{A0A0D137-3F15-4BD4-B5D3-40778B81937A}" destId="{6B6421D4-A11F-4ACC-A722-4ED907F46D65}" srcOrd="0" destOrd="0" presId="urn:microsoft.com/office/officeart/2018/2/layout/IconVerticalSolidList"/>
    <dgm:cxn modelId="{18436964-EC68-4B53-BA13-D4334FF5B6C4}" type="presParOf" srcId="{6B6421D4-A11F-4ACC-A722-4ED907F46D65}" destId="{A1E85448-DA60-4BF7-9220-ED23D05F8582}" srcOrd="0" destOrd="0" presId="urn:microsoft.com/office/officeart/2018/2/layout/IconVerticalSolidList"/>
    <dgm:cxn modelId="{9857BCA3-8AD5-4D39-B87E-47BD5032ED82}" type="presParOf" srcId="{6B6421D4-A11F-4ACC-A722-4ED907F46D65}" destId="{8E8CCFC0-A7EA-4459-A5E5-D11071A0D62F}" srcOrd="1" destOrd="0" presId="urn:microsoft.com/office/officeart/2018/2/layout/IconVerticalSolidList"/>
    <dgm:cxn modelId="{B42512B4-B95D-4BB5-96EB-E92470958633}" type="presParOf" srcId="{6B6421D4-A11F-4ACC-A722-4ED907F46D65}" destId="{12F9E0CB-03E1-4F00-A8A2-FEF6B8E7A6C7}" srcOrd="2" destOrd="0" presId="urn:microsoft.com/office/officeart/2018/2/layout/IconVerticalSolidList"/>
    <dgm:cxn modelId="{27B15A39-12E5-4248-A2C0-3C7995B49A06}" type="presParOf" srcId="{6B6421D4-A11F-4ACC-A722-4ED907F46D65}" destId="{D7925762-5258-459B-9276-3B4487342FBF}" srcOrd="3" destOrd="0" presId="urn:microsoft.com/office/officeart/2018/2/layout/IconVerticalSolidList"/>
    <dgm:cxn modelId="{613B838B-EE40-4C23-B7E2-7349D947D990}" type="presParOf" srcId="{A0A0D137-3F15-4BD4-B5D3-40778B81937A}" destId="{AA9FAE48-8B36-49DA-BF27-3450A35D9D9A}" srcOrd="1" destOrd="0" presId="urn:microsoft.com/office/officeart/2018/2/layout/IconVerticalSolidList"/>
    <dgm:cxn modelId="{387C67E4-DC4A-451F-A977-02F6ABE69622}" type="presParOf" srcId="{A0A0D137-3F15-4BD4-B5D3-40778B81937A}" destId="{95B8F320-6E84-4765-8718-80E7F1BB5035}" srcOrd="2" destOrd="0" presId="urn:microsoft.com/office/officeart/2018/2/layout/IconVerticalSolidList"/>
    <dgm:cxn modelId="{8692B8E8-BBFA-497A-BD6E-68B39189C519}" type="presParOf" srcId="{95B8F320-6E84-4765-8718-80E7F1BB5035}" destId="{1B245E5E-C94F-451C-B30A-BCB718F33C3C}" srcOrd="0" destOrd="0" presId="urn:microsoft.com/office/officeart/2018/2/layout/IconVerticalSolidList"/>
    <dgm:cxn modelId="{FDE4ABAC-7376-44B2-BB7A-90D49922ABA9}" type="presParOf" srcId="{95B8F320-6E84-4765-8718-80E7F1BB5035}" destId="{B322BD3E-8BEF-4234-B12C-2E9F0D686DB6}" srcOrd="1" destOrd="0" presId="urn:microsoft.com/office/officeart/2018/2/layout/IconVerticalSolidList"/>
    <dgm:cxn modelId="{6A2C597B-15A3-4D58-80BC-D0D514806F5F}" type="presParOf" srcId="{95B8F320-6E84-4765-8718-80E7F1BB5035}" destId="{31C8DCA8-7488-49E4-85B4-044C814CC0D7}" srcOrd="2" destOrd="0" presId="urn:microsoft.com/office/officeart/2018/2/layout/IconVerticalSolidList"/>
    <dgm:cxn modelId="{E445BFD5-A9E9-448F-8722-549BE2F3321F}" type="presParOf" srcId="{95B8F320-6E84-4765-8718-80E7F1BB5035}" destId="{08F8DD0C-B930-4A52-8205-E1B61EFA7956}" srcOrd="3" destOrd="0" presId="urn:microsoft.com/office/officeart/2018/2/layout/IconVerticalSolidList"/>
    <dgm:cxn modelId="{63E00CBD-2364-411B-81E8-365171FB9FA8}" type="presParOf" srcId="{A0A0D137-3F15-4BD4-B5D3-40778B81937A}" destId="{AC8BD841-2696-4688-B13B-41EFC527BE6A}" srcOrd="3" destOrd="0" presId="urn:microsoft.com/office/officeart/2018/2/layout/IconVerticalSolidList"/>
    <dgm:cxn modelId="{27363A2B-B68A-45EB-8143-82237134E1E6}" type="presParOf" srcId="{A0A0D137-3F15-4BD4-B5D3-40778B81937A}" destId="{0CEEA1A6-4BEA-4B89-ABE8-761430F42522}" srcOrd="4" destOrd="0" presId="urn:microsoft.com/office/officeart/2018/2/layout/IconVerticalSolidList"/>
    <dgm:cxn modelId="{197B33AD-5501-4821-AEDE-6FBA2DF5BAB5}" type="presParOf" srcId="{0CEEA1A6-4BEA-4B89-ABE8-761430F42522}" destId="{355C3AB5-6638-4F2C-9BA4-356F0E716D32}" srcOrd="0" destOrd="0" presId="urn:microsoft.com/office/officeart/2018/2/layout/IconVerticalSolidList"/>
    <dgm:cxn modelId="{F9412BCE-4E43-4A20-A91A-22BE237D0E31}" type="presParOf" srcId="{0CEEA1A6-4BEA-4B89-ABE8-761430F42522}" destId="{C275142A-CE06-49C9-9ECC-FDFABE16F9C3}" srcOrd="1" destOrd="0" presId="urn:microsoft.com/office/officeart/2018/2/layout/IconVerticalSolidList"/>
    <dgm:cxn modelId="{FDCA4F83-909D-4460-968B-2C976CEBA079}" type="presParOf" srcId="{0CEEA1A6-4BEA-4B89-ABE8-761430F42522}" destId="{FA2D9E19-E734-4797-9CA9-E415A11F612B}" srcOrd="2" destOrd="0" presId="urn:microsoft.com/office/officeart/2018/2/layout/IconVerticalSolidList"/>
    <dgm:cxn modelId="{05C42862-20CD-49AD-A9A7-70A1358A8590}" type="presParOf" srcId="{0CEEA1A6-4BEA-4B89-ABE8-761430F42522}" destId="{4D1C4B08-B66A-476C-A97D-DF60876245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C86480-EF7C-4298-AAD4-4FCA95A5687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B04433B-574B-423A-9F96-9974EDDFA446}">
      <dgm:prSet/>
      <dgm:spPr/>
      <dgm:t>
        <a:bodyPr/>
        <a:lstStyle/>
        <a:p>
          <a:r>
            <a:rPr lang="pl-PL" b="1"/>
            <a:t>Odpowiedzialność społeczna obejmuje:</a:t>
          </a:r>
          <a:endParaRPr lang="en-US"/>
        </a:p>
      </dgm:t>
    </dgm:pt>
    <dgm:pt modelId="{0D7A14E6-E638-4D4B-AA99-663D4156CB41}" type="parTrans" cxnId="{413A750C-622E-4921-A7F5-E7DD441C6D3A}">
      <dgm:prSet/>
      <dgm:spPr/>
      <dgm:t>
        <a:bodyPr/>
        <a:lstStyle/>
        <a:p>
          <a:endParaRPr lang="en-US"/>
        </a:p>
      </dgm:t>
    </dgm:pt>
    <dgm:pt modelId="{185EA8BA-F00C-428D-8936-08FFC49D2D3D}" type="sibTrans" cxnId="{413A750C-622E-4921-A7F5-E7DD441C6D3A}">
      <dgm:prSet/>
      <dgm:spPr/>
      <dgm:t>
        <a:bodyPr/>
        <a:lstStyle/>
        <a:p>
          <a:endParaRPr lang="en-US"/>
        </a:p>
      </dgm:t>
    </dgm:pt>
    <dgm:pt modelId="{D22A541B-2450-4469-B147-D5EF6E7DF04B}">
      <dgm:prSet/>
      <dgm:spPr/>
      <dgm:t>
        <a:bodyPr/>
        <a:lstStyle/>
        <a:p>
          <a:r>
            <a:rPr lang="pl-PL" b="1"/>
            <a:t>- politykę zatrudnienia </a:t>
          </a:r>
          <a:endParaRPr lang="en-US"/>
        </a:p>
      </dgm:t>
    </dgm:pt>
    <dgm:pt modelId="{2B0A0543-DAB2-4BD2-B89A-EBC20EC5214D}" type="parTrans" cxnId="{8FF100BB-9195-4C56-9CA4-6A3C8346B1D6}">
      <dgm:prSet/>
      <dgm:spPr/>
      <dgm:t>
        <a:bodyPr/>
        <a:lstStyle/>
        <a:p>
          <a:endParaRPr lang="en-US"/>
        </a:p>
      </dgm:t>
    </dgm:pt>
    <dgm:pt modelId="{CB86E8F7-4C07-4CBF-A171-0A8A199C3A5F}" type="sibTrans" cxnId="{8FF100BB-9195-4C56-9CA4-6A3C8346B1D6}">
      <dgm:prSet/>
      <dgm:spPr/>
      <dgm:t>
        <a:bodyPr/>
        <a:lstStyle/>
        <a:p>
          <a:endParaRPr lang="en-US"/>
        </a:p>
      </dgm:t>
    </dgm:pt>
    <dgm:pt modelId="{20ACF8D6-81DD-41A0-B73B-080F890234FF}">
      <dgm:prSet/>
      <dgm:spPr/>
      <dgm:t>
        <a:bodyPr/>
        <a:lstStyle/>
        <a:p>
          <a:r>
            <a:rPr lang="pl-PL" b="1"/>
            <a:t>- bezpieczeństwo pracy </a:t>
          </a:r>
          <a:endParaRPr lang="en-US"/>
        </a:p>
      </dgm:t>
    </dgm:pt>
    <dgm:pt modelId="{ECE4649F-A616-4703-99DA-07AB0183B01E}" type="parTrans" cxnId="{DB277D86-7985-4AF8-86EE-BBC35AD08981}">
      <dgm:prSet/>
      <dgm:spPr/>
      <dgm:t>
        <a:bodyPr/>
        <a:lstStyle/>
        <a:p>
          <a:endParaRPr lang="en-US"/>
        </a:p>
      </dgm:t>
    </dgm:pt>
    <dgm:pt modelId="{C57FF510-3CA3-4CF0-BA3D-C8EA71197F29}" type="sibTrans" cxnId="{DB277D86-7985-4AF8-86EE-BBC35AD08981}">
      <dgm:prSet/>
      <dgm:spPr/>
      <dgm:t>
        <a:bodyPr/>
        <a:lstStyle/>
        <a:p>
          <a:endParaRPr lang="en-US"/>
        </a:p>
      </dgm:t>
    </dgm:pt>
    <dgm:pt modelId="{34FCA78F-13FE-4844-9B98-7E82AAFD4363}">
      <dgm:prSet/>
      <dgm:spPr/>
      <dgm:t>
        <a:bodyPr/>
        <a:lstStyle/>
        <a:p>
          <a:r>
            <a:rPr lang="pl-PL" b="1"/>
            <a:t>- zrównoważony rozwój społeczny </a:t>
          </a:r>
          <a:endParaRPr lang="en-US"/>
        </a:p>
      </dgm:t>
    </dgm:pt>
    <dgm:pt modelId="{3424ADBB-57D9-4834-86A4-20E727EEB701}" type="parTrans" cxnId="{5A3E8862-E8AB-442C-83ED-E3FBB732AA80}">
      <dgm:prSet/>
      <dgm:spPr/>
      <dgm:t>
        <a:bodyPr/>
        <a:lstStyle/>
        <a:p>
          <a:endParaRPr lang="en-US"/>
        </a:p>
      </dgm:t>
    </dgm:pt>
    <dgm:pt modelId="{654E4382-8640-48BB-BE70-76976C5124BD}" type="sibTrans" cxnId="{5A3E8862-E8AB-442C-83ED-E3FBB732AA80}">
      <dgm:prSet/>
      <dgm:spPr/>
      <dgm:t>
        <a:bodyPr/>
        <a:lstStyle/>
        <a:p>
          <a:endParaRPr lang="en-US"/>
        </a:p>
      </dgm:t>
    </dgm:pt>
    <dgm:pt modelId="{D25590FF-6BAC-43FA-A274-3CE60301F9AF}" type="pres">
      <dgm:prSet presAssocID="{A9C86480-EF7C-4298-AAD4-4FCA95A56872}" presName="root" presStyleCnt="0">
        <dgm:presLayoutVars>
          <dgm:dir/>
          <dgm:resizeHandles val="exact"/>
        </dgm:presLayoutVars>
      </dgm:prSet>
      <dgm:spPr/>
    </dgm:pt>
    <dgm:pt modelId="{2DB9E0A7-18AE-4235-89D3-7B69DE69DAAF}" type="pres">
      <dgm:prSet presAssocID="{6B04433B-574B-423A-9F96-9974EDDFA446}" presName="compNode" presStyleCnt="0"/>
      <dgm:spPr/>
    </dgm:pt>
    <dgm:pt modelId="{C559E91F-C6ED-403A-8ED1-D41CD3F4A2BD}" type="pres">
      <dgm:prSet presAssocID="{6B04433B-574B-423A-9F96-9974EDDFA44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3F6C259-AD98-41AE-B782-889E17A14F81}" type="pres">
      <dgm:prSet presAssocID="{6B04433B-574B-423A-9F96-9974EDDFA446}" presName="spaceRect" presStyleCnt="0"/>
      <dgm:spPr/>
    </dgm:pt>
    <dgm:pt modelId="{F33A0C46-AED1-448F-969A-73287F37BD9C}" type="pres">
      <dgm:prSet presAssocID="{6B04433B-574B-423A-9F96-9974EDDFA446}" presName="textRect" presStyleLbl="revTx" presStyleIdx="0" presStyleCnt="4">
        <dgm:presLayoutVars>
          <dgm:chMax val="1"/>
          <dgm:chPref val="1"/>
        </dgm:presLayoutVars>
      </dgm:prSet>
      <dgm:spPr/>
    </dgm:pt>
    <dgm:pt modelId="{ABDB2C4D-A4CF-4EC7-8E86-043363676519}" type="pres">
      <dgm:prSet presAssocID="{185EA8BA-F00C-428D-8936-08FFC49D2D3D}" presName="sibTrans" presStyleCnt="0"/>
      <dgm:spPr/>
    </dgm:pt>
    <dgm:pt modelId="{F44C4F8E-0AFB-43F5-86C8-BB6EA6BBF324}" type="pres">
      <dgm:prSet presAssocID="{D22A541B-2450-4469-B147-D5EF6E7DF04B}" presName="compNode" presStyleCnt="0"/>
      <dgm:spPr/>
    </dgm:pt>
    <dgm:pt modelId="{39B5F8B9-2774-438E-84ED-CCCC1450C057}" type="pres">
      <dgm:prSet presAssocID="{D22A541B-2450-4469-B147-D5EF6E7DF0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ACF92121-E1A9-40D5-821A-712A2313155A}" type="pres">
      <dgm:prSet presAssocID="{D22A541B-2450-4469-B147-D5EF6E7DF04B}" presName="spaceRect" presStyleCnt="0"/>
      <dgm:spPr/>
    </dgm:pt>
    <dgm:pt modelId="{3B3ACA3E-7B98-45A8-9476-47122518959D}" type="pres">
      <dgm:prSet presAssocID="{D22A541B-2450-4469-B147-D5EF6E7DF04B}" presName="textRect" presStyleLbl="revTx" presStyleIdx="1" presStyleCnt="4">
        <dgm:presLayoutVars>
          <dgm:chMax val="1"/>
          <dgm:chPref val="1"/>
        </dgm:presLayoutVars>
      </dgm:prSet>
      <dgm:spPr/>
    </dgm:pt>
    <dgm:pt modelId="{2961F10D-49D9-405D-A30B-F600AFD7E130}" type="pres">
      <dgm:prSet presAssocID="{CB86E8F7-4C07-4CBF-A171-0A8A199C3A5F}" presName="sibTrans" presStyleCnt="0"/>
      <dgm:spPr/>
    </dgm:pt>
    <dgm:pt modelId="{08D264B5-3033-4C27-A43F-1A3CA67590F9}" type="pres">
      <dgm:prSet presAssocID="{20ACF8D6-81DD-41A0-B73B-080F890234FF}" presName="compNode" presStyleCnt="0"/>
      <dgm:spPr/>
    </dgm:pt>
    <dgm:pt modelId="{48C8B921-F20B-44D1-8B84-F9AAEC1BCB86}" type="pres">
      <dgm:prSet presAssocID="{20ACF8D6-81DD-41A0-B73B-080F890234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mek"/>
        </a:ext>
      </dgm:extLst>
    </dgm:pt>
    <dgm:pt modelId="{BF71F1ED-A729-411E-A486-0CEFAF162686}" type="pres">
      <dgm:prSet presAssocID="{20ACF8D6-81DD-41A0-B73B-080F890234FF}" presName="spaceRect" presStyleCnt="0"/>
      <dgm:spPr/>
    </dgm:pt>
    <dgm:pt modelId="{C21A33CE-046B-4FB6-8CF1-66FA0508DC60}" type="pres">
      <dgm:prSet presAssocID="{20ACF8D6-81DD-41A0-B73B-080F890234FF}" presName="textRect" presStyleLbl="revTx" presStyleIdx="2" presStyleCnt="4">
        <dgm:presLayoutVars>
          <dgm:chMax val="1"/>
          <dgm:chPref val="1"/>
        </dgm:presLayoutVars>
      </dgm:prSet>
      <dgm:spPr/>
    </dgm:pt>
    <dgm:pt modelId="{4BE09F58-D703-4237-A0C8-4DDECC576298}" type="pres">
      <dgm:prSet presAssocID="{C57FF510-3CA3-4CF0-BA3D-C8EA71197F29}" presName="sibTrans" presStyleCnt="0"/>
      <dgm:spPr/>
    </dgm:pt>
    <dgm:pt modelId="{4BF55B79-4DCF-45DC-B354-C6BF4749E321}" type="pres">
      <dgm:prSet presAssocID="{34FCA78F-13FE-4844-9B98-7E82AAFD4363}" presName="compNode" presStyleCnt="0"/>
      <dgm:spPr/>
    </dgm:pt>
    <dgm:pt modelId="{945ABB8F-267F-449D-BBD0-91514AFF29AE}" type="pres">
      <dgm:prSet presAssocID="{34FCA78F-13FE-4844-9B98-7E82AAFD436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ślina"/>
        </a:ext>
      </dgm:extLst>
    </dgm:pt>
    <dgm:pt modelId="{DC97892E-B3B3-4940-B2AC-9033E4F68F1A}" type="pres">
      <dgm:prSet presAssocID="{34FCA78F-13FE-4844-9B98-7E82AAFD4363}" presName="spaceRect" presStyleCnt="0"/>
      <dgm:spPr/>
    </dgm:pt>
    <dgm:pt modelId="{4B65F6E4-8BA3-463E-BB9D-BFAF6E8F95AC}" type="pres">
      <dgm:prSet presAssocID="{34FCA78F-13FE-4844-9B98-7E82AAFD436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13A750C-622E-4921-A7F5-E7DD441C6D3A}" srcId="{A9C86480-EF7C-4298-AAD4-4FCA95A56872}" destId="{6B04433B-574B-423A-9F96-9974EDDFA446}" srcOrd="0" destOrd="0" parTransId="{0D7A14E6-E638-4D4B-AA99-663D4156CB41}" sibTransId="{185EA8BA-F00C-428D-8936-08FFC49D2D3D}"/>
    <dgm:cxn modelId="{BFD4DE20-35F1-4FB0-9CDC-E6C47B2DF629}" type="presOf" srcId="{20ACF8D6-81DD-41A0-B73B-080F890234FF}" destId="{C21A33CE-046B-4FB6-8CF1-66FA0508DC60}" srcOrd="0" destOrd="0" presId="urn:microsoft.com/office/officeart/2018/2/layout/IconLabelList"/>
    <dgm:cxn modelId="{5A3E8862-E8AB-442C-83ED-E3FBB732AA80}" srcId="{A9C86480-EF7C-4298-AAD4-4FCA95A56872}" destId="{34FCA78F-13FE-4844-9B98-7E82AAFD4363}" srcOrd="3" destOrd="0" parTransId="{3424ADBB-57D9-4834-86A4-20E727EEB701}" sibTransId="{654E4382-8640-48BB-BE70-76976C5124BD}"/>
    <dgm:cxn modelId="{F899C778-FB55-49B6-8BAA-7F0B56AC239C}" type="presOf" srcId="{34FCA78F-13FE-4844-9B98-7E82AAFD4363}" destId="{4B65F6E4-8BA3-463E-BB9D-BFAF6E8F95AC}" srcOrd="0" destOrd="0" presId="urn:microsoft.com/office/officeart/2018/2/layout/IconLabelList"/>
    <dgm:cxn modelId="{DB277D86-7985-4AF8-86EE-BBC35AD08981}" srcId="{A9C86480-EF7C-4298-AAD4-4FCA95A56872}" destId="{20ACF8D6-81DD-41A0-B73B-080F890234FF}" srcOrd="2" destOrd="0" parTransId="{ECE4649F-A616-4703-99DA-07AB0183B01E}" sibTransId="{C57FF510-3CA3-4CF0-BA3D-C8EA71197F29}"/>
    <dgm:cxn modelId="{8FF100BB-9195-4C56-9CA4-6A3C8346B1D6}" srcId="{A9C86480-EF7C-4298-AAD4-4FCA95A56872}" destId="{D22A541B-2450-4469-B147-D5EF6E7DF04B}" srcOrd="1" destOrd="0" parTransId="{2B0A0543-DAB2-4BD2-B89A-EBC20EC5214D}" sibTransId="{CB86E8F7-4C07-4CBF-A171-0A8A199C3A5F}"/>
    <dgm:cxn modelId="{40491FCD-74F0-4962-92A8-5B3D1F51A51B}" type="presOf" srcId="{A9C86480-EF7C-4298-AAD4-4FCA95A56872}" destId="{D25590FF-6BAC-43FA-A274-3CE60301F9AF}" srcOrd="0" destOrd="0" presId="urn:microsoft.com/office/officeart/2018/2/layout/IconLabelList"/>
    <dgm:cxn modelId="{D22D49DD-BDAB-4503-9711-7469961DE962}" type="presOf" srcId="{D22A541B-2450-4469-B147-D5EF6E7DF04B}" destId="{3B3ACA3E-7B98-45A8-9476-47122518959D}" srcOrd="0" destOrd="0" presId="urn:microsoft.com/office/officeart/2018/2/layout/IconLabelList"/>
    <dgm:cxn modelId="{A49326FA-7A64-4B7D-B101-604E42C472F2}" type="presOf" srcId="{6B04433B-574B-423A-9F96-9974EDDFA446}" destId="{F33A0C46-AED1-448F-969A-73287F37BD9C}" srcOrd="0" destOrd="0" presId="urn:microsoft.com/office/officeart/2018/2/layout/IconLabelList"/>
    <dgm:cxn modelId="{D6541708-DE8B-4958-9516-A69B4B636758}" type="presParOf" srcId="{D25590FF-6BAC-43FA-A274-3CE60301F9AF}" destId="{2DB9E0A7-18AE-4235-89D3-7B69DE69DAAF}" srcOrd="0" destOrd="0" presId="urn:microsoft.com/office/officeart/2018/2/layout/IconLabelList"/>
    <dgm:cxn modelId="{A6488F29-7FA5-4D38-895A-16C18919A5B6}" type="presParOf" srcId="{2DB9E0A7-18AE-4235-89D3-7B69DE69DAAF}" destId="{C559E91F-C6ED-403A-8ED1-D41CD3F4A2BD}" srcOrd="0" destOrd="0" presId="urn:microsoft.com/office/officeart/2018/2/layout/IconLabelList"/>
    <dgm:cxn modelId="{CFD8A391-CD29-42B6-8751-B80D8954D82F}" type="presParOf" srcId="{2DB9E0A7-18AE-4235-89D3-7B69DE69DAAF}" destId="{73F6C259-AD98-41AE-B782-889E17A14F81}" srcOrd="1" destOrd="0" presId="urn:microsoft.com/office/officeart/2018/2/layout/IconLabelList"/>
    <dgm:cxn modelId="{0B9CC053-8E36-4EFF-A953-172765183988}" type="presParOf" srcId="{2DB9E0A7-18AE-4235-89D3-7B69DE69DAAF}" destId="{F33A0C46-AED1-448F-969A-73287F37BD9C}" srcOrd="2" destOrd="0" presId="urn:microsoft.com/office/officeart/2018/2/layout/IconLabelList"/>
    <dgm:cxn modelId="{A60A208E-FA96-4E0D-A32E-3F88DF44FE60}" type="presParOf" srcId="{D25590FF-6BAC-43FA-A274-3CE60301F9AF}" destId="{ABDB2C4D-A4CF-4EC7-8E86-043363676519}" srcOrd="1" destOrd="0" presId="urn:microsoft.com/office/officeart/2018/2/layout/IconLabelList"/>
    <dgm:cxn modelId="{C8CB7BD9-FE90-4ABD-9AE5-245AE5A6FE00}" type="presParOf" srcId="{D25590FF-6BAC-43FA-A274-3CE60301F9AF}" destId="{F44C4F8E-0AFB-43F5-86C8-BB6EA6BBF324}" srcOrd="2" destOrd="0" presId="urn:microsoft.com/office/officeart/2018/2/layout/IconLabelList"/>
    <dgm:cxn modelId="{9201696D-3D14-4847-9433-B79E437B3DE6}" type="presParOf" srcId="{F44C4F8E-0AFB-43F5-86C8-BB6EA6BBF324}" destId="{39B5F8B9-2774-438E-84ED-CCCC1450C057}" srcOrd="0" destOrd="0" presId="urn:microsoft.com/office/officeart/2018/2/layout/IconLabelList"/>
    <dgm:cxn modelId="{35FE6C5C-1FFA-42B7-8C49-33F0BC8AFB30}" type="presParOf" srcId="{F44C4F8E-0AFB-43F5-86C8-BB6EA6BBF324}" destId="{ACF92121-E1A9-40D5-821A-712A2313155A}" srcOrd="1" destOrd="0" presId="urn:microsoft.com/office/officeart/2018/2/layout/IconLabelList"/>
    <dgm:cxn modelId="{AD5D1E03-27D2-4343-B198-D560F9F7C07D}" type="presParOf" srcId="{F44C4F8E-0AFB-43F5-86C8-BB6EA6BBF324}" destId="{3B3ACA3E-7B98-45A8-9476-47122518959D}" srcOrd="2" destOrd="0" presId="urn:microsoft.com/office/officeart/2018/2/layout/IconLabelList"/>
    <dgm:cxn modelId="{56502DA1-CCC6-4CE7-AEC0-4B13CEEC4A0B}" type="presParOf" srcId="{D25590FF-6BAC-43FA-A274-3CE60301F9AF}" destId="{2961F10D-49D9-405D-A30B-F600AFD7E130}" srcOrd="3" destOrd="0" presId="urn:microsoft.com/office/officeart/2018/2/layout/IconLabelList"/>
    <dgm:cxn modelId="{28D79FFC-8309-462F-A9CB-C71FDF08884F}" type="presParOf" srcId="{D25590FF-6BAC-43FA-A274-3CE60301F9AF}" destId="{08D264B5-3033-4C27-A43F-1A3CA67590F9}" srcOrd="4" destOrd="0" presId="urn:microsoft.com/office/officeart/2018/2/layout/IconLabelList"/>
    <dgm:cxn modelId="{89B74F42-918F-4731-BDE1-A8957D066C31}" type="presParOf" srcId="{08D264B5-3033-4C27-A43F-1A3CA67590F9}" destId="{48C8B921-F20B-44D1-8B84-F9AAEC1BCB86}" srcOrd="0" destOrd="0" presId="urn:microsoft.com/office/officeart/2018/2/layout/IconLabelList"/>
    <dgm:cxn modelId="{56BDC1CF-4E7D-4493-9533-0114FBAF294E}" type="presParOf" srcId="{08D264B5-3033-4C27-A43F-1A3CA67590F9}" destId="{BF71F1ED-A729-411E-A486-0CEFAF162686}" srcOrd="1" destOrd="0" presId="urn:microsoft.com/office/officeart/2018/2/layout/IconLabelList"/>
    <dgm:cxn modelId="{F6633024-4CFC-4586-8268-4681E8F6A4F5}" type="presParOf" srcId="{08D264B5-3033-4C27-A43F-1A3CA67590F9}" destId="{C21A33CE-046B-4FB6-8CF1-66FA0508DC60}" srcOrd="2" destOrd="0" presId="urn:microsoft.com/office/officeart/2018/2/layout/IconLabelList"/>
    <dgm:cxn modelId="{68436A5A-78E9-4501-A1F3-41BFA878A281}" type="presParOf" srcId="{D25590FF-6BAC-43FA-A274-3CE60301F9AF}" destId="{4BE09F58-D703-4237-A0C8-4DDECC576298}" srcOrd="5" destOrd="0" presId="urn:microsoft.com/office/officeart/2018/2/layout/IconLabelList"/>
    <dgm:cxn modelId="{66D4ABA4-CD2C-471C-8772-4FCE846BC1A8}" type="presParOf" srcId="{D25590FF-6BAC-43FA-A274-3CE60301F9AF}" destId="{4BF55B79-4DCF-45DC-B354-C6BF4749E321}" srcOrd="6" destOrd="0" presId="urn:microsoft.com/office/officeart/2018/2/layout/IconLabelList"/>
    <dgm:cxn modelId="{36820CC7-4174-4A26-AD1A-2628045232F9}" type="presParOf" srcId="{4BF55B79-4DCF-45DC-B354-C6BF4749E321}" destId="{945ABB8F-267F-449D-BBD0-91514AFF29AE}" srcOrd="0" destOrd="0" presId="urn:microsoft.com/office/officeart/2018/2/layout/IconLabelList"/>
    <dgm:cxn modelId="{C95D98B6-DA60-45A8-9946-7FDAF0896EBD}" type="presParOf" srcId="{4BF55B79-4DCF-45DC-B354-C6BF4749E321}" destId="{DC97892E-B3B3-4940-B2AC-9033E4F68F1A}" srcOrd="1" destOrd="0" presId="urn:microsoft.com/office/officeart/2018/2/layout/IconLabelList"/>
    <dgm:cxn modelId="{B479508D-6DFA-4BC0-A263-BDA5C0CCD38E}" type="presParOf" srcId="{4BF55B79-4DCF-45DC-B354-C6BF4749E321}" destId="{4B65F6E4-8BA3-463E-BB9D-BFAF6E8F95A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3E922E-F41E-4BB8-BAF7-053CFED134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96C147-3640-493E-96F2-8D9D4FE4F25B}">
      <dgm:prSet/>
      <dgm:spPr/>
      <dgm:t>
        <a:bodyPr/>
        <a:lstStyle/>
        <a:p>
          <a:r>
            <a:rPr lang="pl-PL" b="0" i="0"/>
            <a:t>Pracownicy- zdrowie i bezpieczeństwo pracy</a:t>
          </a:r>
          <a:endParaRPr lang="en-US"/>
        </a:p>
      </dgm:t>
    </dgm:pt>
    <dgm:pt modelId="{F0510082-D85D-4DBE-A9AC-6FC74CE48B84}" type="parTrans" cxnId="{A26A5EF8-B606-4A10-9A4F-4C1EC1FCF0F3}">
      <dgm:prSet/>
      <dgm:spPr/>
      <dgm:t>
        <a:bodyPr/>
        <a:lstStyle/>
        <a:p>
          <a:endParaRPr lang="en-US"/>
        </a:p>
      </dgm:t>
    </dgm:pt>
    <dgm:pt modelId="{C2058397-544C-4EC2-BDD7-B7979D7A5B8E}" type="sibTrans" cxnId="{A26A5EF8-B606-4A10-9A4F-4C1EC1FCF0F3}">
      <dgm:prSet/>
      <dgm:spPr/>
      <dgm:t>
        <a:bodyPr/>
        <a:lstStyle/>
        <a:p>
          <a:endParaRPr lang="en-US"/>
        </a:p>
      </dgm:t>
    </dgm:pt>
    <dgm:pt modelId="{87C177CB-96C5-4901-A16F-E3314FBAED69}">
      <dgm:prSet/>
      <dgm:spPr/>
      <dgm:t>
        <a:bodyPr/>
        <a:lstStyle/>
        <a:p>
          <a:r>
            <a:rPr lang="pl-PL" b="0" i="0"/>
            <a:t>Polityka spraw pracowniczych – szkolenia i podnoszenie kwalifikacji</a:t>
          </a:r>
          <a:endParaRPr lang="en-US"/>
        </a:p>
      </dgm:t>
    </dgm:pt>
    <dgm:pt modelId="{2DE0814B-7FA0-470F-BA45-6F225199D475}" type="parTrans" cxnId="{02C7569A-E7CA-4A9E-AAB7-B1669D09444F}">
      <dgm:prSet/>
      <dgm:spPr/>
      <dgm:t>
        <a:bodyPr/>
        <a:lstStyle/>
        <a:p>
          <a:endParaRPr lang="en-US"/>
        </a:p>
      </dgm:t>
    </dgm:pt>
    <dgm:pt modelId="{D1AEB013-4B11-4BBF-84C7-BFA15E527E1E}" type="sibTrans" cxnId="{02C7569A-E7CA-4A9E-AAB7-B1669D09444F}">
      <dgm:prSet/>
      <dgm:spPr/>
      <dgm:t>
        <a:bodyPr/>
        <a:lstStyle/>
        <a:p>
          <a:endParaRPr lang="en-US"/>
        </a:p>
      </dgm:t>
    </dgm:pt>
    <dgm:pt modelId="{91385C51-4267-4656-9A2D-0C2402701A4F}">
      <dgm:prSet/>
      <dgm:spPr/>
      <dgm:t>
        <a:bodyPr/>
        <a:lstStyle/>
        <a:p>
          <a:r>
            <a:rPr lang="pl-PL" b="0" i="0"/>
            <a:t>Schemat organizacyjny</a:t>
          </a:r>
          <a:endParaRPr lang="en-US"/>
        </a:p>
      </dgm:t>
    </dgm:pt>
    <dgm:pt modelId="{70B0DA52-CE5E-4BE7-A391-D27F0D99B92D}" type="parTrans" cxnId="{F8BFA6D2-95B4-40BD-9089-434CEAB48AFC}">
      <dgm:prSet/>
      <dgm:spPr/>
      <dgm:t>
        <a:bodyPr/>
        <a:lstStyle/>
        <a:p>
          <a:endParaRPr lang="en-US"/>
        </a:p>
      </dgm:t>
    </dgm:pt>
    <dgm:pt modelId="{7C25B249-841E-4D1A-A670-ECBEC8461BBE}" type="sibTrans" cxnId="{F8BFA6D2-95B4-40BD-9089-434CEAB48AFC}">
      <dgm:prSet/>
      <dgm:spPr/>
      <dgm:t>
        <a:bodyPr/>
        <a:lstStyle/>
        <a:p>
          <a:endParaRPr lang="en-US"/>
        </a:p>
      </dgm:t>
    </dgm:pt>
    <dgm:pt modelId="{28FD813A-A320-45C2-A944-D9A095EFA44F}">
      <dgm:prSet/>
      <dgm:spPr/>
      <dgm:t>
        <a:bodyPr/>
        <a:lstStyle/>
        <a:p>
          <a:r>
            <a:rPr lang="pl-PL" b="0" i="0"/>
            <a:t>System wynagradzania i nagród</a:t>
          </a:r>
          <a:endParaRPr lang="en-US"/>
        </a:p>
      </dgm:t>
    </dgm:pt>
    <dgm:pt modelId="{EDBC8B9D-CBAC-4A33-9BCF-4C178411DCDC}" type="parTrans" cxnId="{4E5687AD-D10A-4735-8267-D5AF9A504DA9}">
      <dgm:prSet/>
      <dgm:spPr/>
      <dgm:t>
        <a:bodyPr/>
        <a:lstStyle/>
        <a:p>
          <a:endParaRPr lang="en-US"/>
        </a:p>
      </dgm:t>
    </dgm:pt>
    <dgm:pt modelId="{D06F326E-6477-4BFF-995B-9AF322E69971}" type="sibTrans" cxnId="{4E5687AD-D10A-4735-8267-D5AF9A504DA9}">
      <dgm:prSet/>
      <dgm:spPr/>
      <dgm:t>
        <a:bodyPr/>
        <a:lstStyle/>
        <a:p>
          <a:endParaRPr lang="en-US"/>
        </a:p>
      </dgm:t>
    </dgm:pt>
    <dgm:pt modelId="{AEB2723F-7250-4C89-8A2B-722C570DA378}">
      <dgm:prSet/>
      <dgm:spPr/>
      <dgm:t>
        <a:bodyPr/>
        <a:lstStyle/>
        <a:p>
          <a:r>
            <a:rPr lang="pl-PL" b="0" i="0"/>
            <a:t>Relacje lokalne i handlowe</a:t>
          </a:r>
          <a:endParaRPr lang="en-US"/>
        </a:p>
      </dgm:t>
    </dgm:pt>
    <dgm:pt modelId="{041A7F8C-1F64-465A-9B9E-EDD31FD8FF0C}" type="parTrans" cxnId="{DA77EFE3-F100-4ABA-B1A8-E4C716740D62}">
      <dgm:prSet/>
      <dgm:spPr/>
      <dgm:t>
        <a:bodyPr/>
        <a:lstStyle/>
        <a:p>
          <a:endParaRPr lang="en-US"/>
        </a:p>
      </dgm:t>
    </dgm:pt>
    <dgm:pt modelId="{D629C68C-B8D8-4792-82FA-729903A3556B}" type="sibTrans" cxnId="{DA77EFE3-F100-4ABA-B1A8-E4C716740D62}">
      <dgm:prSet/>
      <dgm:spPr/>
      <dgm:t>
        <a:bodyPr/>
        <a:lstStyle/>
        <a:p>
          <a:endParaRPr lang="en-US"/>
        </a:p>
      </dgm:t>
    </dgm:pt>
    <dgm:pt modelId="{E3FB8FC5-27A2-48CA-948E-6E6EC53B9AB5}" type="pres">
      <dgm:prSet presAssocID="{963E922E-F41E-4BB8-BAF7-053CFED1347B}" presName="root" presStyleCnt="0">
        <dgm:presLayoutVars>
          <dgm:dir/>
          <dgm:resizeHandles val="exact"/>
        </dgm:presLayoutVars>
      </dgm:prSet>
      <dgm:spPr/>
    </dgm:pt>
    <dgm:pt modelId="{6D822503-AD09-46FE-A3B1-25C39B4D5A5A}" type="pres">
      <dgm:prSet presAssocID="{F996C147-3640-493E-96F2-8D9D4FE4F25B}" presName="compNode" presStyleCnt="0"/>
      <dgm:spPr/>
    </dgm:pt>
    <dgm:pt modelId="{7DF74929-2DEF-43BC-881C-1D96405AF2E5}" type="pres">
      <dgm:prSet presAssocID="{F996C147-3640-493E-96F2-8D9D4FE4F25B}" presName="bgRect" presStyleLbl="bgShp" presStyleIdx="0" presStyleCnt="5"/>
      <dgm:spPr/>
    </dgm:pt>
    <dgm:pt modelId="{F5132A07-653C-466E-935E-9CFD69068420}" type="pres">
      <dgm:prSet presAssocID="{F996C147-3640-493E-96F2-8D9D4FE4F25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99BE7D48-9955-4753-81D0-BF3EE9A9D139}" type="pres">
      <dgm:prSet presAssocID="{F996C147-3640-493E-96F2-8D9D4FE4F25B}" presName="spaceRect" presStyleCnt="0"/>
      <dgm:spPr/>
    </dgm:pt>
    <dgm:pt modelId="{DE582DE3-C115-4A47-99EA-06BD654AA15D}" type="pres">
      <dgm:prSet presAssocID="{F996C147-3640-493E-96F2-8D9D4FE4F25B}" presName="parTx" presStyleLbl="revTx" presStyleIdx="0" presStyleCnt="5">
        <dgm:presLayoutVars>
          <dgm:chMax val="0"/>
          <dgm:chPref val="0"/>
        </dgm:presLayoutVars>
      </dgm:prSet>
      <dgm:spPr/>
    </dgm:pt>
    <dgm:pt modelId="{9786A914-5A46-41A7-BFFE-633AFAA17084}" type="pres">
      <dgm:prSet presAssocID="{C2058397-544C-4EC2-BDD7-B7979D7A5B8E}" presName="sibTrans" presStyleCnt="0"/>
      <dgm:spPr/>
    </dgm:pt>
    <dgm:pt modelId="{7B285425-AA62-4CD8-9339-1CD72CD3A50B}" type="pres">
      <dgm:prSet presAssocID="{87C177CB-96C5-4901-A16F-E3314FBAED69}" presName="compNode" presStyleCnt="0"/>
      <dgm:spPr/>
    </dgm:pt>
    <dgm:pt modelId="{C299390E-1943-4A63-954C-0528C5976A48}" type="pres">
      <dgm:prSet presAssocID="{87C177CB-96C5-4901-A16F-E3314FBAED69}" presName="bgRect" presStyleLbl="bgShp" presStyleIdx="1" presStyleCnt="5"/>
      <dgm:spPr/>
    </dgm:pt>
    <dgm:pt modelId="{00392E03-1BC3-44F8-8AA7-161936CA7C3B}" type="pres">
      <dgm:prSet presAssocID="{87C177CB-96C5-4901-A16F-E3314FBAED6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ykładowca"/>
        </a:ext>
      </dgm:extLst>
    </dgm:pt>
    <dgm:pt modelId="{B460FB0A-6E59-46F9-85E5-ADDA9DFB7A99}" type="pres">
      <dgm:prSet presAssocID="{87C177CB-96C5-4901-A16F-E3314FBAED69}" presName="spaceRect" presStyleCnt="0"/>
      <dgm:spPr/>
    </dgm:pt>
    <dgm:pt modelId="{7BC953D9-0F37-4AC8-96A3-A6033D5639F3}" type="pres">
      <dgm:prSet presAssocID="{87C177CB-96C5-4901-A16F-E3314FBAED69}" presName="parTx" presStyleLbl="revTx" presStyleIdx="1" presStyleCnt="5">
        <dgm:presLayoutVars>
          <dgm:chMax val="0"/>
          <dgm:chPref val="0"/>
        </dgm:presLayoutVars>
      </dgm:prSet>
      <dgm:spPr/>
    </dgm:pt>
    <dgm:pt modelId="{E103A671-C549-4FDB-8BE1-D45AF262B89A}" type="pres">
      <dgm:prSet presAssocID="{D1AEB013-4B11-4BBF-84C7-BFA15E527E1E}" presName="sibTrans" presStyleCnt="0"/>
      <dgm:spPr/>
    </dgm:pt>
    <dgm:pt modelId="{3D587AC5-450B-47F1-8F96-74E5120E0236}" type="pres">
      <dgm:prSet presAssocID="{91385C51-4267-4656-9A2D-0C2402701A4F}" presName="compNode" presStyleCnt="0"/>
      <dgm:spPr/>
    </dgm:pt>
    <dgm:pt modelId="{469237C3-0D22-46AB-9421-95454722B1AC}" type="pres">
      <dgm:prSet presAssocID="{91385C51-4267-4656-9A2D-0C2402701A4F}" presName="bgRect" presStyleLbl="bgShp" presStyleIdx="2" presStyleCnt="5"/>
      <dgm:spPr/>
    </dgm:pt>
    <dgm:pt modelId="{B4CCE8B7-2FF8-43B9-A313-06FAC5E4C321}" type="pres">
      <dgm:prSet presAssocID="{91385C51-4267-4656-9A2D-0C2402701A4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mputer"/>
        </a:ext>
      </dgm:extLst>
    </dgm:pt>
    <dgm:pt modelId="{06EA7E69-5BEA-4E8A-9C91-EE28CFCD6562}" type="pres">
      <dgm:prSet presAssocID="{91385C51-4267-4656-9A2D-0C2402701A4F}" presName="spaceRect" presStyleCnt="0"/>
      <dgm:spPr/>
    </dgm:pt>
    <dgm:pt modelId="{7EA83FC2-E7E8-487A-A896-2A179DD3C3B7}" type="pres">
      <dgm:prSet presAssocID="{91385C51-4267-4656-9A2D-0C2402701A4F}" presName="parTx" presStyleLbl="revTx" presStyleIdx="2" presStyleCnt="5">
        <dgm:presLayoutVars>
          <dgm:chMax val="0"/>
          <dgm:chPref val="0"/>
        </dgm:presLayoutVars>
      </dgm:prSet>
      <dgm:spPr/>
    </dgm:pt>
    <dgm:pt modelId="{017C99FB-8D8C-4517-B3AF-8FF8F6FE3DDB}" type="pres">
      <dgm:prSet presAssocID="{7C25B249-841E-4D1A-A670-ECBEC8461BBE}" presName="sibTrans" presStyleCnt="0"/>
      <dgm:spPr/>
    </dgm:pt>
    <dgm:pt modelId="{3C1CABEA-B95E-4735-B055-DC66383FD011}" type="pres">
      <dgm:prSet presAssocID="{28FD813A-A320-45C2-A944-D9A095EFA44F}" presName="compNode" presStyleCnt="0"/>
      <dgm:spPr/>
    </dgm:pt>
    <dgm:pt modelId="{AAB1FEA3-FEB2-4011-BC71-7DE1EE647032}" type="pres">
      <dgm:prSet presAssocID="{28FD813A-A320-45C2-A944-D9A095EFA44F}" presName="bgRect" presStyleLbl="bgShp" presStyleIdx="3" presStyleCnt="5"/>
      <dgm:spPr/>
    </dgm:pt>
    <dgm:pt modelId="{493E5053-AAB2-4E9F-A705-623078097BE1}" type="pres">
      <dgm:prSet presAssocID="{28FD813A-A320-45C2-A944-D9A095EFA44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feum"/>
        </a:ext>
      </dgm:extLst>
    </dgm:pt>
    <dgm:pt modelId="{2B225912-86DA-424F-99F0-7B1E3A6A6B16}" type="pres">
      <dgm:prSet presAssocID="{28FD813A-A320-45C2-A944-D9A095EFA44F}" presName="spaceRect" presStyleCnt="0"/>
      <dgm:spPr/>
    </dgm:pt>
    <dgm:pt modelId="{40E81D00-D27C-481D-AB61-A5AA6E5DEDFE}" type="pres">
      <dgm:prSet presAssocID="{28FD813A-A320-45C2-A944-D9A095EFA44F}" presName="parTx" presStyleLbl="revTx" presStyleIdx="3" presStyleCnt="5">
        <dgm:presLayoutVars>
          <dgm:chMax val="0"/>
          <dgm:chPref val="0"/>
        </dgm:presLayoutVars>
      </dgm:prSet>
      <dgm:spPr/>
    </dgm:pt>
    <dgm:pt modelId="{38E3B0CD-E657-4397-BAE7-C53093C421FF}" type="pres">
      <dgm:prSet presAssocID="{D06F326E-6477-4BFF-995B-9AF322E69971}" presName="sibTrans" presStyleCnt="0"/>
      <dgm:spPr/>
    </dgm:pt>
    <dgm:pt modelId="{99B0E803-43C6-456D-AF35-C6F90ADF2E0C}" type="pres">
      <dgm:prSet presAssocID="{AEB2723F-7250-4C89-8A2B-722C570DA378}" presName="compNode" presStyleCnt="0"/>
      <dgm:spPr/>
    </dgm:pt>
    <dgm:pt modelId="{5DD5E0D6-3150-46FA-81C8-98C700D36D74}" type="pres">
      <dgm:prSet presAssocID="{AEB2723F-7250-4C89-8A2B-722C570DA378}" presName="bgRect" presStyleLbl="bgShp" presStyleIdx="4" presStyleCnt="5"/>
      <dgm:spPr/>
    </dgm:pt>
    <dgm:pt modelId="{E39C4B6C-C889-4DE6-B4F8-0275B773A55E}" type="pres">
      <dgm:prSet presAssocID="{AEB2723F-7250-4C89-8A2B-722C570DA37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ścisk dłoni"/>
        </a:ext>
      </dgm:extLst>
    </dgm:pt>
    <dgm:pt modelId="{362E3ADD-85FE-48D6-93DA-24C1EFEB95EC}" type="pres">
      <dgm:prSet presAssocID="{AEB2723F-7250-4C89-8A2B-722C570DA378}" presName="spaceRect" presStyleCnt="0"/>
      <dgm:spPr/>
    </dgm:pt>
    <dgm:pt modelId="{E363F439-32C3-4BCE-8DE1-13D73CBFF36C}" type="pres">
      <dgm:prSet presAssocID="{AEB2723F-7250-4C89-8A2B-722C570DA37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F6E7B04-E383-4D2D-BAB2-2C8FB52AA0AC}" type="presOf" srcId="{28FD813A-A320-45C2-A944-D9A095EFA44F}" destId="{40E81D00-D27C-481D-AB61-A5AA6E5DEDFE}" srcOrd="0" destOrd="0" presId="urn:microsoft.com/office/officeart/2018/2/layout/IconVerticalSolidList"/>
    <dgm:cxn modelId="{AE90C60C-2B32-4DDF-A9E4-C75BFAE0DBA5}" type="presOf" srcId="{AEB2723F-7250-4C89-8A2B-722C570DA378}" destId="{E363F439-32C3-4BCE-8DE1-13D73CBFF36C}" srcOrd="0" destOrd="0" presId="urn:microsoft.com/office/officeart/2018/2/layout/IconVerticalSolidList"/>
    <dgm:cxn modelId="{55C5FB30-DC64-4469-8471-0B3A4CAEAD2C}" type="presOf" srcId="{963E922E-F41E-4BB8-BAF7-053CFED1347B}" destId="{E3FB8FC5-27A2-48CA-948E-6E6EC53B9AB5}" srcOrd="0" destOrd="0" presId="urn:microsoft.com/office/officeart/2018/2/layout/IconVerticalSolidList"/>
    <dgm:cxn modelId="{A04B9544-333A-4FDC-9DA0-764AAF527CF7}" type="presOf" srcId="{87C177CB-96C5-4901-A16F-E3314FBAED69}" destId="{7BC953D9-0F37-4AC8-96A3-A6033D5639F3}" srcOrd="0" destOrd="0" presId="urn:microsoft.com/office/officeart/2018/2/layout/IconVerticalSolidList"/>
    <dgm:cxn modelId="{0E5EFF4A-144B-47C2-9509-7A56165CF4F0}" type="presOf" srcId="{91385C51-4267-4656-9A2D-0C2402701A4F}" destId="{7EA83FC2-E7E8-487A-A896-2A179DD3C3B7}" srcOrd="0" destOrd="0" presId="urn:microsoft.com/office/officeart/2018/2/layout/IconVerticalSolidList"/>
    <dgm:cxn modelId="{42D64554-9DC5-4767-97C4-D7B6FCB1BEAE}" type="presOf" srcId="{F996C147-3640-493E-96F2-8D9D4FE4F25B}" destId="{DE582DE3-C115-4A47-99EA-06BD654AA15D}" srcOrd="0" destOrd="0" presId="urn:microsoft.com/office/officeart/2018/2/layout/IconVerticalSolidList"/>
    <dgm:cxn modelId="{02C7569A-E7CA-4A9E-AAB7-B1669D09444F}" srcId="{963E922E-F41E-4BB8-BAF7-053CFED1347B}" destId="{87C177CB-96C5-4901-A16F-E3314FBAED69}" srcOrd="1" destOrd="0" parTransId="{2DE0814B-7FA0-470F-BA45-6F225199D475}" sibTransId="{D1AEB013-4B11-4BBF-84C7-BFA15E527E1E}"/>
    <dgm:cxn modelId="{4E5687AD-D10A-4735-8267-D5AF9A504DA9}" srcId="{963E922E-F41E-4BB8-BAF7-053CFED1347B}" destId="{28FD813A-A320-45C2-A944-D9A095EFA44F}" srcOrd="3" destOrd="0" parTransId="{EDBC8B9D-CBAC-4A33-9BCF-4C178411DCDC}" sibTransId="{D06F326E-6477-4BFF-995B-9AF322E69971}"/>
    <dgm:cxn modelId="{F8BFA6D2-95B4-40BD-9089-434CEAB48AFC}" srcId="{963E922E-F41E-4BB8-BAF7-053CFED1347B}" destId="{91385C51-4267-4656-9A2D-0C2402701A4F}" srcOrd="2" destOrd="0" parTransId="{70B0DA52-CE5E-4BE7-A391-D27F0D99B92D}" sibTransId="{7C25B249-841E-4D1A-A670-ECBEC8461BBE}"/>
    <dgm:cxn modelId="{DA77EFE3-F100-4ABA-B1A8-E4C716740D62}" srcId="{963E922E-F41E-4BB8-BAF7-053CFED1347B}" destId="{AEB2723F-7250-4C89-8A2B-722C570DA378}" srcOrd="4" destOrd="0" parTransId="{041A7F8C-1F64-465A-9B9E-EDD31FD8FF0C}" sibTransId="{D629C68C-B8D8-4792-82FA-729903A3556B}"/>
    <dgm:cxn modelId="{A26A5EF8-B606-4A10-9A4F-4C1EC1FCF0F3}" srcId="{963E922E-F41E-4BB8-BAF7-053CFED1347B}" destId="{F996C147-3640-493E-96F2-8D9D4FE4F25B}" srcOrd="0" destOrd="0" parTransId="{F0510082-D85D-4DBE-A9AC-6FC74CE48B84}" sibTransId="{C2058397-544C-4EC2-BDD7-B7979D7A5B8E}"/>
    <dgm:cxn modelId="{0EE0F4E9-767F-40F4-A725-B73941D7FF43}" type="presParOf" srcId="{E3FB8FC5-27A2-48CA-948E-6E6EC53B9AB5}" destId="{6D822503-AD09-46FE-A3B1-25C39B4D5A5A}" srcOrd="0" destOrd="0" presId="urn:microsoft.com/office/officeart/2018/2/layout/IconVerticalSolidList"/>
    <dgm:cxn modelId="{E275C250-29D0-458F-AAEC-C3D60812BE6A}" type="presParOf" srcId="{6D822503-AD09-46FE-A3B1-25C39B4D5A5A}" destId="{7DF74929-2DEF-43BC-881C-1D96405AF2E5}" srcOrd="0" destOrd="0" presId="urn:microsoft.com/office/officeart/2018/2/layout/IconVerticalSolidList"/>
    <dgm:cxn modelId="{1F78B3A5-3D54-449B-8D8F-B9F31670F53C}" type="presParOf" srcId="{6D822503-AD09-46FE-A3B1-25C39B4D5A5A}" destId="{F5132A07-653C-466E-935E-9CFD69068420}" srcOrd="1" destOrd="0" presId="urn:microsoft.com/office/officeart/2018/2/layout/IconVerticalSolidList"/>
    <dgm:cxn modelId="{D8D440AC-F3FD-47F1-BC78-E8FCF04FCED4}" type="presParOf" srcId="{6D822503-AD09-46FE-A3B1-25C39B4D5A5A}" destId="{99BE7D48-9955-4753-81D0-BF3EE9A9D139}" srcOrd="2" destOrd="0" presId="urn:microsoft.com/office/officeart/2018/2/layout/IconVerticalSolidList"/>
    <dgm:cxn modelId="{5190BBE1-A782-4D83-9CE9-70EB440F19F1}" type="presParOf" srcId="{6D822503-AD09-46FE-A3B1-25C39B4D5A5A}" destId="{DE582DE3-C115-4A47-99EA-06BD654AA15D}" srcOrd="3" destOrd="0" presId="urn:microsoft.com/office/officeart/2018/2/layout/IconVerticalSolidList"/>
    <dgm:cxn modelId="{22CF09ED-801B-4B81-9A50-2BD15648FFDA}" type="presParOf" srcId="{E3FB8FC5-27A2-48CA-948E-6E6EC53B9AB5}" destId="{9786A914-5A46-41A7-BFFE-633AFAA17084}" srcOrd="1" destOrd="0" presId="urn:microsoft.com/office/officeart/2018/2/layout/IconVerticalSolidList"/>
    <dgm:cxn modelId="{90217FFE-62F3-4514-8400-462EF6FDA7AE}" type="presParOf" srcId="{E3FB8FC5-27A2-48CA-948E-6E6EC53B9AB5}" destId="{7B285425-AA62-4CD8-9339-1CD72CD3A50B}" srcOrd="2" destOrd="0" presId="urn:microsoft.com/office/officeart/2018/2/layout/IconVerticalSolidList"/>
    <dgm:cxn modelId="{49F20FE7-CB11-4F20-8B77-F5F158FC229E}" type="presParOf" srcId="{7B285425-AA62-4CD8-9339-1CD72CD3A50B}" destId="{C299390E-1943-4A63-954C-0528C5976A48}" srcOrd="0" destOrd="0" presId="urn:microsoft.com/office/officeart/2018/2/layout/IconVerticalSolidList"/>
    <dgm:cxn modelId="{56107B06-2C0A-482A-97E6-0BB178FD2B0A}" type="presParOf" srcId="{7B285425-AA62-4CD8-9339-1CD72CD3A50B}" destId="{00392E03-1BC3-44F8-8AA7-161936CA7C3B}" srcOrd="1" destOrd="0" presId="urn:microsoft.com/office/officeart/2018/2/layout/IconVerticalSolidList"/>
    <dgm:cxn modelId="{FAC142E4-6486-4DA6-BC9D-4D4EAD0B2A92}" type="presParOf" srcId="{7B285425-AA62-4CD8-9339-1CD72CD3A50B}" destId="{B460FB0A-6E59-46F9-85E5-ADDA9DFB7A99}" srcOrd="2" destOrd="0" presId="urn:microsoft.com/office/officeart/2018/2/layout/IconVerticalSolidList"/>
    <dgm:cxn modelId="{8847DF7B-CD6F-40E5-B905-29D50AF2C5E3}" type="presParOf" srcId="{7B285425-AA62-4CD8-9339-1CD72CD3A50B}" destId="{7BC953D9-0F37-4AC8-96A3-A6033D5639F3}" srcOrd="3" destOrd="0" presId="urn:microsoft.com/office/officeart/2018/2/layout/IconVerticalSolidList"/>
    <dgm:cxn modelId="{29616835-A640-4845-BBF9-4D790D645A9C}" type="presParOf" srcId="{E3FB8FC5-27A2-48CA-948E-6E6EC53B9AB5}" destId="{E103A671-C549-4FDB-8BE1-D45AF262B89A}" srcOrd="3" destOrd="0" presId="urn:microsoft.com/office/officeart/2018/2/layout/IconVerticalSolidList"/>
    <dgm:cxn modelId="{378CF8B3-F9AB-4428-8E58-C7AB304ADEB2}" type="presParOf" srcId="{E3FB8FC5-27A2-48CA-948E-6E6EC53B9AB5}" destId="{3D587AC5-450B-47F1-8F96-74E5120E0236}" srcOrd="4" destOrd="0" presId="urn:microsoft.com/office/officeart/2018/2/layout/IconVerticalSolidList"/>
    <dgm:cxn modelId="{89D0696C-B658-47CB-8A69-9BE5620B496C}" type="presParOf" srcId="{3D587AC5-450B-47F1-8F96-74E5120E0236}" destId="{469237C3-0D22-46AB-9421-95454722B1AC}" srcOrd="0" destOrd="0" presId="urn:microsoft.com/office/officeart/2018/2/layout/IconVerticalSolidList"/>
    <dgm:cxn modelId="{08A651A1-B99D-4950-B4A5-BD8F309DE715}" type="presParOf" srcId="{3D587AC5-450B-47F1-8F96-74E5120E0236}" destId="{B4CCE8B7-2FF8-43B9-A313-06FAC5E4C321}" srcOrd="1" destOrd="0" presId="urn:microsoft.com/office/officeart/2018/2/layout/IconVerticalSolidList"/>
    <dgm:cxn modelId="{9834044C-5813-40BE-A329-99B27A4B0D3D}" type="presParOf" srcId="{3D587AC5-450B-47F1-8F96-74E5120E0236}" destId="{06EA7E69-5BEA-4E8A-9C91-EE28CFCD6562}" srcOrd="2" destOrd="0" presId="urn:microsoft.com/office/officeart/2018/2/layout/IconVerticalSolidList"/>
    <dgm:cxn modelId="{372B9918-35FE-4F82-9F5E-220DB1EED4A9}" type="presParOf" srcId="{3D587AC5-450B-47F1-8F96-74E5120E0236}" destId="{7EA83FC2-E7E8-487A-A896-2A179DD3C3B7}" srcOrd="3" destOrd="0" presId="urn:microsoft.com/office/officeart/2018/2/layout/IconVerticalSolidList"/>
    <dgm:cxn modelId="{603D3959-296B-4BCA-94A8-D894BC338A45}" type="presParOf" srcId="{E3FB8FC5-27A2-48CA-948E-6E6EC53B9AB5}" destId="{017C99FB-8D8C-4517-B3AF-8FF8F6FE3DDB}" srcOrd="5" destOrd="0" presId="urn:microsoft.com/office/officeart/2018/2/layout/IconVerticalSolidList"/>
    <dgm:cxn modelId="{A6EFE454-C73C-496B-8D3E-7DEC1596D648}" type="presParOf" srcId="{E3FB8FC5-27A2-48CA-948E-6E6EC53B9AB5}" destId="{3C1CABEA-B95E-4735-B055-DC66383FD011}" srcOrd="6" destOrd="0" presId="urn:microsoft.com/office/officeart/2018/2/layout/IconVerticalSolidList"/>
    <dgm:cxn modelId="{06BB0520-A573-42C8-8F5F-F6C0868A14E1}" type="presParOf" srcId="{3C1CABEA-B95E-4735-B055-DC66383FD011}" destId="{AAB1FEA3-FEB2-4011-BC71-7DE1EE647032}" srcOrd="0" destOrd="0" presId="urn:microsoft.com/office/officeart/2018/2/layout/IconVerticalSolidList"/>
    <dgm:cxn modelId="{ED3C4335-6573-41E2-AF82-2738709C7690}" type="presParOf" srcId="{3C1CABEA-B95E-4735-B055-DC66383FD011}" destId="{493E5053-AAB2-4E9F-A705-623078097BE1}" srcOrd="1" destOrd="0" presId="urn:microsoft.com/office/officeart/2018/2/layout/IconVerticalSolidList"/>
    <dgm:cxn modelId="{945AC1B5-6D19-4C38-8B0F-C6B0A21DC851}" type="presParOf" srcId="{3C1CABEA-B95E-4735-B055-DC66383FD011}" destId="{2B225912-86DA-424F-99F0-7B1E3A6A6B16}" srcOrd="2" destOrd="0" presId="urn:microsoft.com/office/officeart/2018/2/layout/IconVerticalSolidList"/>
    <dgm:cxn modelId="{551073E5-865E-4AE4-80C4-28469C3E3FDF}" type="presParOf" srcId="{3C1CABEA-B95E-4735-B055-DC66383FD011}" destId="{40E81D00-D27C-481D-AB61-A5AA6E5DEDFE}" srcOrd="3" destOrd="0" presId="urn:microsoft.com/office/officeart/2018/2/layout/IconVerticalSolidList"/>
    <dgm:cxn modelId="{3CAEA821-09D6-4654-96C7-97C8B259085E}" type="presParOf" srcId="{E3FB8FC5-27A2-48CA-948E-6E6EC53B9AB5}" destId="{38E3B0CD-E657-4397-BAE7-C53093C421FF}" srcOrd="7" destOrd="0" presId="urn:microsoft.com/office/officeart/2018/2/layout/IconVerticalSolidList"/>
    <dgm:cxn modelId="{EBEF10B4-CF02-430B-9B88-F0DC603A7A0D}" type="presParOf" srcId="{E3FB8FC5-27A2-48CA-948E-6E6EC53B9AB5}" destId="{99B0E803-43C6-456D-AF35-C6F90ADF2E0C}" srcOrd="8" destOrd="0" presId="urn:microsoft.com/office/officeart/2018/2/layout/IconVerticalSolidList"/>
    <dgm:cxn modelId="{5259FF6B-362E-4721-A81A-EC206D1E63EB}" type="presParOf" srcId="{99B0E803-43C6-456D-AF35-C6F90ADF2E0C}" destId="{5DD5E0D6-3150-46FA-81C8-98C700D36D74}" srcOrd="0" destOrd="0" presId="urn:microsoft.com/office/officeart/2018/2/layout/IconVerticalSolidList"/>
    <dgm:cxn modelId="{F22B798B-B6F6-49C8-B798-4F2BD3393330}" type="presParOf" srcId="{99B0E803-43C6-456D-AF35-C6F90ADF2E0C}" destId="{E39C4B6C-C889-4DE6-B4F8-0275B773A55E}" srcOrd="1" destOrd="0" presId="urn:microsoft.com/office/officeart/2018/2/layout/IconVerticalSolidList"/>
    <dgm:cxn modelId="{744A324D-C2CE-49AA-A0E0-3873E59A06AF}" type="presParOf" srcId="{99B0E803-43C6-456D-AF35-C6F90ADF2E0C}" destId="{362E3ADD-85FE-48D6-93DA-24C1EFEB95EC}" srcOrd="2" destOrd="0" presId="urn:microsoft.com/office/officeart/2018/2/layout/IconVerticalSolidList"/>
    <dgm:cxn modelId="{13658BF3-A702-4465-8721-5D3E3A247C3E}" type="presParOf" srcId="{99B0E803-43C6-456D-AF35-C6F90ADF2E0C}" destId="{E363F439-32C3-4BCE-8DE1-13D73CBFF3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1587D0-3C68-453C-A323-A2FB6E75F1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FB820F-8918-4893-8BAD-D40BEC7A12BF}">
      <dgm:prSet/>
      <dgm:spPr/>
      <dgm:t>
        <a:bodyPr/>
        <a:lstStyle/>
        <a:p>
          <a:r>
            <a:rPr lang="pl-PL" b="0" i="0"/>
            <a:t>Zarząd </a:t>
          </a:r>
          <a:endParaRPr lang="en-US"/>
        </a:p>
      </dgm:t>
    </dgm:pt>
    <dgm:pt modelId="{FA053A6D-8C4B-4219-B338-ACCF6DA83124}" type="parTrans" cxnId="{D15333F8-5E8B-4B21-8397-D4E060E6AF1B}">
      <dgm:prSet/>
      <dgm:spPr/>
      <dgm:t>
        <a:bodyPr/>
        <a:lstStyle/>
        <a:p>
          <a:endParaRPr lang="en-US"/>
        </a:p>
      </dgm:t>
    </dgm:pt>
    <dgm:pt modelId="{CF10EA52-626A-4576-A013-CB11CC9232EE}" type="sibTrans" cxnId="{D15333F8-5E8B-4B21-8397-D4E060E6AF1B}">
      <dgm:prSet/>
      <dgm:spPr/>
      <dgm:t>
        <a:bodyPr/>
        <a:lstStyle/>
        <a:p>
          <a:endParaRPr lang="en-US"/>
        </a:p>
      </dgm:t>
    </dgm:pt>
    <dgm:pt modelId="{CE08C2C1-9FCB-4E7B-B3A8-E85EF28A9A20}">
      <dgm:prSet/>
      <dgm:spPr/>
      <dgm:t>
        <a:bodyPr/>
        <a:lstStyle/>
        <a:p>
          <a:r>
            <a:rPr lang="pl-PL" b="0" i="0" dirty="0" err="1"/>
            <a:t>Współnicy</a:t>
          </a:r>
          <a:endParaRPr lang="en-US" dirty="0"/>
        </a:p>
      </dgm:t>
    </dgm:pt>
    <dgm:pt modelId="{747BF308-5D77-49BD-97E3-8B1ADA7A4D75}" type="parTrans" cxnId="{783448F2-EEF8-43DA-B4DE-BA4CFC880F13}">
      <dgm:prSet/>
      <dgm:spPr/>
      <dgm:t>
        <a:bodyPr/>
        <a:lstStyle/>
        <a:p>
          <a:endParaRPr lang="en-US"/>
        </a:p>
      </dgm:t>
    </dgm:pt>
    <dgm:pt modelId="{4C69348E-083F-4AAF-9DA9-8246AFDEB5E5}" type="sibTrans" cxnId="{783448F2-EEF8-43DA-B4DE-BA4CFC880F13}">
      <dgm:prSet/>
      <dgm:spPr/>
      <dgm:t>
        <a:bodyPr/>
        <a:lstStyle/>
        <a:p>
          <a:endParaRPr lang="en-US"/>
        </a:p>
      </dgm:t>
    </dgm:pt>
    <dgm:pt modelId="{DF5B1F36-D13F-46DD-88CD-D255EA86EEA7}">
      <dgm:prSet/>
      <dgm:spPr/>
      <dgm:t>
        <a:bodyPr/>
        <a:lstStyle/>
        <a:p>
          <a:r>
            <a:rPr lang="pl-PL" b="0" i="0" dirty="0"/>
            <a:t>Akcjonariusze </a:t>
          </a:r>
          <a:endParaRPr lang="en-US" dirty="0"/>
        </a:p>
      </dgm:t>
    </dgm:pt>
    <dgm:pt modelId="{1E31BFD4-80E6-4AF4-909F-AFB4E1B6944A}" type="parTrans" cxnId="{1D5BDE60-93D4-4B34-BC63-6542653ADFFF}">
      <dgm:prSet/>
      <dgm:spPr/>
      <dgm:t>
        <a:bodyPr/>
        <a:lstStyle/>
        <a:p>
          <a:endParaRPr lang="en-US"/>
        </a:p>
      </dgm:t>
    </dgm:pt>
    <dgm:pt modelId="{2BCDFC67-BC88-4D8F-BD99-620EECD52443}" type="sibTrans" cxnId="{1D5BDE60-93D4-4B34-BC63-6542653ADFFF}">
      <dgm:prSet/>
      <dgm:spPr/>
      <dgm:t>
        <a:bodyPr/>
        <a:lstStyle/>
        <a:p>
          <a:endParaRPr lang="en-US"/>
        </a:p>
      </dgm:t>
    </dgm:pt>
    <dgm:pt modelId="{AC0014C8-852C-43C2-9342-85FAC3610D81}">
      <dgm:prSet/>
      <dgm:spPr/>
      <dgm:t>
        <a:bodyPr/>
        <a:lstStyle/>
        <a:p>
          <a:r>
            <a:rPr lang="pl-PL" b="0" i="0" dirty="0"/>
            <a:t>Pracownicy</a:t>
          </a:r>
          <a:endParaRPr lang="en-US" dirty="0"/>
        </a:p>
      </dgm:t>
    </dgm:pt>
    <dgm:pt modelId="{F51E1A03-FEB3-4BA8-94AE-E25E1B752047}" type="parTrans" cxnId="{40F85FE4-1F6A-4393-AFB5-E6BA05E08F5F}">
      <dgm:prSet/>
      <dgm:spPr/>
      <dgm:t>
        <a:bodyPr/>
        <a:lstStyle/>
        <a:p>
          <a:endParaRPr lang="en-US"/>
        </a:p>
      </dgm:t>
    </dgm:pt>
    <dgm:pt modelId="{537085AC-DF25-4A62-BA63-2DE4F947788D}" type="sibTrans" cxnId="{40F85FE4-1F6A-4393-AFB5-E6BA05E08F5F}">
      <dgm:prSet/>
      <dgm:spPr/>
      <dgm:t>
        <a:bodyPr/>
        <a:lstStyle/>
        <a:p>
          <a:endParaRPr lang="en-US"/>
        </a:p>
      </dgm:t>
    </dgm:pt>
    <dgm:pt modelId="{812D253D-B2DB-423A-8A77-39A3A8AA4C09}">
      <dgm:prSet/>
      <dgm:spPr/>
      <dgm:t>
        <a:bodyPr/>
        <a:lstStyle/>
        <a:p>
          <a:r>
            <a:rPr lang="pl-PL" b="0" i="0" dirty="0"/>
            <a:t>Emerytowani pracownicy</a:t>
          </a:r>
          <a:endParaRPr lang="en-US" dirty="0"/>
        </a:p>
      </dgm:t>
    </dgm:pt>
    <dgm:pt modelId="{A55D1A3E-2D4C-436F-8478-48A1B7C37D77}" type="parTrans" cxnId="{84B3D7B8-9988-461F-88CA-6D586BC95F27}">
      <dgm:prSet/>
      <dgm:spPr/>
      <dgm:t>
        <a:bodyPr/>
        <a:lstStyle/>
        <a:p>
          <a:endParaRPr lang="en-US"/>
        </a:p>
      </dgm:t>
    </dgm:pt>
    <dgm:pt modelId="{DC887A91-EED0-4E48-A5A7-7F9C26F9025E}" type="sibTrans" cxnId="{84B3D7B8-9988-461F-88CA-6D586BC95F27}">
      <dgm:prSet/>
      <dgm:spPr/>
      <dgm:t>
        <a:bodyPr/>
        <a:lstStyle/>
        <a:p>
          <a:endParaRPr lang="en-US"/>
        </a:p>
      </dgm:t>
    </dgm:pt>
    <dgm:pt modelId="{8DB8EE7A-72F2-484E-97D7-552FDB785DC7}">
      <dgm:prSet/>
      <dgm:spPr/>
      <dgm:t>
        <a:bodyPr/>
        <a:lstStyle/>
        <a:p>
          <a:r>
            <a:rPr lang="pl-PL" b="0" i="0" dirty="0"/>
            <a:t>Przyszli pracownicy </a:t>
          </a:r>
          <a:endParaRPr lang="en-US" dirty="0"/>
        </a:p>
      </dgm:t>
    </dgm:pt>
    <dgm:pt modelId="{FCAEB976-A68E-4A21-A75C-C9382A3CCCD5}" type="parTrans" cxnId="{51A7531B-1C7B-4401-8DB4-F4D487B1070F}">
      <dgm:prSet/>
      <dgm:spPr/>
      <dgm:t>
        <a:bodyPr/>
        <a:lstStyle/>
        <a:p>
          <a:endParaRPr lang="en-US"/>
        </a:p>
      </dgm:t>
    </dgm:pt>
    <dgm:pt modelId="{38B64790-1C1E-4A8B-8896-569C83A05F1D}" type="sibTrans" cxnId="{51A7531B-1C7B-4401-8DB4-F4D487B1070F}">
      <dgm:prSet/>
      <dgm:spPr/>
      <dgm:t>
        <a:bodyPr/>
        <a:lstStyle/>
        <a:p>
          <a:endParaRPr lang="en-US"/>
        </a:p>
      </dgm:t>
    </dgm:pt>
    <dgm:pt modelId="{34EFB5DA-3B4F-4233-9C1A-FC49F9852EC1}" type="pres">
      <dgm:prSet presAssocID="{6B1587D0-3C68-453C-A323-A2FB6E75F130}" presName="linear" presStyleCnt="0">
        <dgm:presLayoutVars>
          <dgm:animLvl val="lvl"/>
          <dgm:resizeHandles val="exact"/>
        </dgm:presLayoutVars>
      </dgm:prSet>
      <dgm:spPr/>
    </dgm:pt>
    <dgm:pt modelId="{FDDDE20A-740F-4C26-BE00-5B313DF8BB54}" type="pres">
      <dgm:prSet presAssocID="{A8FB820F-8918-4893-8BAD-D40BEC7A12B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AFEF7CC-2E21-4F15-AE3E-43A72F55E617}" type="pres">
      <dgm:prSet presAssocID="{CF10EA52-626A-4576-A013-CB11CC9232EE}" presName="spacer" presStyleCnt="0"/>
      <dgm:spPr/>
    </dgm:pt>
    <dgm:pt modelId="{61088740-4618-4F06-9DFB-3281B5A73E87}" type="pres">
      <dgm:prSet presAssocID="{CE08C2C1-9FCB-4E7B-B3A8-E85EF28A9A2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8013D6A-9D9D-4A41-A790-0682663450D0}" type="pres">
      <dgm:prSet presAssocID="{4C69348E-083F-4AAF-9DA9-8246AFDEB5E5}" presName="spacer" presStyleCnt="0"/>
      <dgm:spPr/>
    </dgm:pt>
    <dgm:pt modelId="{8E48E33E-D6B7-4ED2-8DB8-431B6E8B019E}" type="pres">
      <dgm:prSet presAssocID="{DF5B1F36-D13F-46DD-88CD-D255EA86EEA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EAE492C-E924-483C-A40C-54ED90244860}" type="pres">
      <dgm:prSet presAssocID="{2BCDFC67-BC88-4D8F-BD99-620EECD52443}" presName="spacer" presStyleCnt="0"/>
      <dgm:spPr/>
    </dgm:pt>
    <dgm:pt modelId="{9829846F-B746-48B4-AB29-DB7438A33B79}" type="pres">
      <dgm:prSet presAssocID="{AC0014C8-852C-43C2-9342-85FAC3610D8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4C2B35C-C0F8-4264-B7BA-DE7D0952EB59}" type="pres">
      <dgm:prSet presAssocID="{537085AC-DF25-4A62-BA63-2DE4F947788D}" presName="spacer" presStyleCnt="0"/>
      <dgm:spPr/>
    </dgm:pt>
    <dgm:pt modelId="{6FE8D59A-A9E0-408F-BCD3-0B17643376D2}" type="pres">
      <dgm:prSet presAssocID="{812D253D-B2DB-423A-8A77-39A3A8AA4C0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27628B6-28D1-4362-90E4-761A1360EEDC}" type="pres">
      <dgm:prSet presAssocID="{DC887A91-EED0-4E48-A5A7-7F9C26F9025E}" presName="spacer" presStyleCnt="0"/>
      <dgm:spPr/>
    </dgm:pt>
    <dgm:pt modelId="{D3B20ECB-3ED9-4AC6-A2DE-A3F8AB72457C}" type="pres">
      <dgm:prSet presAssocID="{8DB8EE7A-72F2-484E-97D7-552FDB785DC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0D32114-297F-43D2-972A-C5AA76FD9553}" type="presOf" srcId="{CE08C2C1-9FCB-4E7B-B3A8-E85EF28A9A20}" destId="{61088740-4618-4F06-9DFB-3281B5A73E87}" srcOrd="0" destOrd="0" presId="urn:microsoft.com/office/officeart/2005/8/layout/vList2"/>
    <dgm:cxn modelId="{51A7531B-1C7B-4401-8DB4-F4D487B1070F}" srcId="{6B1587D0-3C68-453C-A323-A2FB6E75F130}" destId="{8DB8EE7A-72F2-484E-97D7-552FDB785DC7}" srcOrd="5" destOrd="0" parTransId="{FCAEB976-A68E-4A21-A75C-C9382A3CCCD5}" sibTransId="{38B64790-1C1E-4A8B-8896-569C83A05F1D}"/>
    <dgm:cxn modelId="{5C714B1C-4C3E-4239-B147-7C5077B05FC6}" type="presOf" srcId="{6B1587D0-3C68-453C-A323-A2FB6E75F130}" destId="{34EFB5DA-3B4F-4233-9C1A-FC49F9852EC1}" srcOrd="0" destOrd="0" presId="urn:microsoft.com/office/officeart/2005/8/layout/vList2"/>
    <dgm:cxn modelId="{E93E1837-A1CE-41EE-BFA2-5989120AC709}" type="presOf" srcId="{A8FB820F-8918-4893-8BAD-D40BEC7A12BF}" destId="{FDDDE20A-740F-4C26-BE00-5B313DF8BB54}" srcOrd="0" destOrd="0" presId="urn:microsoft.com/office/officeart/2005/8/layout/vList2"/>
    <dgm:cxn modelId="{1D5BDE60-93D4-4B34-BC63-6542653ADFFF}" srcId="{6B1587D0-3C68-453C-A323-A2FB6E75F130}" destId="{DF5B1F36-D13F-46DD-88CD-D255EA86EEA7}" srcOrd="2" destOrd="0" parTransId="{1E31BFD4-80E6-4AF4-909F-AFB4E1B6944A}" sibTransId="{2BCDFC67-BC88-4D8F-BD99-620EECD52443}"/>
    <dgm:cxn modelId="{AB2BDE5A-D71C-4BB7-842E-0C4903C761A1}" type="presOf" srcId="{8DB8EE7A-72F2-484E-97D7-552FDB785DC7}" destId="{D3B20ECB-3ED9-4AC6-A2DE-A3F8AB72457C}" srcOrd="0" destOrd="0" presId="urn:microsoft.com/office/officeart/2005/8/layout/vList2"/>
    <dgm:cxn modelId="{62F80F7F-828C-4605-A638-72439D18671E}" type="presOf" srcId="{AC0014C8-852C-43C2-9342-85FAC3610D81}" destId="{9829846F-B746-48B4-AB29-DB7438A33B79}" srcOrd="0" destOrd="0" presId="urn:microsoft.com/office/officeart/2005/8/layout/vList2"/>
    <dgm:cxn modelId="{2EE76CB4-83A4-4B5D-A6A6-B909D04E1119}" type="presOf" srcId="{812D253D-B2DB-423A-8A77-39A3A8AA4C09}" destId="{6FE8D59A-A9E0-408F-BCD3-0B17643376D2}" srcOrd="0" destOrd="0" presId="urn:microsoft.com/office/officeart/2005/8/layout/vList2"/>
    <dgm:cxn modelId="{84B3D7B8-9988-461F-88CA-6D586BC95F27}" srcId="{6B1587D0-3C68-453C-A323-A2FB6E75F130}" destId="{812D253D-B2DB-423A-8A77-39A3A8AA4C09}" srcOrd="4" destOrd="0" parTransId="{A55D1A3E-2D4C-436F-8478-48A1B7C37D77}" sibTransId="{DC887A91-EED0-4E48-A5A7-7F9C26F9025E}"/>
    <dgm:cxn modelId="{206626BA-235A-44C2-8D89-4C6A62EBFE08}" type="presOf" srcId="{DF5B1F36-D13F-46DD-88CD-D255EA86EEA7}" destId="{8E48E33E-D6B7-4ED2-8DB8-431B6E8B019E}" srcOrd="0" destOrd="0" presId="urn:microsoft.com/office/officeart/2005/8/layout/vList2"/>
    <dgm:cxn modelId="{40F85FE4-1F6A-4393-AFB5-E6BA05E08F5F}" srcId="{6B1587D0-3C68-453C-A323-A2FB6E75F130}" destId="{AC0014C8-852C-43C2-9342-85FAC3610D81}" srcOrd="3" destOrd="0" parTransId="{F51E1A03-FEB3-4BA8-94AE-E25E1B752047}" sibTransId="{537085AC-DF25-4A62-BA63-2DE4F947788D}"/>
    <dgm:cxn modelId="{783448F2-EEF8-43DA-B4DE-BA4CFC880F13}" srcId="{6B1587D0-3C68-453C-A323-A2FB6E75F130}" destId="{CE08C2C1-9FCB-4E7B-B3A8-E85EF28A9A20}" srcOrd="1" destOrd="0" parTransId="{747BF308-5D77-49BD-97E3-8B1ADA7A4D75}" sibTransId="{4C69348E-083F-4AAF-9DA9-8246AFDEB5E5}"/>
    <dgm:cxn modelId="{D15333F8-5E8B-4B21-8397-D4E060E6AF1B}" srcId="{6B1587D0-3C68-453C-A323-A2FB6E75F130}" destId="{A8FB820F-8918-4893-8BAD-D40BEC7A12BF}" srcOrd="0" destOrd="0" parTransId="{FA053A6D-8C4B-4219-B338-ACCF6DA83124}" sibTransId="{CF10EA52-626A-4576-A013-CB11CC9232EE}"/>
    <dgm:cxn modelId="{E46F353F-6DB1-4A26-96F9-C769A07598D2}" type="presParOf" srcId="{34EFB5DA-3B4F-4233-9C1A-FC49F9852EC1}" destId="{FDDDE20A-740F-4C26-BE00-5B313DF8BB54}" srcOrd="0" destOrd="0" presId="urn:microsoft.com/office/officeart/2005/8/layout/vList2"/>
    <dgm:cxn modelId="{2D95E395-729C-43C9-85C9-12EE17C3C26C}" type="presParOf" srcId="{34EFB5DA-3B4F-4233-9C1A-FC49F9852EC1}" destId="{CAFEF7CC-2E21-4F15-AE3E-43A72F55E617}" srcOrd="1" destOrd="0" presId="urn:microsoft.com/office/officeart/2005/8/layout/vList2"/>
    <dgm:cxn modelId="{695EDF2E-5EF8-45A4-87D9-FD240D26DC80}" type="presParOf" srcId="{34EFB5DA-3B4F-4233-9C1A-FC49F9852EC1}" destId="{61088740-4618-4F06-9DFB-3281B5A73E87}" srcOrd="2" destOrd="0" presId="urn:microsoft.com/office/officeart/2005/8/layout/vList2"/>
    <dgm:cxn modelId="{BAC64580-2227-491E-BCFB-C6147739E60C}" type="presParOf" srcId="{34EFB5DA-3B4F-4233-9C1A-FC49F9852EC1}" destId="{98013D6A-9D9D-4A41-A790-0682663450D0}" srcOrd="3" destOrd="0" presId="urn:microsoft.com/office/officeart/2005/8/layout/vList2"/>
    <dgm:cxn modelId="{B7F7B014-115B-4517-9B74-CAF531C67024}" type="presParOf" srcId="{34EFB5DA-3B4F-4233-9C1A-FC49F9852EC1}" destId="{8E48E33E-D6B7-4ED2-8DB8-431B6E8B019E}" srcOrd="4" destOrd="0" presId="urn:microsoft.com/office/officeart/2005/8/layout/vList2"/>
    <dgm:cxn modelId="{109AFAA9-FB5E-45C5-831F-E53DBC3558B8}" type="presParOf" srcId="{34EFB5DA-3B4F-4233-9C1A-FC49F9852EC1}" destId="{BEAE492C-E924-483C-A40C-54ED90244860}" srcOrd="5" destOrd="0" presId="urn:microsoft.com/office/officeart/2005/8/layout/vList2"/>
    <dgm:cxn modelId="{F6CBD300-ED52-4AD4-A23B-4EE5962B5868}" type="presParOf" srcId="{34EFB5DA-3B4F-4233-9C1A-FC49F9852EC1}" destId="{9829846F-B746-48B4-AB29-DB7438A33B79}" srcOrd="6" destOrd="0" presId="urn:microsoft.com/office/officeart/2005/8/layout/vList2"/>
    <dgm:cxn modelId="{3FB8FBE7-6DE5-4C9A-AAC4-658709349013}" type="presParOf" srcId="{34EFB5DA-3B4F-4233-9C1A-FC49F9852EC1}" destId="{24C2B35C-C0F8-4264-B7BA-DE7D0952EB59}" srcOrd="7" destOrd="0" presId="urn:microsoft.com/office/officeart/2005/8/layout/vList2"/>
    <dgm:cxn modelId="{031CAB23-9A93-4DB6-9854-406D931F86AE}" type="presParOf" srcId="{34EFB5DA-3B4F-4233-9C1A-FC49F9852EC1}" destId="{6FE8D59A-A9E0-408F-BCD3-0B17643376D2}" srcOrd="8" destOrd="0" presId="urn:microsoft.com/office/officeart/2005/8/layout/vList2"/>
    <dgm:cxn modelId="{D96561E1-22C5-4E7D-BECE-D1421B6851D8}" type="presParOf" srcId="{34EFB5DA-3B4F-4233-9C1A-FC49F9852EC1}" destId="{A27628B6-28D1-4362-90E4-761A1360EEDC}" srcOrd="9" destOrd="0" presId="urn:microsoft.com/office/officeart/2005/8/layout/vList2"/>
    <dgm:cxn modelId="{A0ECB4D3-7225-4F12-9018-A41BAC6B01C1}" type="presParOf" srcId="{34EFB5DA-3B4F-4233-9C1A-FC49F9852EC1}" destId="{D3B20ECB-3ED9-4AC6-A2DE-A3F8AB72457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DD0436-C381-49A6-9C11-54CC7178A8E1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4C5A5A-4504-4ED7-9E28-7C4668F929A1}">
      <dgm:prSet/>
      <dgm:spPr/>
      <dgm:t>
        <a:bodyPr/>
        <a:lstStyle/>
        <a:p>
          <a:r>
            <a:rPr lang="pl-PL" b="0" i="0"/>
            <a:t>Klienci</a:t>
          </a:r>
          <a:endParaRPr lang="en-US"/>
        </a:p>
      </dgm:t>
    </dgm:pt>
    <dgm:pt modelId="{DE1677B8-57B7-4F40-A8B0-2EF245399AAA}" type="parTrans" cxnId="{06A2BD11-51B4-4D3D-9980-C80FF7AEBDFF}">
      <dgm:prSet/>
      <dgm:spPr/>
      <dgm:t>
        <a:bodyPr/>
        <a:lstStyle/>
        <a:p>
          <a:endParaRPr lang="en-US"/>
        </a:p>
      </dgm:t>
    </dgm:pt>
    <dgm:pt modelId="{C744CCB5-AA3C-490D-A269-1D0440196F42}" type="sibTrans" cxnId="{06A2BD11-51B4-4D3D-9980-C80FF7AEBDFF}">
      <dgm:prSet/>
      <dgm:spPr/>
      <dgm:t>
        <a:bodyPr/>
        <a:lstStyle/>
        <a:p>
          <a:endParaRPr lang="en-US"/>
        </a:p>
      </dgm:t>
    </dgm:pt>
    <dgm:pt modelId="{AB91F34E-4E42-437F-8E36-E3266C94DCA0}">
      <dgm:prSet/>
      <dgm:spPr/>
      <dgm:t>
        <a:bodyPr/>
        <a:lstStyle/>
        <a:p>
          <a:r>
            <a:rPr lang="pl-PL" b="0" i="0"/>
            <a:t>Dostawcy</a:t>
          </a:r>
          <a:endParaRPr lang="en-US"/>
        </a:p>
      </dgm:t>
    </dgm:pt>
    <dgm:pt modelId="{7E9B8A8C-62A2-412A-8E96-22B7BC681B3B}" type="parTrans" cxnId="{E4DD4AB7-5FE7-4234-A6F1-744553D5F631}">
      <dgm:prSet/>
      <dgm:spPr/>
      <dgm:t>
        <a:bodyPr/>
        <a:lstStyle/>
        <a:p>
          <a:endParaRPr lang="en-US"/>
        </a:p>
      </dgm:t>
    </dgm:pt>
    <dgm:pt modelId="{BF49352B-7A5A-43C9-9D54-26388ABE71EF}" type="sibTrans" cxnId="{E4DD4AB7-5FE7-4234-A6F1-744553D5F631}">
      <dgm:prSet/>
      <dgm:spPr/>
      <dgm:t>
        <a:bodyPr/>
        <a:lstStyle/>
        <a:p>
          <a:endParaRPr lang="en-US"/>
        </a:p>
      </dgm:t>
    </dgm:pt>
    <dgm:pt modelId="{9B30C398-15B1-473D-A0E2-2D4C0AB7BDA8}">
      <dgm:prSet/>
      <dgm:spPr/>
      <dgm:t>
        <a:bodyPr/>
        <a:lstStyle/>
        <a:p>
          <a:r>
            <a:rPr lang="pl-PL" b="0" i="0"/>
            <a:t>Podwykonawcy</a:t>
          </a:r>
          <a:endParaRPr lang="en-US"/>
        </a:p>
      </dgm:t>
    </dgm:pt>
    <dgm:pt modelId="{A173FD03-BA3C-4AA4-9B45-A90DF0937AF3}" type="parTrans" cxnId="{41B61CB5-F1A7-420C-BA91-418D256CEE8A}">
      <dgm:prSet/>
      <dgm:spPr/>
      <dgm:t>
        <a:bodyPr/>
        <a:lstStyle/>
        <a:p>
          <a:endParaRPr lang="en-US"/>
        </a:p>
      </dgm:t>
    </dgm:pt>
    <dgm:pt modelId="{F66F7E46-4FFB-48F7-B202-CA86E49C83F8}" type="sibTrans" cxnId="{41B61CB5-F1A7-420C-BA91-418D256CEE8A}">
      <dgm:prSet/>
      <dgm:spPr/>
      <dgm:t>
        <a:bodyPr/>
        <a:lstStyle/>
        <a:p>
          <a:endParaRPr lang="en-US"/>
        </a:p>
      </dgm:t>
    </dgm:pt>
    <dgm:pt modelId="{B80F0113-0568-480D-AE90-B907A6F94EB4}">
      <dgm:prSet/>
      <dgm:spPr/>
      <dgm:t>
        <a:bodyPr/>
        <a:lstStyle/>
        <a:p>
          <a:r>
            <a:rPr lang="pl-PL" b="0" i="0"/>
            <a:t>Instytucje certyfikujące</a:t>
          </a:r>
          <a:endParaRPr lang="en-US"/>
        </a:p>
      </dgm:t>
    </dgm:pt>
    <dgm:pt modelId="{13301D10-58CE-4AE8-BD02-F8C5D7A17531}" type="parTrans" cxnId="{DFFD109E-DAD6-4789-A180-5A2A01669EF9}">
      <dgm:prSet/>
      <dgm:spPr/>
      <dgm:t>
        <a:bodyPr/>
        <a:lstStyle/>
        <a:p>
          <a:endParaRPr lang="en-US"/>
        </a:p>
      </dgm:t>
    </dgm:pt>
    <dgm:pt modelId="{7B59C9A1-5D11-4698-8138-1D668933C357}" type="sibTrans" cxnId="{DFFD109E-DAD6-4789-A180-5A2A01669EF9}">
      <dgm:prSet/>
      <dgm:spPr/>
      <dgm:t>
        <a:bodyPr/>
        <a:lstStyle/>
        <a:p>
          <a:endParaRPr lang="en-US"/>
        </a:p>
      </dgm:t>
    </dgm:pt>
    <dgm:pt modelId="{CE44F8C6-399F-47B8-B035-638C46890712}">
      <dgm:prSet/>
      <dgm:spPr/>
      <dgm:t>
        <a:bodyPr/>
        <a:lstStyle/>
        <a:p>
          <a:r>
            <a:rPr lang="pl-PL" b="0" i="0"/>
            <a:t>Banki</a:t>
          </a:r>
          <a:endParaRPr lang="en-US"/>
        </a:p>
      </dgm:t>
    </dgm:pt>
    <dgm:pt modelId="{C821C1C2-AC1A-4430-B3FB-966F38701B86}" type="parTrans" cxnId="{5F9545FF-6A4F-4CA5-8BDF-276601F31DE0}">
      <dgm:prSet/>
      <dgm:spPr/>
      <dgm:t>
        <a:bodyPr/>
        <a:lstStyle/>
        <a:p>
          <a:endParaRPr lang="en-US"/>
        </a:p>
      </dgm:t>
    </dgm:pt>
    <dgm:pt modelId="{CC74466B-A4AE-42BC-B412-04F0BFF45D66}" type="sibTrans" cxnId="{5F9545FF-6A4F-4CA5-8BDF-276601F31DE0}">
      <dgm:prSet/>
      <dgm:spPr/>
      <dgm:t>
        <a:bodyPr/>
        <a:lstStyle/>
        <a:p>
          <a:endParaRPr lang="en-US"/>
        </a:p>
      </dgm:t>
    </dgm:pt>
    <dgm:pt modelId="{C8FE5A91-DE54-4146-A22E-5A3BB681B6E4}">
      <dgm:prSet/>
      <dgm:spPr/>
      <dgm:t>
        <a:bodyPr/>
        <a:lstStyle/>
        <a:p>
          <a:r>
            <a:rPr lang="pl-PL" b="0" i="0"/>
            <a:t>Instytucje publiczne </a:t>
          </a:r>
          <a:endParaRPr lang="en-US"/>
        </a:p>
      </dgm:t>
    </dgm:pt>
    <dgm:pt modelId="{C4719E1C-1F02-4BAC-8960-C306DA59A520}" type="parTrans" cxnId="{AA892C86-A311-4231-9A89-F05A8F4CF313}">
      <dgm:prSet/>
      <dgm:spPr/>
      <dgm:t>
        <a:bodyPr/>
        <a:lstStyle/>
        <a:p>
          <a:endParaRPr lang="en-US"/>
        </a:p>
      </dgm:t>
    </dgm:pt>
    <dgm:pt modelId="{F3BA415E-FD4F-4736-890F-C38285449DAD}" type="sibTrans" cxnId="{AA892C86-A311-4231-9A89-F05A8F4CF313}">
      <dgm:prSet/>
      <dgm:spPr/>
      <dgm:t>
        <a:bodyPr/>
        <a:lstStyle/>
        <a:p>
          <a:endParaRPr lang="en-US"/>
        </a:p>
      </dgm:t>
    </dgm:pt>
    <dgm:pt modelId="{6E267D7A-0201-4B29-9EB6-5C09C3BF85EF}">
      <dgm:prSet/>
      <dgm:spPr/>
      <dgm:t>
        <a:bodyPr/>
        <a:lstStyle/>
        <a:p>
          <a:r>
            <a:rPr lang="pl-PL" b="0" i="0"/>
            <a:t>Lokalne organizacje </a:t>
          </a:r>
          <a:endParaRPr lang="en-US"/>
        </a:p>
      </dgm:t>
    </dgm:pt>
    <dgm:pt modelId="{9A611FE7-085D-419A-A0B2-6C9715C0FD2F}" type="parTrans" cxnId="{5D0957CB-4DCC-4F19-A3F9-34F81B5CD845}">
      <dgm:prSet/>
      <dgm:spPr/>
      <dgm:t>
        <a:bodyPr/>
        <a:lstStyle/>
        <a:p>
          <a:endParaRPr lang="en-US"/>
        </a:p>
      </dgm:t>
    </dgm:pt>
    <dgm:pt modelId="{1B64F7E1-35A9-4228-A42D-236E83429F58}" type="sibTrans" cxnId="{5D0957CB-4DCC-4F19-A3F9-34F81B5CD845}">
      <dgm:prSet/>
      <dgm:spPr/>
      <dgm:t>
        <a:bodyPr/>
        <a:lstStyle/>
        <a:p>
          <a:endParaRPr lang="en-US"/>
        </a:p>
      </dgm:t>
    </dgm:pt>
    <dgm:pt modelId="{3BFE6B9A-F764-4B12-9E1E-41DD9341944B}">
      <dgm:prSet/>
      <dgm:spPr/>
      <dgm:t>
        <a:bodyPr/>
        <a:lstStyle/>
        <a:p>
          <a:r>
            <a:rPr lang="pl-PL" b="0" i="0"/>
            <a:t>Międzynarodowe organizacje</a:t>
          </a:r>
          <a:endParaRPr lang="en-US"/>
        </a:p>
      </dgm:t>
    </dgm:pt>
    <dgm:pt modelId="{DF3DCD29-2E7A-49FA-A586-2D152F9C2A5B}" type="parTrans" cxnId="{34BA5350-AC07-4B81-A93A-A2B87E3978B7}">
      <dgm:prSet/>
      <dgm:spPr/>
      <dgm:t>
        <a:bodyPr/>
        <a:lstStyle/>
        <a:p>
          <a:endParaRPr lang="en-US"/>
        </a:p>
      </dgm:t>
    </dgm:pt>
    <dgm:pt modelId="{12753951-FD40-4354-9A05-D0AA1A5B8B6D}" type="sibTrans" cxnId="{34BA5350-AC07-4B81-A93A-A2B87E3978B7}">
      <dgm:prSet/>
      <dgm:spPr/>
      <dgm:t>
        <a:bodyPr/>
        <a:lstStyle/>
        <a:p>
          <a:endParaRPr lang="en-US"/>
        </a:p>
      </dgm:t>
    </dgm:pt>
    <dgm:pt modelId="{2F05027E-7987-4EE9-8357-419E6E14399B}" type="pres">
      <dgm:prSet presAssocID="{82DD0436-C381-49A6-9C11-54CC7178A8E1}" presName="diagram" presStyleCnt="0">
        <dgm:presLayoutVars>
          <dgm:dir/>
          <dgm:resizeHandles val="exact"/>
        </dgm:presLayoutVars>
      </dgm:prSet>
      <dgm:spPr/>
    </dgm:pt>
    <dgm:pt modelId="{496F9852-1DF2-4685-B0CA-50377AD289AF}" type="pres">
      <dgm:prSet presAssocID="{AA4C5A5A-4504-4ED7-9E28-7C4668F929A1}" presName="node" presStyleLbl="node1" presStyleIdx="0" presStyleCnt="8">
        <dgm:presLayoutVars>
          <dgm:bulletEnabled val="1"/>
        </dgm:presLayoutVars>
      </dgm:prSet>
      <dgm:spPr/>
    </dgm:pt>
    <dgm:pt modelId="{5BF9B9DD-7D10-4705-9AC8-D1C064847958}" type="pres">
      <dgm:prSet presAssocID="{C744CCB5-AA3C-490D-A269-1D0440196F42}" presName="sibTrans" presStyleCnt="0"/>
      <dgm:spPr/>
    </dgm:pt>
    <dgm:pt modelId="{D2AA6227-02B0-46DE-9FD0-49FACB478CD8}" type="pres">
      <dgm:prSet presAssocID="{AB91F34E-4E42-437F-8E36-E3266C94DCA0}" presName="node" presStyleLbl="node1" presStyleIdx="1" presStyleCnt="8">
        <dgm:presLayoutVars>
          <dgm:bulletEnabled val="1"/>
        </dgm:presLayoutVars>
      </dgm:prSet>
      <dgm:spPr/>
    </dgm:pt>
    <dgm:pt modelId="{0F2B104D-12FD-4AA0-A077-E06959307424}" type="pres">
      <dgm:prSet presAssocID="{BF49352B-7A5A-43C9-9D54-26388ABE71EF}" presName="sibTrans" presStyleCnt="0"/>
      <dgm:spPr/>
    </dgm:pt>
    <dgm:pt modelId="{FBACA995-0128-470A-A0FA-6832DB3119A1}" type="pres">
      <dgm:prSet presAssocID="{9B30C398-15B1-473D-A0E2-2D4C0AB7BDA8}" presName="node" presStyleLbl="node1" presStyleIdx="2" presStyleCnt="8">
        <dgm:presLayoutVars>
          <dgm:bulletEnabled val="1"/>
        </dgm:presLayoutVars>
      </dgm:prSet>
      <dgm:spPr/>
    </dgm:pt>
    <dgm:pt modelId="{D73F8FDC-E897-4177-B93B-DB7E163C8700}" type="pres">
      <dgm:prSet presAssocID="{F66F7E46-4FFB-48F7-B202-CA86E49C83F8}" presName="sibTrans" presStyleCnt="0"/>
      <dgm:spPr/>
    </dgm:pt>
    <dgm:pt modelId="{538DDA2E-64DB-4EFD-AD3D-9DAAD4F88AD1}" type="pres">
      <dgm:prSet presAssocID="{B80F0113-0568-480D-AE90-B907A6F94EB4}" presName="node" presStyleLbl="node1" presStyleIdx="3" presStyleCnt="8">
        <dgm:presLayoutVars>
          <dgm:bulletEnabled val="1"/>
        </dgm:presLayoutVars>
      </dgm:prSet>
      <dgm:spPr/>
    </dgm:pt>
    <dgm:pt modelId="{09B8CE6B-9F30-47B1-8688-0E5FEBCDCB66}" type="pres">
      <dgm:prSet presAssocID="{7B59C9A1-5D11-4698-8138-1D668933C357}" presName="sibTrans" presStyleCnt="0"/>
      <dgm:spPr/>
    </dgm:pt>
    <dgm:pt modelId="{A7EAFD1B-DECE-496A-A444-395AF0273A22}" type="pres">
      <dgm:prSet presAssocID="{CE44F8C6-399F-47B8-B035-638C46890712}" presName="node" presStyleLbl="node1" presStyleIdx="4" presStyleCnt="8">
        <dgm:presLayoutVars>
          <dgm:bulletEnabled val="1"/>
        </dgm:presLayoutVars>
      </dgm:prSet>
      <dgm:spPr/>
    </dgm:pt>
    <dgm:pt modelId="{3843BFA3-E8E6-4F5D-83A0-E9671E2C4A1C}" type="pres">
      <dgm:prSet presAssocID="{CC74466B-A4AE-42BC-B412-04F0BFF45D66}" presName="sibTrans" presStyleCnt="0"/>
      <dgm:spPr/>
    </dgm:pt>
    <dgm:pt modelId="{8221C1FE-EE5B-4061-8678-AC496AA4E12C}" type="pres">
      <dgm:prSet presAssocID="{C8FE5A91-DE54-4146-A22E-5A3BB681B6E4}" presName="node" presStyleLbl="node1" presStyleIdx="5" presStyleCnt="8">
        <dgm:presLayoutVars>
          <dgm:bulletEnabled val="1"/>
        </dgm:presLayoutVars>
      </dgm:prSet>
      <dgm:spPr/>
    </dgm:pt>
    <dgm:pt modelId="{998AD230-4EC5-46F6-983E-6A722A623649}" type="pres">
      <dgm:prSet presAssocID="{F3BA415E-FD4F-4736-890F-C38285449DAD}" presName="sibTrans" presStyleCnt="0"/>
      <dgm:spPr/>
    </dgm:pt>
    <dgm:pt modelId="{1AA42B1D-F72F-46A8-8E8D-3DCE2B810288}" type="pres">
      <dgm:prSet presAssocID="{6E267D7A-0201-4B29-9EB6-5C09C3BF85EF}" presName="node" presStyleLbl="node1" presStyleIdx="6" presStyleCnt="8">
        <dgm:presLayoutVars>
          <dgm:bulletEnabled val="1"/>
        </dgm:presLayoutVars>
      </dgm:prSet>
      <dgm:spPr/>
    </dgm:pt>
    <dgm:pt modelId="{8B167A08-BA0F-417C-88E3-D254C8848B4D}" type="pres">
      <dgm:prSet presAssocID="{1B64F7E1-35A9-4228-A42D-236E83429F58}" presName="sibTrans" presStyleCnt="0"/>
      <dgm:spPr/>
    </dgm:pt>
    <dgm:pt modelId="{8EB0F007-BC58-43C2-B101-0AA8232DE492}" type="pres">
      <dgm:prSet presAssocID="{3BFE6B9A-F764-4B12-9E1E-41DD9341944B}" presName="node" presStyleLbl="node1" presStyleIdx="7" presStyleCnt="8">
        <dgm:presLayoutVars>
          <dgm:bulletEnabled val="1"/>
        </dgm:presLayoutVars>
      </dgm:prSet>
      <dgm:spPr/>
    </dgm:pt>
  </dgm:ptLst>
  <dgm:cxnLst>
    <dgm:cxn modelId="{91BC3010-9152-4743-B490-E20F4813ABC0}" type="presOf" srcId="{CE44F8C6-399F-47B8-B035-638C46890712}" destId="{A7EAFD1B-DECE-496A-A444-395AF0273A22}" srcOrd="0" destOrd="0" presId="urn:microsoft.com/office/officeart/2005/8/layout/default"/>
    <dgm:cxn modelId="{06A2BD11-51B4-4D3D-9980-C80FF7AEBDFF}" srcId="{82DD0436-C381-49A6-9C11-54CC7178A8E1}" destId="{AA4C5A5A-4504-4ED7-9E28-7C4668F929A1}" srcOrd="0" destOrd="0" parTransId="{DE1677B8-57B7-4F40-A8B0-2EF245399AAA}" sibTransId="{C744CCB5-AA3C-490D-A269-1D0440196F42}"/>
    <dgm:cxn modelId="{F8B3DB5F-6950-4171-8B8C-9941E4A17DA0}" type="presOf" srcId="{AB91F34E-4E42-437F-8E36-E3266C94DCA0}" destId="{D2AA6227-02B0-46DE-9FD0-49FACB478CD8}" srcOrd="0" destOrd="0" presId="urn:microsoft.com/office/officeart/2005/8/layout/default"/>
    <dgm:cxn modelId="{34BA5350-AC07-4B81-A93A-A2B87E3978B7}" srcId="{82DD0436-C381-49A6-9C11-54CC7178A8E1}" destId="{3BFE6B9A-F764-4B12-9E1E-41DD9341944B}" srcOrd="7" destOrd="0" parTransId="{DF3DCD29-2E7A-49FA-A586-2D152F9C2A5B}" sibTransId="{12753951-FD40-4354-9A05-D0AA1A5B8B6D}"/>
    <dgm:cxn modelId="{A2356B75-D695-4CDC-BDE8-F9672AFAFDED}" type="presOf" srcId="{B80F0113-0568-480D-AE90-B907A6F94EB4}" destId="{538DDA2E-64DB-4EFD-AD3D-9DAAD4F88AD1}" srcOrd="0" destOrd="0" presId="urn:microsoft.com/office/officeart/2005/8/layout/default"/>
    <dgm:cxn modelId="{6C11EF57-4C78-48C3-B90E-9BB10567B4E1}" type="presOf" srcId="{AA4C5A5A-4504-4ED7-9E28-7C4668F929A1}" destId="{496F9852-1DF2-4685-B0CA-50377AD289AF}" srcOrd="0" destOrd="0" presId="urn:microsoft.com/office/officeart/2005/8/layout/default"/>
    <dgm:cxn modelId="{6F860C86-7B49-4524-B486-5CBDD1CA51CA}" type="presOf" srcId="{C8FE5A91-DE54-4146-A22E-5A3BB681B6E4}" destId="{8221C1FE-EE5B-4061-8678-AC496AA4E12C}" srcOrd="0" destOrd="0" presId="urn:microsoft.com/office/officeart/2005/8/layout/default"/>
    <dgm:cxn modelId="{AA892C86-A311-4231-9A89-F05A8F4CF313}" srcId="{82DD0436-C381-49A6-9C11-54CC7178A8E1}" destId="{C8FE5A91-DE54-4146-A22E-5A3BB681B6E4}" srcOrd="5" destOrd="0" parTransId="{C4719E1C-1F02-4BAC-8960-C306DA59A520}" sibTransId="{F3BA415E-FD4F-4736-890F-C38285449DAD}"/>
    <dgm:cxn modelId="{E6FD008C-7DE3-46C5-AF1A-A9C7339E33B7}" type="presOf" srcId="{6E267D7A-0201-4B29-9EB6-5C09C3BF85EF}" destId="{1AA42B1D-F72F-46A8-8E8D-3DCE2B810288}" srcOrd="0" destOrd="0" presId="urn:microsoft.com/office/officeart/2005/8/layout/default"/>
    <dgm:cxn modelId="{DBB8D58E-C058-4D63-9DD2-F84715EFD978}" type="presOf" srcId="{3BFE6B9A-F764-4B12-9E1E-41DD9341944B}" destId="{8EB0F007-BC58-43C2-B101-0AA8232DE492}" srcOrd="0" destOrd="0" presId="urn:microsoft.com/office/officeart/2005/8/layout/default"/>
    <dgm:cxn modelId="{DFFD109E-DAD6-4789-A180-5A2A01669EF9}" srcId="{82DD0436-C381-49A6-9C11-54CC7178A8E1}" destId="{B80F0113-0568-480D-AE90-B907A6F94EB4}" srcOrd="3" destOrd="0" parTransId="{13301D10-58CE-4AE8-BD02-F8C5D7A17531}" sibTransId="{7B59C9A1-5D11-4698-8138-1D668933C357}"/>
    <dgm:cxn modelId="{AA20DAA8-5387-4B58-BD03-9FD805C2812D}" type="presOf" srcId="{82DD0436-C381-49A6-9C11-54CC7178A8E1}" destId="{2F05027E-7987-4EE9-8357-419E6E14399B}" srcOrd="0" destOrd="0" presId="urn:microsoft.com/office/officeart/2005/8/layout/default"/>
    <dgm:cxn modelId="{60BEF5B4-8A58-4469-A375-40DEB75E9D29}" type="presOf" srcId="{9B30C398-15B1-473D-A0E2-2D4C0AB7BDA8}" destId="{FBACA995-0128-470A-A0FA-6832DB3119A1}" srcOrd="0" destOrd="0" presId="urn:microsoft.com/office/officeart/2005/8/layout/default"/>
    <dgm:cxn modelId="{41B61CB5-F1A7-420C-BA91-418D256CEE8A}" srcId="{82DD0436-C381-49A6-9C11-54CC7178A8E1}" destId="{9B30C398-15B1-473D-A0E2-2D4C0AB7BDA8}" srcOrd="2" destOrd="0" parTransId="{A173FD03-BA3C-4AA4-9B45-A90DF0937AF3}" sibTransId="{F66F7E46-4FFB-48F7-B202-CA86E49C83F8}"/>
    <dgm:cxn modelId="{E4DD4AB7-5FE7-4234-A6F1-744553D5F631}" srcId="{82DD0436-C381-49A6-9C11-54CC7178A8E1}" destId="{AB91F34E-4E42-437F-8E36-E3266C94DCA0}" srcOrd="1" destOrd="0" parTransId="{7E9B8A8C-62A2-412A-8E96-22B7BC681B3B}" sibTransId="{BF49352B-7A5A-43C9-9D54-26388ABE71EF}"/>
    <dgm:cxn modelId="{5D0957CB-4DCC-4F19-A3F9-34F81B5CD845}" srcId="{82DD0436-C381-49A6-9C11-54CC7178A8E1}" destId="{6E267D7A-0201-4B29-9EB6-5C09C3BF85EF}" srcOrd="6" destOrd="0" parTransId="{9A611FE7-085D-419A-A0B2-6C9715C0FD2F}" sibTransId="{1B64F7E1-35A9-4228-A42D-236E83429F58}"/>
    <dgm:cxn modelId="{5F9545FF-6A4F-4CA5-8BDF-276601F31DE0}" srcId="{82DD0436-C381-49A6-9C11-54CC7178A8E1}" destId="{CE44F8C6-399F-47B8-B035-638C46890712}" srcOrd="4" destOrd="0" parTransId="{C821C1C2-AC1A-4430-B3FB-966F38701B86}" sibTransId="{CC74466B-A4AE-42BC-B412-04F0BFF45D66}"/>
    <dgm:cxn modelId="{560A29BF-9219-4331-9138-71EF62B7ACD6}" type="presParOf" srcId="{2F05027E-7987-4EE9-8357-419E6E14399B}" destId="{496F9852-1DF2-4685-B0CA-50377AD289AF}" srcOrd="0" destOrd="0" presId="urn:microsoft.com/office/officeart/2005/8/layout/default"/>
    <dgm:cxn modelId="{00B48C78-3DC4-4B8B-B681-A3C0214E967A}" type="presParOf" srcId="{2F05027E-7987-4EE9-8357-419E6E14399B}" destId="{5BF9B9DD-7D10-4705-9AC8-D1C064847958}" srcOrd="1" destOrd="0" presId="urn:microsoft.com/office/officeart/2005/8/layout/default"/>
    <dgm:cxn modelId="{5DC4BDA1-5A01-4235-A13B-8AECB658E0E6}" type="presParOf" srcId="{2F05027E-7987-4EE9-8357-419E6E14399B}" destId="{D2AA6227-02B0-46DE-9FD0-49FACB478CD8}" srcOrd="2" destOrd="0" presId="urn:microsoft.com/office/officeart/2005/8/layout/default"/>
    <dgm:cxn modelId="{876310CF-4D67-4280-9090-D739275F197B}" type="presParOf" srcId="{2F05027E-7987-4EE9-8357-419E6E14399B}" destId="{0F2B104D-12FD-4AA0-A077-E06959307424}" srcOrd="3" destOrd="0" presId="urn:microsoft.com/office/officeart/2005/8/layout/default"/>
    <dgm:cxn modelId="{1F33BA93-F8FE-44FD-B4E9-432B30868DA9}" type="presParOf" srcId="{2F05027E-7987-4EE9-8357-419E6E14399B}" destId="{FBACA995-0128-470A-A0FA-6832DB3119A1}" srcOrd="4" destOrd="0" presId="urn:microsoft.com/office/officeart/2005/8/layout/default"/>
    <dgm:cxn modelId="{5DC6E61C-E0B9-4A47-AEB7-1935F4A4CA4B}" type="presParOf" srcId="{2F05027E-7987-4EE9-8357-419E6E14399B}" destId="{D73F8FDC-E897-4177-B93B-DB7E163C8700}" srcOrd="5" destOrd="0" presId="urn:microsoft.com/office/officeart/2005/8/layout/default"/>
    <dgm:cxn modelId="{8B4406CE-309D-4B18-92B5-F85DE44ABEF2}" type="presParOf" srcId="{2F05027E-7987-4EE9-8357-419E6E14399B}" destId="{538DDA2E-64DB-4EFD-AD3D-9DAAD4F88AD1}" srcOrd="6" destOrd="0" presId="urn:microsoft.com/office/officeart/2005/8/layout/default"/>
    <dgm:cxn modelId="{E70AB645-CE87-4018-8CF0-26C765946FBF}" type="presParOf" srcId="{2F05027E-7987-4EE9-8357-419E6E14399B}" destId="{09B8CE6B-9F30-47B1-8688-0E5FEBCDCB66}" srcOrd="7" destOrd="0" presId="urn:microsoft.com/office/officeart/2005/8/layout/default"/>
    <dgm:cxn modelId="{7094914E-BB3C-46D9-8621-87301C93117E}" type="presParOf" srcId="{2F05027E-7987-4EE9-8357-419E6E14399B}" destId="{A7EAFD1B-DECE-496A-A444-395AF0273A22}" srcOrd="8" destOrd="0" presId="urn:microsoft.com/office/officeart/2005/8/layout/default"/>
    <dgm:cxn modelId="{163F702A-3A82-425E-9188-F000A37A972C}" type="presParOf" srcId="{2F05027E-7987-4EE9-8357-419E6E14399B}" destId="{3843BFA3-E8E6-4F5D-83A0-E9671E2C4A1C}" srcOrd="9" destOrd="0" presId="urn:microsoft.com/office/officeart/2005/8/layout/default"/>
    <dgm:cxn modelId="{3ACCF454-0A75-43AE-96B1-ECAF0B497D3D}" type="presParOf" srcId="{2F05027E-7987-4EE9-8357-419E6E14399B}" destId="{8221C1FE-EE5B-4061-8678-AC496AA4E12C}" srcOrd="10" destOrd="0" presId="urn:microsoft.com/office/officeart/2005/8/layout/default"/>
    <dgm:cxn modelId="{6822E090-18FD-4EFB-A607-7815A7E0F248}" type="presParOf" srcId="{2F05027E-7987-4EE9-8357-419E6E14399B}" destId="{998AD230-4EC5-46F6-983E-6A722A623649}" srcOrd="11" destOrd="0" presId="urn:microsoft.com/office/officeart/2005/8/layout/default"/>
    <dgm:cxn modelId="{4E79FD03-4067-4CE4-B305-126A36CA10A4}" type="presParOf" srcId="{2F05027E-7987-4EE9-8357-419E6E14399B}" destId="{1AA42B1D-F72F-46A8-8E8D-3DCE2B810288}" srcOrd="12" destOrd="0" presId="urn:microsoft.com/office/officeart/2005/8/layout/default"/>
    <dgm:cxn modelId="{EFD1E561-EDD0-40C5-90BE-E35D074EB211}" type="presParOf" srcId="{2F05027E-7987-4EE9-8357-419E6E14399B}" destId="{8B167A08-BA0F-417C-88E3-D254C8848B4D}" srcOrd="13" destOrd="0" presId="urn:microsoft.com/office/officeart/2005/8/layout/default"/>
    <dgm:cxn modelId="{C40C2603-0391-4A6D-AD9A-891F07701943}" type="presParOf" srcId="{2F05027E-7987-4EE9-8357-419E6E14399B}" destId="{8EB0F007-BC58-43C2-B101-0AA8232DE49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847B6-59D7-445C-B6B3-5BF1574E8B78}">
      <dsp:nvSpPr>
        <dsp:cNvPr id="0" name=""/>
        <dsp:cNvSpPr/>
      </dsp:nvSpPr>
      <dsp:spPr>
        <a:xfrm>
          <a:off x="0" y="57263"/>
          <a:ext cx="6391275" cy="1235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/>
            <a:t>D</a:t>
          </a:r>
          <a:r>
            <a:rPr lang="pl-PL" sz="2200" b="1" i="0" kern="1200"/>
            <a:t>ziałania podejmowane przez podmioty – organizacje  z punktu widzenia ich wpływu na:</a:t>
          </a:r>
          <a:endParaRPr lang="en-US" sz="2200" kern="1200"/>
        </a:p>
      </dsp:txBody>
      <dsp:txXfrm>
        <a:off x="60313" y="117576"/>
        <a:ext cx="6270649" cy="1114894"/>
      </dsp:txXfrm>
    </dsp:sp>
    <dsp:sp modelId="{46A63CA0-A097-4842-9286-955C8F35BB0B}">
      <dsp:nvSpPr>
        <dsp:cNvPr id="0" name=""/>
        <dsp:cNvSpPr/>
      </dsp:nvSpPr>
      <dsp:spPr>
        <a:xfrm>
          <a:off x="0" y="1356143"/>
          <a:ext cx="6391275" cy="1235520"/>
        </a:xfrm>
        <a:prstGeom prst="roundRect">
          <a:avLst/>
        </a:prstGeom>
        <a:solidFill>
          <a:schemeClr val="accent2">
            <a:hueOff val="-443578"/>
            <a:satOff val="2739"/>
            <a:lumOff val="-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i="0" kern="1200"/>
            <a:t>ochronę środowiska (E), </a:t>
          </a:r>
          <a:endParaRPr lang="en-US" sz="2200" kern="1200"/>
        </a:p>
      </dsp:txBody>
      <dsp:txXfrm>
        <a:off x="60313" y="1416456"/>
        <a:ext cx="6270649" cy="1114894"/>
      </dsp:txXfrm>
    </dsp:sp>
    <dsp:sp modelId="{CC6A213C-FCA1-4611-9BDD-2E0724FF4B65}">
      <dsp:nvSpPr>
        <dsp:cNvPr id="0" name=""/>
        <dsp:cNvSpPr/>
      </dsp:nvSpPr>
      <dsp:spPr>
        <a:xfrm>
          <a:off x="0" y="2655023"/>
          <a:ext cx="6391275" cy="1235520"/>
        </a:xfrm>
        <a:prstGeom prst="roundRect">
          <a:avLst/>
        </a:prstGeom>
        <a:solidFill>
          <a:schemeClr val="accent2">
            <a:hueOff val="-887157"/>
            <a:satOff val="5477"/>
            <a:lumOff val="-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i="0" kern="1200"/>
            <a:t>dbanie o społeczeństwo (S) </a:t>
          </a:r>
          <a:endParaRPr lang="en-US" sz="2200" kern="1200"/>
        </a:p>
      </dsp:txBody>
      <dsp:txXfrm>
        <a:off x="60313" y="2715336"/>
        <a:ext cx="6270649" cy="1114894"/>
      </dsp:txXfrm>
    </dsp:sp>
    <dsp:sp modelId="{36F873D6-094F-49D1-8360-AA46BE0A62D1}">
      <dsp:nvSpPr>
        <dsp:cNvPr id="0" name=""/>
        <dsp:cNvSpPr/>
      </dsp:nvSpPr>
      <dsp:spPr>
        <a:xfrm>
          <a:off x="0" y="3953903"/>
          <a:ext cx="6391275" cy="1235520"/>
        </a:xfrm>
        <a:prstGeom prst="round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i="0" kern="1200"/>
            <a:t>prowadzenie ładu korporacyjnego (G).</a:t>
          </a:r>
          <a:endParaRPr lang="en-US" sz="2200" kern="1200"/>
        </a:p>
      </dsp:txBody>
      <dsp:txXfrm>
        <a:off x="60313" y="4014216"/>
        <a:ext cx="6270649" cy="1114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D699B-F564-4109-A108-8E7A6F1DBCFE}">
      <dsp:nvSpPr>
        <dsp:cNvPr id="0" name=""/>
        <dsp:cNvSpPr/>
      </dsp:nvSpPr>
      <dsp:spPr>
        <a:xfrm>
          <a:off x="0" y="0"/>
          <a:ext cx="8181575" cy="1026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- Środowiskowym</a:t>
          </a:r>
          <a:endParaRPr lang="en-US" sz="2700" kern="1200"/>
        </a:p>
      </dsp:txBody>
      <dsp:txXfrm>
        <a:off x="30074" y="30074"/>
        <a:ext cx="7073573" cy="966656"/>
      </dsp:txXfrm>
    </dsp:sp>
    <dsp:sp modelId="{4095C67D-28D3-4508-B301-9FDFB7FFDC43}">
      <dsp:nvSpPr>
        <dsp:cNvPr id="0" name=""/>
        <dsp:cNvSpPr/>
      </dsp:nvSpPr>
      <dsp:spPr>
        <a:xfrm>
          <a:off x="721903" y="1197939"/>
          <a:ext cx="8181575" cy="1026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- Społecznym</a:t>
          </a:r>
          <a:endParaRPr lang="en-US" sz="2700" kern="1200"/>
        </a:p>
      </dsp:txBody>
      <dsp:txXfrm>
        <a:off x="751977" y="1228013"/>
        <a:ext cx="6732100" cy="966656"/>
      </dsp:txXfrm>
    </dsp:sp>
    <dsp:sp modelId="{6A6CC655-F0E7-4B10-9025-E84C0986ED5B}">
      <dsp:nvSpPr>
        <dsp:cNvPr id="0" name=""/>
        <dsp:cNvSpPr/>
      </dsp:nvSpPr>
      <dsp:spPr>
        <a:xfrm>
          <a:off x="1443807" y="2395878"/>
          <a:ext cx="8181575" cy="1026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- Zarządczym zwanym ładem korporacyjnym</a:t>
          </a:r>
          <a:endParaRPr lang="en-US" sz="2700" kern="1200"/>
        </a:p>
      </dsp:txBody>
      <dsp:txXfrm>
        <a:off x="1473881" y="2425952"/>
        <a:ext cx="6732100" cy="966656"/>
      </dsp:txXfrm>
    </dsp:sp>
    <dsp:sp modelId="{3EDE9991-4520-4A34-B121-9E7095FFF235}">
      <dsp:nvSpPr>
        <dsp:cNvPr id="0" name=""/>
        <dsp:cNvSpPr/>
      </dsp:nvSpPr>
      <dsp:spPr>
        <a:xfrm>
          <a:off x="7514152" y="778660"/>
          <a:ext cx="667423" cy="6674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664322" y="778660"/>
        <a:ext cx="367083" cy="502236"/>
      </dsp:txXfrm>
    </dsp:sp>
    <dsp:sp modelId="{44CF662E-A869-4CC9-908B-7ED7909EE171}">
      <dsp:nvSpPr>
        <dsp:cNvPr id="0" name=""/>
        <dsp:cNvSpPr/>
      </dsp:nvSpPr>
      <dsp:spPr>
        <a:xfrm>
          <a:off x="8236056" y="1969754"/>
          <a:ext cx="667423" cy="66742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386226" y="1969754"/>
        <a:ext cx="367083" cy="502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5F442-850B-4171-BD2C-2A3D0882A162}">
      <dsp:nvSpPr>
        <dsp:cNvPr id="0" name=""/>
        <dsp:cNvSpPr/>
      </dsp:nvSpPr>
      <dsp:spPr>
        <a:xfrm>
          <a:off x="0" y="540837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EF9AC6-7892-40DC-8EF6-42F152023510}">
      <dsp:nvSpPr>
        <dsp:cNvPr id="0" name=""/>
        <dsp:cNvSpPr/>
      </dsp:nvSpPr>
      <dsp:spPr>
        <a:xfrm>
          <a:off x="300793" y="826590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/>
            <a:t>Odpowiedzialność środowiskowa obejmuje mi, in ochronę środowiska , emisje gazów cieplarnianych, zarządzanie zużyciem zasobów naturalnych </a:t>
          </a:r>
          <a:endParaRPr lang="en-US" sz="1500" kern="1200"/>
        </a:p>
      </dsp:txBody>
      <dsp:txXfrm>
        <a:off x="351142" y="876939"/>
        <a:ext cx="2606440" cy="1618335"/>
      </dsp:txXfrm>
    </dsp:sp>
    <dsp:sp modelId="{AA658E01-5FE6-4C46-BBA0-6E3DB98F71E0}">
      <dsp:nvSpPr>
        <dsp:cNvPr id="0" name=""/>
        <dsp:cNvSpPr/>
      </dsp:nvSpPr>
      <dsp:spPr>
        <a:xfrm>
          <a:off x="3308725" y="540837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6455F1-FDE6-4836-9FA5-26E4087EEED9}">
      <dsp:nvSpPr>
        <dsp:cNvPr id="0" name=""/>
        <dsp:cNvSpPr/>
      </dsp:nvSpPr>
      <dsp:spPr>
        <a:xfrm>
          <a:off x="3609518" y="826590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/>
            <a:t>Od ponad 50  lat konsumpcja generuje większa eksploatacje zasobów naturalnych niż ziemia jest w stanie odrodzić się </a:t>
          </a:r>
          <a:endParaRPr lang="en-US" sz="1500" kern="1200"/>
        </a:p>
      </dsp:txBody>
      <dsp:txXfrm>
        <a:off x="3659867" y="876939"/>
        <a:ext cx="2606440" cy="1618335"/>
      </dsp:txXfrm>
    </dsp:sp>
    <dsp:sp modelId="{A605B045-2967-443B-887B-F2E48045328A}">
      <dsp:nvSpPr>
        <dsp:cNvPr id="0" name=""/>
        <dsp:cNvSpPr/>
      </dsp:nvSpPr>
      <dsp:spPr>
        <a:xfrm>
          <a:off x="6617450" y="540837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EAA417-C210-4AE0-9EA9-5E2B29B3BC3A}">
      <dsp:nvSpPr>
        <dsp:cNvPr id="0" name=""/>
        <dsp:cNvSpPr/>
      </dsp:nvSpPr>
      <dsp:spPr>
        <a:xfrm>
          <a:off x="6918244" y="826590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/>
            <a:t>Eksploatacja zasobów przerasta możliwość regeneracji naturalnych zasobów</a:t>
          </a:r>
          <a:endParaRPr lang="en-US" sz="1500" kern="1200"/>
        </a:p>
      </dsp:txBody>
      <dsp:txXfrm>
        <a:off x="6968593" y="876939"/>
        <a:ext cx="2606440" cy="1618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85448-DA60-4BF7-9220-ED23D05F8582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CCFC0-A7EA-4459-A5E5-D11071A0D62F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25762-5258-459B-9276-3B4487342FBF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kern="1200"/>
            <a:t>Wpływ naszej działalności na środowisko</a:t>
          </a:r>
          <a:endParaRPr lang="en-US" sz="2500" kern="1200"/>
        </a:p>
      </dsp:txBody>
      <dsp:txXfrm>
        <a:off x="1730984" y="640"/>
        <a:ext cx="4660290" cy="1498687"/>
      </dsp:txXfrm>
    </dsp:sp>
    <dsp:sp modelId="{1B245E5E-C94F-451C-B30A-BCB718F33C3C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2BD3E-8BEF-4234-B12C-2E9F0D686DB6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8DD0C-B930-4A52-8205-E1B61EFA7956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kern="1200"/>
            <a:t>Zapobieganie zmianom klimatu</a:t>
          </a:r>
          <a:endParaRPr lang="en-US" sz="2500" kern="1200"/>
        </a:p>
      </dsp:txBody>
      <dsp:txXfrm>
        <a:off x="1730984" y="1873999"/>
        <a:ext cx="4660290" cy="1498687"/>
      </dsp:txXfrm>
    </dsp:sp>
    <dsp:sp modelId="{355C3AB5-6638-4F2C-9BA4-356F0E716D32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5142A-CE06-49C9-9ECC-FDFABE16F9C3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C4B08-B66A-476C-A97D-DF6087624560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kern="1200"/>
            <a:t>Wprowadzenie polityki zarządzania sprawami środowiskowymi</a:t>
          </a:r>
          <a:endParaRPr lang="en-US" sz="2500" kern="1200"/>
        </a:p>
      </dsp:txBody>
      <dsp:txXfrm>
        <a:off x="1730984" y="3747359"/>
        <a:ext cx="4660290" cy="1498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9E91F-C6ED-403A-8ED1-D41CD3F4A2BD}">
      <dsp:nvSpPr>
        <dsp:cNvPr id="0" name=""/>
        <dsp:cNvSpPr/>
      </dsp:nvSpPr>
      <dsp:spPr>
        <a:xfrm>
          <a:off x="749161" y="746523"/>
          <a:ext cx="920044" cy="9200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A0C46-AED1-448F-969A-73287F37BD9C}">
      <dsp:nvSpPr>
        <dsp:cNvPr id="0" name=""/>
        <dsp:cNvSpPr/>
      </dsp:nvSpPr>
      <dsp:spPr>
        <a:xfrm>
          <a:off x="186912" y="1956159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/>
            <a:t>Odpowiedzialność społeczna obejmuje:</a:t>
          </a:r>
          <a:endParaRPr lang="en-US" sz="1700" kern="1200"/>
        </a:p>
      </dsp:txBody>
      <dsp:txXfrm>
        <a:off x="186912" y="1956159"/>
        <a:ext cx="2044543" cy="720000"/>
      </dsp:txXfrm>
    </dsp:sp>
    <dsp:sp modelId="{39B5F8B9-2774-438E-84ED-CCCC1450C057}">
      <dsp:nvSpPr>
        <dsp:cNvPr id="0" name=""/>
        <dsp:cNvSpPr/>
      </dsp:nvSpPr>
      <dsp:spPr>
        <a:xfrm>
          <a:off x="3151500" y="746523"/>
          <a:ext cx="920044" cy="9200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ACA3E-7B98-45A8-9476-47122518959D}">
      <dsp:nvSpPr>
        <dsp:cNvPr id="0" name=""/>
        <dsp:cNvSpPr/>
      </dsp:nvSpPr>
      <dsp:spPr>
        <a:xfrm>
          <a:off x="2589250" y="1956159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/>
            <a:t>- politykę zatrudnienia </a:t>
          </a:r>
          <a:endParaRPr lang="en-US" sz="1700" kern="1200"/>
        </a:p>
      </dsp:txBody>
      <dsp:txXfrm>
        <a:off x="2589250" y="1956159"/>
        <a:ext cx="2044543" cy="720000"/>
      </dsp:txXfrm>
    </dsp:sp>
    <dsp:sp modelId="{48C8B921-F20B-44D1-8B84-F9AAEC1BCB86}">
      <dsp:nvSpPr>
        <dsp:cNvPr id="0" name=""/>
        <dsp:cNvSpPr/>
      </dsp:nvSpPr>
      <dsp:spPr>
        <a:xfrm>
          <a:off x="5553838" y="746523"/>
          <a:ext cx="920044" cy="9200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A33CE-046B-4FB6-8CF1-66FA0508DC60}">
      <dsp:nvSpPr>
        <dsp:cNvPr id="0" name=""/>
        <dsp:cNvSpPr/>
      </dsp:nvSpPr>
      <dsp:spPr>
        <a:xfrm>
          <a:off x="4991589" y="1956159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/>
            <a:t>- bezpieczeństwo pracy </a:t>
          </a:r>
          <a:endParaRPr lang="en-US" sz="1700" kern="1200"/>
        </a:p>
      </dsp:txBody>
      <dsp:txXfrm>
        <a:off x="4991589" y="1956159"/>
        <a:ext cx="2044543" cy="720000"/>
      </dsp:txXfrm>
    </dsp:sp>
    <dsp:sp modelId="{945ABB8F-267F-449D-BBD0-91514AFF29AE}">
      <dsp:nvSpPr>
        <dsp:cNvPr id="0" name=""/>
        <dsp:cNvSpPr/>
      </dsp:nvSpPr>
      <dsp:spPr>
        <a:xfrm>
          <a:off x="7956176" y="746523"/>
          <a:ext cx="920044" cy="9200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5F6E4-8BA3-463E-BB9D-BFAF6E8F95AC}">
      <dsp:nvSpPr>
        <dsp:cNvPr id="0" name=""/>
        <dsp:cNvSpPr/>
      </dsp:nvSpPr>
      <dsp:spPr>
        <a:xfrm>
          <a:off x="7393927" y="1956159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/>
            <a:t>- zrównoważony rozwój społeczny </a:t>
          </a:r>
          <a:endParaRPr lang="en-US" sz="1700" kern="1200"/>
        </a:p>
      </dsp:txBody>
      <dsp:txXfrm>
        <a:off x="7393927" y="1956159"/>
        <a:ext cx="2044543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74929-2DEF-43BC-881C-1D96405AF2E5}">
      <dsp:nvSpPr>
        <dsp:cNvPr id="0" name=""/>
        <dsp:cNvSpPr/>
      </dsp:nvSpPr>
      <dsp:spPr>
        <a:xfrm>
          <a:off x="0" y="4098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32A07-653C-466E-935E-9CFD69068420}">
      <dsp:nvSpPr>
        <dsp:cNvPr id="0" name=""/>
        <dsp:cNvSpPr/>
      </dsp:nvSpPr>
      <dsp:spPr>
        <a:xfrm>
          <a:off x="264107" y="200542"/>
          <a:ext cx="480194" cy="4801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82DE3-C115-4A47-99EA-06BD654AA15D}">
      <dsp:nvSpPr>
        <dsp:cNvPr id="0" name=""/>
        <dsp:cNvSpPr/>
      </dsp:nvSpPr>
      <dsp:spPr>
        <a:xfrm>
          <a:off x="1008409" y="4098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Pracownicy- zdrowie i bezpieczeństwo pracy</a:t>
          </a:r>
          <a:endParaRPr lang="en-US" sz="1900" kern="1200"/>
        </a:p>
      </dsp:txBody>
      <dsp:txXfrm>
        <a:off x="1008409" y="4098"/>
        <a:ext cx="5382865" cy="873081"/>
      </dsp:txXfrm>
    </dsp:sp>
    <dsp:sp modelId="{C299390E-1943-4A63-954C-0528C5976A48}">
      <dsp:nvSpPr>
        <dsp:cNvPr id="0" name=""/>
        <dsp:cNvSpPr/>
      </dsp:nvSpPr>
      <dsp:spPr>
        <a:xfrm>
          <a:off x="0" y="1095450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92E03-1BC3-44F8-8AA7-161936CA7C3B}">
      <dsp:nvSpPr>
        <dsp:cNvPr id="0" name=""/>
        <dsp:cNvSpPr/>
      </dsp:nvSpPr>
      <dsp:spPr>
        <a:xfrm>
          <a:off x="264107" y="1291894"/>
          <a:ext cx="480194" cy="4801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953D9-0F37-4AC8-96A3-A6033D5639F3}">
      <dsp:nvSpPr>
        <dsp:cNvPr id="0" name=""/>
        <dsp:cNvSpPr/>
      </dsp:nvSpPr>
      <dsp:spPr>
        <a:xfrm>
          <a:off x="1008409" y="1095450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Polityka spraw pracowniczych – szkolenia i podnoszenie kwalifikacji</a:t>
          </a:r>
          <a:endParaRPr lang="en-US" sz="1900" kern="1200"/>
        </a:p>
      </dsp:txBody>
      <dsp:txXfrm>
        <a:off x="1008409" y="1095450"/>
        <a:ext cx="5382865" cy="873081"/>
      </dsp:txXfrm>
    </dsp:sp>
    <dsp:sp modelId="{469237C3-0D22-46AB-9421-95454722B1AC}">
      <dsp:nvSpPr>
        <dsp:cNvPr id="0" name=""/>
        <dsp:cNvSpPr/>
      </dsp:nvSpPr>
      <dsp:spPr>
        <a:xfrm>
          <a:off x="0" y="2186802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CE8B7-2FF8-43B9-A313-06FAC5E4C321}">
      <dsp:nvSpPr>
        <dsp:cNvPr id="0" name=""/>
        <dsp:cNvSpPr/>
      </dsp:nvSpPr>
      <dsp:spPr>
        <a:xfrm>
          <a:off x="264107" y="2383246"/>
          <a:ext cx="480194" cy="4801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83FC2-E7E8-487A-A896-2A179DD3C3B7}">
      <dsp:nvSpPr>
        <dsp:cNvPr id="0" name=""/>
        <dsp:cNvSpPr/>
      </dsp:nvSpPr>
      <dsp:spPr>
        <a:xfrm>
          <a:off x="1008409" y="2186802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Schemat organizacyjny</a:t>
          </a:r>
          <a:endParaRPr lang="en-US" sz="1900" kern="1200"/>
        </a:p>
      </dsp:txBody>
      <dsp:txXfrm>
        <a:off x="1008409" y="2186802"/>
        <a:ext cx="5382865" cy="873081"/>
      </dsp:txXfrm>
    </dsp:sp>
    <dsp:sp modelId="{AAB1FEA3-FEB2-4011-BC71-7DE1EE647032}">
      <dsp:nvSpPr>
        <dsp:cNvPr id="0" name=""/>
        <dsp:cNvSpPr/>
      </dsp:nvSpPr>
      <dsp:spPr>
        <a:xfrm>
          <a:off x="0" y="3278154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E5053-AAB2-4E9F-A705-623078097BE1}">
      <dsp:nvSpPr>
        <dsp:cNvPr id="0" name=""/>
        <dsp:cNvSpPr/>
      </dsp:nvSpPr>
      <dsp:spPr>
        <a:xfrm>
          <a:off x="264107" y="3474597"/>
          <a:ext cx="480194" cy="4801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81D00-D27C-481D-AB61-A5AA6E5DEDFE}">
      <dsp:nvSpPr>
        <dsp:cNvPr id="0" name=""/>
        <dsp:cNvSpPr/>
      </dsp:nvSpPr>
      <dsp:spPr>
        <a:xfrm>
          <a:off x="1008409" y="3278154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System wynagradzania i nagród</a:t>
          </a:r>
          <a:endParaRPr lang="en-US" sz="1900" kern="1200"/>
        </a:p>
      </dsp:txBody>
      <dsp:txXfrm>
        <a:off x="1008409" y="3278154"/>
        <a:ext cx="5382865" cy="873081"/>
      </dsp:txXfrm>
    </dsp:sp>
    <dsp:sp modelId="{5DD5E0D6-3150-46FA-81C8-98C700D36D74}">
      <dsp:nvSpPr>
        <dsp:cNvPr id="0" name=""/>
        <dsp:cNvSpPr/>
      </dsp:nvSpPr>
      <dsp:spPr>
        <a:xfrm>
          <a:off x="0" y="4369506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C4B6C-C889-4DE6-B4F8-0275B773A55E}">
      <dsp:nvSpPr>
        <dsp:cNvPr id="0" name=""/>
        <dsp:cNvSpPr/>
      </dsp:nvSpPr>
      <dsp:spPr>
        <a:xfrm>
          <a:off x="264107" y="4565949"/>
          <a:ext cx="480194" cy="4801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3F439-32C3-4BCE-8DE1-13D73CBFF36C}">
      <dsp:nvSpPr>
        <dsp:cNvPr id="0" name=""/>
        <dsp:cNvSpPr/>
      </dsp:nvSpPr>
      <dsp:spPr>
        <a:xfrm>
          <a:off x="1008409" y="4369506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Relacje lokalne i handlowe</a:t>
          </a:r>
          <a:endParaRPr lang="en-US" sz="1900" kern="1200"/>
        </a:p>
      </dsp:txBody>
      <dsp:txXfrm>
        <a:off x="1008409" y="4369506"/>
        <a:ext cx="5382865" cy="8730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DE20A-740F-4C26-BE00-5B313DF8BB54}">
      <dsp:nvSpPr>
        <dsp:cNvPr id="0" name=""/>
        <dsp:cNvSpPr/>
      </dsp:nvSpPr>
      <dsp:spPr>
        <a:xfrm>
          <a:off x="0" y="11228"/>
          <a:ext cx="6391275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0" i="0" kern="1200"/>
            <a:t>Zarząd </a:t>
          </a:r>
          <a:endParaRPr lang="en-US" sz="3300" kern="1200"/>
        </a:p>
      </dsp:txBody>
      <dsp:txXfrm>
        <a:off x="38638" y="49866"/>
        <a:ext cx="6313999" cy="714229"/>
      </dsp:txXfrm>
    </dsp:sp>
    <dsp:sp modelId="{61088740-4618-4F06-9DFB-3281B5A73E87}">
      <dsp:nvSpPr>
        <dsp:cNvPr id="0" name=""/>
        <dsp:cNvSpPr/>
      </dsp:nvSpPr>
      <dsp:spPr>
        <a:xfrm>
          <a:off x="0" y="897773"/>
          <a:ext cx="6391275" cy="791505"/>
        </a:xfrm>
        <a:prstGeom prst="roundRect">
          <a:avLst/>
        </a:prstGeom>
        <a:solidFill>
          <a:schemeClr val="accent2">
            <a:hueOff val="-266147"/>
            <a:satOff val="1643"/>
            <a:lumOff val="-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0" i="0" kern="1200" dirty="0" err="1"/>
            <a:t>Współnicy</a:t>
          </a:r>
          <a:endParaRPr lang="en-US" sz="3300" kern="1200" dirty="0"/>
        </a:p>
      </dsp:txBody>
      <dsp:txXfrm>
        <a:off x="38638" y="936411"/>
        <a:ext cx="6313999" cy="714229"/>
      </dsp:txXfrm>
    </dsp:sp>
    <dsp:sp modelId="{8E48E33E-D6B7-4ED2-8DB8-431B6E8B019E}">
      <dsp:nvSpPr>
        <dsp:cNvPr id="0" name=""/>
        <dsp:cNvSpPr/>
      </dsp:nvSpPr>
      <dsp:spPr>
        <a:xfrm>
          <a:off x="0" y="1784318"/>
          <a:ext cx="6391275" cy="791505"/>
        </a:xfrm>
        <a:prstGeom prst="roundRect">
          <a:avLst/>
        </a:prstGeom>
        <a:solidFill>
          <a:schemeClr val="accent2">
            <a:hueOff val="-532294"/>
            <a:satOff val="3286"/>
            <a:lumOff val="-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0" i="0" kern="1200" dirty="0"/>
            <a:t>Akcjonariusze </a:t>
          </a:r>
          <a:endParaRPr lang="en-US" sz="3300" kern="1200" dirty="0"/>
        </a:p>
      </dsp:txBody>
      <dsp:txXfrm>
        <a:off x="38638" y="1822956"/>
        <a:ext cx="6313999" cy="714229"/>
      </dsp:txXfrm>
    </dsp:sp>
    <dsp:sp modelId="{9829846F-B746-48B4-AB29-DB7438A33B79}">
      <dsp:nvSpPr>
        <dsp:cNvPr id="0" name=""/>
        <dsp:cNvSpPr/>
      </dsp:nvSpPr>
      <dsp:spPr>
        <a:xfrm>
          <a:off x="0" y="2670863"/>
          <a:ext cx="6391275" cy="791505"/>
        </a:xfrm>
        <a:prstGeom prst="roundRect">
          <a:avLst/>
        </a:prstGeom>
        <a:solidFill>
          <a:schemeClr val="accent2">
            <a:hueOff val="-798441"/>
            <a:satOff val="4930"/>
            <a:lumOff val="-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0" i="0" kern="1200" dirty="0"/>
            <a:t>Pracownicy</a:t>
          </a:r>
          <a:endParaRPr lang="en-US" sz="3300" kern="1200" dirty="0"/>
        </a:p>
      </dsp:txBody>
      <dsp:txXfrm>
        <a:off x="38638" y="2709501"/>
        <a:ext cx="6313999" cy="714229"/>
      </dsp:txXfrm>
    </dsp:sp>
    <dsp:sp modelId="{6FE8D59A-A9E0-408F-BCD3-0B17643376D2}">
      <dsp:nvSpPr>
        <dsp:cNvPr id="0" name=""/>
        <dsp:cNvSpPr/>
      </dsp:nvSpPr>
      <dsp:spPr>
        <a:xfrm>
          <a:off x="0" y="3557408"/>
          <a:ext cx="6391275" cy="791505"/>
        </a:xfrm>
        <a:prstGeom prst="roundRect">
          <a:avLst/>
        </a:prstGeom>
        <a:solidFill>
          <a:schemeClr val="accent2">
            <a:hueOff val="-1064588"/>
            <a:satOff val="6573"/>
            <a:lumOff val="-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0" i="0" kern="1200" dirty="0"/>
            <a:t>Emerytowani pracownicy</a:t>
          </a:r>
          <a:endParaRPr lang="en-US" sz="3300" kern="1200" dirty="0"/>
        </a:p>
      </dsp:txBody>
      <dsp:txXfrm>
        <a:off x="38638" y="3596046"/>
        <a:ext cx="6313999" cy="714229"/>
      </dsp:txXfrm>
    </dsp:sp>
    <dsp:sp modelId="{D3B20ECB-3ED9-4AC6-A2DE-A3F8AB72457C}">
      <dsp:nvSpPr>
        <dsp:cNvPr id="0" name=""/>
        <dsp:cNvSpPr/>
      </dsp:nvSpPr>
      <dsp:spPr>
        <a:xfrm>
          <a:off x="0" y="4443953"/>
          <a:ext cx="6391275" cy="791505"/>
        </a:xfrm>
        <a:prstGeom prst="roundRect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0" i="0" kern="1200" dirty="0"/>
            <a:t>Przyszli pracownicy </a:t>
          </a:r>
          <a:endParaRPr lang="en-US" sz="3300" kern="1200" dirty="0"/>
        </a:p>
      </dsp:txBody>
      <dsp:txXfrm>
        <a:off x="38638" y="4482591"/>
        <a:ext cx="6313999" cy="7142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F9852-1DF2-4685-B0CA-50377AD289AF}">
      <dsp:nvSpPr>
        <dsp:cNvPr id="0" name=""/>
        <dsp:cNvSpPr/>
      </dsp:nvSpPr>
      <dsp:spPr>
        <a:xfrm>
          <a:off x="2819" y="257194"/>
          <a:ext cx="2237149" cy="1342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Klienci</a:t>
          </a:r>
          <a:endParaRPr lang="en-US" sz="1900" kern="1200"/>
        </a:p>
      </dsp:txBody>
      <dsp:txXfrm>
        <a:off x="2819" y="257194"/>
        <a:ext cx="2237149" cy="1342289"/>
      </dsp:txXfrm>
    </dsp:sp>
    <dsp:sp modelId="{D2AA6227-02B0-46DE-9FD0-49FACB478CD8}">
      <dsp:nvSpPr>
        <dsp:cNvPr id="0" name=""/>
        <dsp:cNvSpPr/>
      </dsp:nvSpPr>
      <dsp:spPr>
        <a:xfrm>
          <a:off x="2463684" y="257194"/>
          <a:ext cx="2237149" cy="1342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Dostawcy</a:t>
          </a:r>
          <a:endParaRPr lang="en-US" sz="1900" kern="1200"/>
        </a:p>
      </dsp:txBody>
      <dsp:txXfrm>
        <a:off x="2463684" y="257194"/>
        <a:ext cx="2237149" cy="1342289"/>
      </dsp:txXfrm>
    </dsp:sp>
    <dsp:sp modelId="{FBACA995-0128-470A-A0FA-6832DB3119A1}">
      <dsp:nvSpPr>
        <dsp:cNvPr id="0" name=""/>
        <dsp:cNvSpPr/>
      </dsp:nvSpPr>
      <dsp:spPr>
        <a:xfrm>
          <a:off x="4924548" y="257194"/>
          <a:ext cx="2237149" cy="13422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Podwykonawcy</a:t>
          </a:r>
          <a:endParaRPr lang="en-US" sz="1900" kern="1200"/>
        </a:p>
      </dsp:txBody>
      <dsp:txXfrm>
        <a:off x="4924548" y="257194"/>
        <a:ext cx="2237149" cy="1342289"/>
      </dsp:txXfrm>
    </dsp:sp>
    <dsp:sp modelId="{538DDA2E-64DB-4EFD-AD3D-9DAAD4F88AD1}">
      <dsp:nvSpPr>
        <dsp:cNvPr id="0" name=""/>
        <dsp:cNvSpPr/>
      </dsp:nvSpPr>
      <dsp:spPr>
        <a:xfrm>
          <a:off x="7385413" y="257194"/>
          <a:ext cx="2237149" cy="13422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Instytucje certyfikujące</a:t>
          </a:r>
          <a:endParaRPr lang="en-US" sz="1900" kern="1200"/>
        </a:p>
      </dsp:txBody>
      <dsp:txXfrm>
        <a:off x="7385413" y="257194"/>
        <a:ext cx="2237149" cy="1342289"/>
      </dsp:txXfrm>
    </dsp:sp>
    <dsp:sp modelId="{A7EAFD1B-DECE-496A-A444-395AF0273A22}">
      <dsp:nvSpPr>
        <dsp:cNvPr id="0" name=""/>
        <dsp:cNvSpPr/>
      </dsp:nvSpPr>
      <dsp:spPr>
        <a:xfrm>
          <a:off x="2819" y="1823198"/>
          <a:ext cx="2237149" cy="13422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Banki</a:t>
          </a:r>
          <a:endParaRPr lang="en-US" sz="1900" kern="1200"/>
        </a:p>
      </dsp:txBody>
      <dsp:txXfrm>
        <a:off x="2819" y="1823198"/>
        <a:ext cx="2237149" cy="1342289"/>
      </dsp:txXfrm>
    </dsp:sp>
    <dsp:sp modelId="{8221C1FE-EE5B-4061-8678-AC496AA4E12C}">
      <dsp:nvSpPr>
        <dsp:cNvPr id="0" name=""/>
        <dsp:cNvSpPr/>
      </dsp:nvSpPr>
      <dsp:spPr>
        <a:xfrm>
          <a:off x="2463684" y="1823198"/>
          <a:ext cx="2237149" cy="1342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Instytucje publiczne </a:t>
          </a:r>
          <a:endParaRPr lang="en-US" sz="1900" kern="1200"/>
        </a:p>
      </dsp:txBody>
      <dsp:txXfrm>
        <a:off x="2463684" y="1823198"/>
        <a:ext cx="2237149" cy="1342289"/>
      </dsp:txXfrm>
    </dsp:sp>
    <dsp:sp modelId="{1AA42B1D-F72F-46A8-8E8D-3DCE2B810288}">
      <dsp:nvSpPr>
        <dsp:cNvPr id="0" name=""/>
        <dsp:cNvSpPr/>
      </dsp:nvSpPr>
      <dsp:spPr>
        <a:xfrm>
          <a:off x="4924548" y="1823198"/>
          <a:ext cx="2237149" cy="1342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Lokalne organizacje </a:t>
          </a:r>
          <a:endParaRPr lang="en-US" sz="1900" kern="1200"/>
        </a:p>
      </dsp:txBody>
      <dsp:txXfrm>
        <a:off x="4924548" y="1823198"/>
        <a:ext cx="2237149" cy="1342289"/>
      </dsp:txXfrm>
    </dsp:sp>
    <dsp:sp modelId="{8EB0F007-BC58-43C2-B101-0AA8232DE492}">
      <dsp:nvSpPr>
        <dsp:cNvPr id="0" name=""/>
        <dsp:cNvSpPr/>
      </dsp:nvSpPr>
      <dsp:spPr>
        <a:xfrm>
          <a:off x="7385413" y="1823198"/>
          <a:ext cx="2237149" cy="13422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i="0" kern="1200"/>
            <a:t>Międzynarodowe organizacje</a:t>
          </a:r>
          <a:endParaRPr lang="en-US" sz="1900" kern="1200"/>
        </a:p>
      </dsp:txBody>
      <dsp:txXfrm>
        <a:off x="7385413" y="1823198"/>
        <a:ext cx="2237149" cy="1342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1219200"/>
            <a:ext cx="8825658" cy="5188999"/>
          </a:xfrm>
        </p:spPr>
        <p:txBody>
          <a:bodyPr/>
          <a:lstStyle/>
          <a:p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600" dirty="0"/>
            </a:br>
            <a:br>
              <a:rPr lang="pl-PL" sz="3600" dirty="0"/>
            </a:br>
            <a:br>
              <a:rPr lang="pl-PL" sz="3600" dirty="0"/>
            </a:br>
            <a:br>
              <a:rPr lang="pl-PL" sz="3600" dirty="0"/>
            </a:br>
            <a:br>
              <a:rPr lang="pl-PL" sz="3600" dirty="0"/>
            </a:br>
            <a:br>
              <a:rPr lang="pl-PL" sz="3600" dirty="0"/>
            </a:br>
            <a:br>
              <a:rPr lang="pl-PL" sz="3600" dirty="0"/>
            </a:br>
            <a:br>
              <a:rPr lang="pl-PL" sz="3600" dirty="0"/>
            </a:br>
            <a:br>
              <a:rPr lang="pl-PL" sz="3600" dirty="0"/>
            </a:br>
            <a:r>
              <a:rPr lang="pl-PL" sz="3600" dirty="0"/>
              <a:t>Transport Manager </a:t>
            </a:r>
            <a:br>
              <a:rPr lang="pl-PL" sz="3200" dirty="0"/>
            </a:br>
            <a:r>
              <a:rPr lang="pl-PL" sz="3200" dirty="0"/>
              <a:t>							</a:t>
            </a: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r>
              <a:rPr lang="pl-PL" sz="4400" b="1" dirty="0"/>
              <a:t>„</a:t>
            </a:r>
            <a:r>
              <a:rPr lang="pl-P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pl-PL" sz="36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Od 2025 r. firmy - również transportowe - przekraczające 250 pracowników będą musiały raportować ślad węglowy – ESG.</a:t>
            </a:r>
            <a:br>
              <a:rPr lang="pl-PL" sz="3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pl-PL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” </a:t>
            </a:r>
            <a:br>
              <a:rPr lang="pl-PL" sz="4400" b="1" dirty="0"/>
            </a:br>
            <a:br>
              <a:rPr lang="pl-PL" sz="4400" b="1" dirty="0"/>
            </a:b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Górnośląskie Stowarzyszenie Przewoźników Drogowych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/>
              <a:t>.												</a:t>
            </a:r>
            <a:r>
              <a:rPr lang="pl-PL" sz="2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>
                <a:latin typeface="Calibri" panose="020F0502020204030204" pitchFamily="34" charset="0"/>
                <a:cs typeface="Calibri" panose="020F0502020204030204" pitchFamily="34" charset="0"/>
              </a:rPr>
              <a:t>05.12.2024 Katowice 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65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9E0CE-11A8-0C48-F2B3-1E286035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Harmonogram wejścia w życie Dyrektywy CSRD za 2028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B9374B-5743-50B3-0CBC-95C03D91E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Podmioty – organizacje spoza UE, które :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b="1" dirty="0"/>
              <a:t>Uzyskują obrót netto w UE ponad 150 mln </a:t>
            </a:r>
          </a:p>
          <a:p>
            <a:r>
              <a:rPr lang="pl-PL" b="1" dirty="0"/>
              <a:t>oraz posiadają w UE oddział o obrocie netto ponad 40 mln </a:t>
            </a:r>
            <a:r>
              <a:rPr lang="pl-PL" b="1" dirty="0" err="1"/>
              <a:t>eur</a:t>
            </a:r>
            <a:r>
              <a:rPr lang="pl-PL" b="1" dirty="0"/>
              <a:t> </a:t>
            </a:r>
          </a:p>
          <a:p>
            <a:r>
              <a:rPr lang="pl-PL" b="1" dirty="0"/>
              <a:t>Lub</a:t>
            </a:r>
          </a:p>
          <a:p>
            <a:r>
              <a:rPr lang="pl-PL" b="1" dirty="0"/>
              <a:t>Podmioty organizacje posiadające spółkę podlegającą pod CSRD</a:t>
            </a:r>
          </a:p>
        </p:txBody>
      </p:sp>
    </p:spTree>
    <p:extLst>
      <p:ext uri="{BB962C8B-B14F-4D97-AF65-F5344CB8AC3E}">
        <p14:creationId xmlns:p14="http://schemas.microsoft.com/office/powerpoint/2010/main" val="362962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0CCAE1-FAEE-F655-1B5A-C9A1966C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EBEBEB"/>
                </a:solidFill>
              </a:rPr>
              <a:t>Odpowiedzialność środowiskowa -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0FCA1FA-1BCA-F3D0-9F08-8E93E2913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985105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923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5AD871-FB83-8C40-B90B-9CD41F3D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pl-PL" sz="2300">
                <a:solidFill>
                  <a:srgbClr val="EBEBEB"/>
                </a:solidFill>
              </a:rPr>
              <a:t>Odpowiedzialność środowiskowa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1447926-1FC7-6789-0AF2-CF966B054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51045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279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7B50C-BA86-4F51-A3E5-EE1354FCE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7DC5BDA-5569-44D1-B022-C75E74FC5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CA3556-7AA2-9D7C-D214-E479C7AB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Odpowiedzialność społeczna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125878-85CE-4A00-BA94-36987E341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C2E1DEB4-37FD-23E3-68AA-C219C2815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495679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2692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104B32-B28A-313D-54F6-C0B4688A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pl-PL" sz="2300">
                <a:solidFill>
                  <a:srgbClr val="EBEBEB"/>
                </a:solidFill>
              </a:rPr>
              <a:t>Odpowiedzialność społeczna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aphicFrame>
        <p:nvGraphicFramePr>
          <p:cNvPr id="22" name="Symbol zastępczy zawartości 2">
            <a:extLst>
              <a:ext uri="{FF2B5EF4-FFF2-40B4-BE49-F238E27FC236}">
                <a16:creationId xmlns:a16="http://schemas.microsoft.com/office/drawing/2014/main" id="{4CC84A63-6B43-1262-E024-A4CB1F51C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2092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59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4F80BB-BD0B-AFB9-DD1F-21C20B5E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Odpowiedzialność zarządcza – ład korporacyjny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DD984B-C4B7-4E83-7395-77DD3AB9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b="0" i="0" dirty="0">
              <a:solidFill>
                <a:srgbClr val="575757"/>
              </a:solidFill>
              <a:effectLst/>
              <a:latin typeface="Verdana" panose="020B0604030504040204" pitchFamily="34" charset="0"/>
            </a:endParaRPr>
          </a:p>
          <a:p>
            <a:r>
              <a:rPr lang="pl-PL" b="1" dirty="0">
                <a:solidFill>
                  <a:srgbClr val="575757"/>
                </a:solidFill>
                <a:latin typeface="Verdana" panose="020B0604030504040204" pitchFamily="34" charset="0"/>
              </a:rPr>
              <a:t>Strategie zarządzania w firmie:</a:t>
            </a:r>
          </a:p>
          <a:p>
            <a:pPr marL="0" indent="0">
              <a:buNone/>
            </a:pPr>
            <a:endParaRPr lang="pl-PL" b="1" dirty="0">
              <a:solidFill>
                <a:srgbClr val="575757"/>
              </a:solidFill>
              <a:latin typeface="Verdana" panose="020B0604030504040204" pitchFamily="34" charset="0"/>
            </a:endParaRPr>
          </a:p>
          <a:p>
            <a:r>
              <a:rPr lang="pl-PL" b="1" dirty="0">
                <a:solidFill>
                  <a:srgbClr val="575757"/>
                </a:solidFill>
                <a:latin typeface="Verdana" panose="020B0604030504040204" pitchFamily="34" charset="0"/>
              </a:rPr>
              <a:t>Odpowiedzialność członków zarządu</a:t>
            </a:r>
          </a:p>
          <a:p>
            <a:r>
              <a:rPr lang="pl-PL" b="1" dirty="0">
                <a:solidFill>
                  <a:srgbClr val="575757"/>
                </a:solidFill>
                <a:latin typeface="Verdana" panose="020B0604030504040204" pitchFamily="34" charset="0"/>
              </a:rPr>
              <a:t>System nadzoru nad wdrażaniem ESG</a:t>
            </a:r>
          </a:p>
          <a:p>
            <a:r>
              <a:rPr lang="pl-PL" b="1" dirty="0">
                <a:solidFill>
                  <a:srgbClr val="575757"/>
                </a:solidFill>
                <a:latin typeface="Verdana" panose="020B0604030504040204" pitchFamily="34" charset="0"/>
              </a:rPr>
              <a:t>Relacje z interesariuszami</a:t>
            </a:r>
          </a:p>
          <a:p>
            <a:r>
              <a:rPr lang="pl-PL" b="1" dirty="0">
                <a:solidFill>
                  <a:srgbClr val="575757"/>
                </a:solidFill>
                <a:latin typeface="Verdana" panose="020B0604030504040204" pitchFamily="34" charset="0"/>
              </a:rPr>
              <a:t>Badanie otoczenia</a:t>
            </a:r>
          </a:p>
        </p:txBody>
      </p:sp>
    </p:spTree>
    <p:extLst>
      <p:ext uri="{BB962C8B-B14F-4D97-AF65-F5344CB8AC3E}">
        <p14:creationId xmlns:p14="http://schemas.microsoft.com/office/powerpoint/2010/main" val="139648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6D3A052-8C29-27E1-D229-CC03DD540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pl-PL">
                <a:solidFill>
                  <a:schemeClr val="tx1"/>
                </a:solidFill>
              </a:rPr>
              <a:t>Ład korporacyjny 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6DDB72-4788-E75E-78A3-1218022DE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</a:rPr>
              <a:t>Procedury ESG</a:t>
            </a:r>
          </a:p>
          <a:p>
            <a:r>
              <a:rPr lang="pl-PL" sz="2800" dirty="0">
                <a:solidFill>
                  <a:schemeClr val="tx1"/>
                </a:solidFill>
              </a:rPr>
              <a:t>Zapobieganie nadużyciom</a:t>
            </a:r>
          </a:p>
          <a:p>
            <a:r>
              <a:rPr lang="pl-PL" sz="2800" dirty="0">
                <a:solidFill>
                  <a:schemeClr val="tx1"/>
                </a:solidFill>
              </a:rPr>
              <a:t>Cyfryzacja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308D749-5984-4BB8-A788-A85D24304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rgbClr val="B31166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5B8172D-A4C8-41B4-8991-78BBEC403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7718854" y="6391839"/>
            <a:ext cx="2997637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>
              <a:solidFill>
                <a:srgbClr val="B31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07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E4BF38-B430-F0E7-C7CD-12CDC34B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EBEBEB"/>
                </a:solidFill>
              </a:rPr>
              <a:t>Interesariusze wewnętrzni – siła oddziaływania – badanie otoczenia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5DEEB1EA-18D7-23E0-21C4-4505EBE28D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3357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916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7B50C-BA86-4F51-A3E5-EE1354FCE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7DC5BDA-5569-44D1-B022-C75E74FC5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9F3712-601E-3F96-D4E2-01AC1E1F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000">
                <a:solidFill>
                  <a:srgbClr val="FFFFFF"/>
                </a:solidFill>
              </a:rPr>
              <a:t>Interesariusze zewnętrzni – siła oddziaływania – badanie otoczenia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125878-85CE-4A00-BA94-36987E341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9BC6226-C11E-0B6C-5B7A-EACE1A3D7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072096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6844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FB2E90-622B-8B1D-C554-5FF03047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Odpowiedzialność karna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309092-2D9D-EEFD-86DA-6691CDB85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68032"/>
            <a:ext cx="8761412" cy="3416300"/>
          </a:xfrm>
        </p:spPr>
        <p:txBody>
          <a:bodyPr>
            <a:normAutofit/>
          </a:bodyPr>
          <a:lstStyle/>
          <a:p>
            <a:endParaRPr lang="pl-PL" b="1" dirty="0"/>
          </a:p>
          <a:p>
            <a:r>
              <a:rPr lang="pl-PL" b="1" dirty="0"/>
              <a:t>Kto dopuszcza się niesporządzenia sprawozdania finansowego, skonsolidowanego sprawozdania finansowego, sprawozdania z działalności, sprawozdania z działalności grupy kapitałowej, sprawozdania z płatności na rzecz administracji publicznej, skonsolidowanego sprawozdania z płatności na rzecz administracji publicznej, sprawozdania o podatku dochodowym, sporządzenia ich niezgodnie z przepisami ustawy lub zawarcia w tych sprawozdaniach nierzetelnych danych podlega grzywnie albo karze pozbawienia wolności do lat 2, albo obu tym karom łącznie (art. 77 ustawy o rachunkowości)</a:t>
            </a:r>
          </a:p>
        </p:txBody>
      </p:sp>
    </p:spTree>
    <p:extLst>
      <p:ext uri="{BB962C8B-B14F-4D97-AF65-F5344CB8AC3E}">
        <p14:creationId xmlns:p14="http://schemas.microsoft.com/office/powerpoint/2010/main" val="281622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E069FF8-0F7C-C4E6-C19E-CE920381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EBEBEB"/>
                </a:solidFill>
              </a:rPr>
              <a:t>ESG definicja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8815971-F933-95C6-4AA3-3B54AA5D5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41541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9220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7202F7-3B49-82EB-CE42-AB84047B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Odpowiedzialność karna – kary finansowe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448952-5574-28D7-15F8-5610C90BF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  <a:p>
            <a:r>
              <a:rPr lang="pl-PL" b="1" dirty="0"/>
              <a:t>• Kara finansowa w stawkach dziennych od 10 do 540, wysokość od 10 do 2000 PLN (czyli od 100 zł do 1,08 mln zł)</a:t>
            </a:r>
          </a:p>
          <a:p>
            <a:endParaRPr lang="pl-PL" b="1" dirty="0"/>
          </a:p>
          <a:p>
            <a:r>
              <a:rPr lang="pl-PL" b="1" dirty="0"/>
              <a:t>• Inne kary: więzienie od 1 miesiąca do 2 lat, a także zakaz prowadzenia</a:t>
            </a:r>
          </a:p>
          <a:p>
            <a:pPr marL="0" indent="0">
              <a:buNone/>
            </a:pPr>
            <a:r>
              <a:rPr lang="pl-PL" b="1" dirty="0"/>
              <a:t>     określonej działalności gospodarczej (KK, art. 33)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7979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0D8E720-6BD3-712F-3FA9-895FD53B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pl-PL" sz="3200" b="1" dirty="0">
                <a:solidFill>
                  <a:schemeClr val="tx1"/>
                </a:solidFill>
              </a:rPr>
              <a:t>Organ kontrolny – Izba Biegłych Rewidentów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9C0CA2-E4A2-1FD2-1621-E4A7C90D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</a:rPr>
              <a:t>Kontrolę  nad sprawozdaniami niefinansowymi będą sprawowali </a:t>
            </a:r>
          </a:p>
          <a:p>
            <a:r>
              <a:rPr lang="pl-PL" sz="2400" b="1" dirty="0">
                <a:solidFill>
                  <a:schemeClr val="tx1"/>
                </a:solidFill>
              </a:rPr>
              <a:t>Biegli Rewidenci</a:t>
            </a:r>
          </a:p>
          <a:p>
            <a:endParaRPr lang="pl-PL" sz="2400" b="1" dirty="0">
              <a:solidFill>
                <a:schemeClr val="tx1"/>
              </a:solidFill>
            </a:endParaRPr>
          </a:p>
          <a:p>
            <a:r>
              <a:rPr lang="pl-PL" sz="2400" b="1" dirty="0">
                <a:solidFill>
                  <a:schemeClr val="tx1"/>
                </a:solidFill>
              </a:rPr>
              <a:t>www.pibr.org.pl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32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D49C36-C6D6-7730-1D65-420CAB6E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pl-PL"/>
              <a:t>Cele zrównoważnego rozwoju ONZ </a:t>
            </a:r>
          </a:p>
        </p:txBody>
      </p:sp>
      <p:pic>
        <p:nvPicPr>
          <p:cNvPr id="5" name="Symbol zastępczy zawartości 4" descr="Obraz zawierający tekst, zrzut ekranu, Czcionka, logo&#10;&#10;Opis wygenerowany automatycznie">
            <a:extLst>
              <a:ext uri="{FF2B5EF4-FFF2-40B4-BE49-F238E27FC236}">
                <a16:creationId xmlns:a16="http://schemas.microsoft.com/office/drawing/2014/main" id="{9C031F2E-8B25-6B86-084E-7B7D7803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1" b="692"/>
          <a:stretch/>
        </p:blipFill>
        <p:spPr>
          <a:xfrm>
            <a:off x="542611" y="2341266"/>
            <a:ext cx="11435024" cy="440117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595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B44741E-4F8A-4DC4-96E4-E4A2E555A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FDC0C6-6677-4608-AE99-98D3C7BB1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89982C5-DDA9-41E0-8CF5-F83999C1B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6E454F1-BC7B-4FC5-901F-84095FC67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0BDA7F3-0D92-4CE5-B124-114C29D28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86F90B9-54A4-4A43-B853-11AA290E0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5E538A9-6169-4720-88AE-7AE14BE80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59E5CEE5-D27F-4281-9293-590AD4163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FCAD798-DEC5-4392-90CE-C46AD6CE6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0" name="Rectangle 39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6A9CD1D-C92E-2E3A-F097-4771E147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370143"/>
            <a:ext cx="6391270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Raportowanie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347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7EDBC2-C5EA-756B-1159-4BE103E9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Dziękuj</a:t>
            </a:r>
            <a:r>
              <a:rPr lang="pl-PL" sz="3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ę</a:t>
            </a:r>
            <a:r>
              <a:rPr lang="en-US" sz="3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pl-PL" sz="3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za uwagę , </a:t>
            </a:r>
            <a:br>
              <a:rPr lang="en-US" sz="3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Kornelia Lewandowska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27BBA-AE99-4D00-A26E-0B49DA4B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898DFFC-9C98-4276-B117-1EECD56D1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DF6785-2B9D-478C-AB08-3A6258EF7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9C1FA5F-1069-410C-ACE0-A24989171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4" name="Obraz 2" descr="Obraz zawierający pomieszczenie, rysunek, znak&#10;&#10;Opis wygenerowany automatycznie">
            <a:extLst>
              <a:ext uri="{FF2B5EF4-FFF2-40B4-BE49-F238E27FC236}">
                <a16:creationId xmlns:a16="http://schemas.microsoft.com/office/drawing/2014/main" id="{1054EB08-7CF3-C67D-4434-7EE94E0B8D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6974" y="1114621"/>
            <a:ext cx="4628758" cy="4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80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DD1CE44-509C-F5BF-4A15-507EBA2C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pl-PL" sz="2500" b="1" dirty="0">
                <a:solidFill>
                  <a:schemeClr val="tx1"/>
                </a:solidFill>
              </a:rPr>
              <a:t>Podstawy polityki zrównoważonego</a:t>
            </a:r>
            <a:br>
              <a:rPr lang="pl-PL" sz="2500" b="1" dirty="0">
                <a:solidFill>
                  <a:schemeClr val="tx1"/>
                </a:solidFill>
              </a:rPr>
            </a:br>
            <a:r>
              <a:rPr lang="pl-PL" sz="2500" b="1" dirty="0">
                <a:solidFill>
                  <a:schemeClr val="tx1"/>
                </a:solidFill>
              </a:rPr>
              <a:t>rozwoju UE – regulacje ogólne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65DDC0-1385-7A9F-1698-842251C7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Europejski Zielony Ład </a:t>
            </a:r>
            <a:r>
              <a:rPr lang="pl-PL" dirty="0">
                <a:solidFill>
                  <a:schemeClr val="tx1"/>
                </a:solidFill>
              </a:rPr>
              <a:t>(Komunikat Komisji do PE z 11.12.2019)</a:t>
            </a:r>
          </a:p>
          <a:p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Rozporządzenie PE i Rady </a:t>
            </a:r>
            <a:r>
              <a:rPr lang="pl-PL" dirty="0">
                <a:solidFill>
                  <a:schemeClr val="tx1"/>
                </a:solidFill>
              </a:rPr>
              <a:t>(UE) </a:t>
            </a:r>
            <a:r>
              <a:rPr lang="pl-PL" b="1" dirty="0">
                <a:solidFill>
                  <a:schemeClr val="tx1"/>
                </a:solidFill>
              </a:rPr>
              <a:t>2021/1119</a:t>
            </a:r>
            <a:r>
              <a:rPr lang="pl-PL" dirty="0">
                <a:solidFill>
                  <a:schemeClr val="tx1"/>
                </a:solidFill>
              </a:rPr>
              <a:t> z 30.06.2021w sprawie ustanowienia ram </a:t>
            </a:r>
            <a:r>
              <a:rPr lang="pl-PL" b="1" dirty="0">
                <a:solidFill>
                  <a:schemeClr val="tx1"/>
                </a:solidFill>
              </a:rPr>
              <a:t>na potrzeby osiągnięcia neutralności klimatycznej i zmiany rozporządzeń </a:t>
            </a:r>
            <a:r>
              <a:rPr lang="pl-PL" dirty="0">
                <a:solidFill>
                  <a:schemeClr val="tx1"/>
                </a:solidFill>
              </a:rPr>
              <a:t>(WE)401/2009 i (UE) 2018/1999 (Europejskie prawo o klimacie)</a:t>
            </a:r>
          </a:p>
          <a:p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2030: redukcja emisji o 55% </a:t>
            </a:r>
            <a:r>
              <a:rPr lang="pl-PL" dirty="0">
                <a:solidFill>
                  <a:schemeClr val="tx1"/>
                </a:solidFill>
              </a:rPr>
              <a:t>(w porównaniu z 1990 r.) –</a:t>
            </a:r>
          </a:p>
          <a:p>
            <a:r>
              <a:rPr lang="pl-PL" dirty="0">
                <a:solidFill>
                  <a:schemeClr val="tx1"/>
                </a:solidFill>
              </a:rPr>
              <a:t>(w 2021 roku w UE wyemitowano ok. 3,5 mld t, a cel 2030 to 2,43 mld t (wg EEA)</a:t>
            </a:r>
          </a:p>
          <a:p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2050: neutralność klimatyczna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25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4743874-A6B4-EC5D-4FA0-17CE699A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pl-PL" sz="3200" b="1" dirty="0">
                <a:solidFill>
                  <a:schemeClr val="tx1"/>
                </a:solidFill>
              </a:rPr>
              <a:t>Regulacje dotyczące ESG w UE </a:t>
            </a:r>
            <a:r>
              <a:rPr lang="pl-PL" sz="3200" b="1" dirty="0" err="1">
                <a:solidFill>
                  <a:schemeClr val="tx1"/>
                </a:solidFill>
              </a:rPr>
              <a:t>cz.I</a:t>
            </a:r>
            <a:r>
              <a:rPr lang="pl-PL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459848-7A63-756E-1B8C-B3BB6CC5C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700" b="1" dirty="0">
                <a:solidFill>
                  <a:schemeClr val="tx1"/>
                </a:solidFill>
              </a:rPr>
              <a:t>Dyrektywa w sprawie sprawozdawczości niefinansowej</a:t>
            </a:r>
            <a:r>
              <a:rPr lang="pl-PL" sz="1700" dirty="0">
                <a:solidFill>
                  <a:schemeClr val="tx1"/>
                </a:solidFill>
              </a:rPr>
              <a:t> (</a:t>
            </a:r>
            <a:r>
              <a:rPr lang="pl-PL" sz="1700" b="1" dirty="0">
                <a:solidFill>
                  <a:schemeClr val="tx1"/>
                </a:solidFill>
              </a:rPr>
              <a:t>NFRD</a:t>
            </a:r>
            <a:r>
              <a:rPr lang="pl-PL" sz="1700" dirty="0">
                <a:solidFill>
                  <a:schemeClr val="tx1"/>
                </a:solidFill>
              </a:rPr>
              <a:t> - Non-Financial Reporting Directive"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700" dirty="0">
                <a:solidFill>
                  <a:schemeClr val="tx1"/>
                </a:solidFill>
              </a:rPr>
              <a:t>       (uchwalona w 2014, obowiązuje od roku finansowego 2017, nowelizacja    w 2021)</a:t>
            </a:r>
          </a:p>
          <a:p>
            <a:pPr>
              <a:lnSpc>
                <a:spcPct val="90000"/>
              </a:lnSpc>
            </a:pPr>
            <a:r>
              <a:rPr lang="pl-PL" sz="1700" dirty="0">
                <a:solidFill>
                  <a:schemeClr val="tx1"/>
                </a:solidFill>
              </a:rPr>
              <a:t> </a:t>
            </a:r>
            <a:r>
              <a:rPr lang="pl-PL" sz="1700" b="1" dirty="0">
                <a:solidFill>
                  <a:schemeClr val="tx1"/>
                </a:solidFill>
              </a:rPr>
              <a:t>Taksonomia UE </a:t>
            </a:r>
            <a:r>
              <a:rPr lang="pl-PL" sz="1700" dirty="0">
                <a:solidFill>
                  <a:schemeClr val="tx1"/>
                </a:solidFill>
              </a:rPr>
              <a:t>(rozporządzenie PE i Rady z 18.06.2020 w sprawie ustanowienia ram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700" dirty="0">
                <a:solidFill>
                  <a:schemeClr val="tx1"/>
                </a:solidFill>
              </a:rPr>
              <a:t>ułatwiających zrównoważone inwestycje (obowiązuje od 2021) – taksonomia tworzy jednorodną terminologię i prowadzi do przejrzystości</a:t>
            </a:r>
          </a:p>
          <a:p>
            <a:pPr>
              <a:lnSpc>
                <a:spcPct val="90000"/>
              </a:lnSpc>
            </a:pPr>
            <a:r>
              <a:rPr lang="pl-PL" sz="1700" b="1" dirty="0">
                <a:solidFill>
                  <a:schemeClr val="tx1"/>
                </a:solidFill>
              </a:rPr>
              <a:t>Rozporządzenie PE i Rady (UE) 2019/2088 z 27.11.2019 w sprawie ujawniania </a:t>
            </a:r>
            <a:r>
              <a:rPr lang="pl-PL" sz="1700" b="1" dirty="0" err="1">
                <a:solidFill>
                  <a:schemeClr val="tx1"/>
                </a:solidFill>
              </a:rPr>
              <a:t>informacji</a:t>
            </a:r>
            <a:r>
              <a:rPr lang="pl-PL" sz="1700" dirty="0" err="1">
                <a:solidFill>
                  <a:schemeClr val="tx1"/>
                </a:solidFill>
              </a:rPr>
              <a:t>:</a:t>
            </a:r>
            <a:r>
              <a:rPr lang="pl-PL" sz="1700" b="1" dirty="0" err="1">
                <a:solidFill>
                  <a:schemeClr val="tx1"/>
                </a:solidFill>
              </a:rPr>
              <a:t>związanych</a:t>
            </a:r>
            <a:r>
              <a:rPr lang="pl-PL" sz="1700" b="1" dirty="0">
                <a:solidFill>
                  <a:schemeClr val="tx1"/>
                </a:solidFill>
              </a:rPr>
              <a:t> ze zrównoważonym rozwojem w sektorze usług finansowych (SFRD</a:t>
            </a:r>
            <a:r>
              <a:rPr lang="pl-PL" sz="1700" dirty="0">
                <a:solidFill>
                  <a:schemeClr val="tx1"/>
                </a:solidFill>
              </a:rPr>
              <a:t> </a:t>
            </a:r>
            <a:r>
              <a:rPr lang="pl-PL" sz="1700" dirty="0" err="1">
                <a:solidFill>
                  <a:schemeClr val="tx1"/>
                </a:solidFill>
              </a:rPr>
              <a:t>Sustainability-related</a:t>
            </a:r>
            <a:r>
              <a:rPr lang="pl-PL" sz="1700" dirty="0">
                <a:solidFill>
                  <a:schemeClr val="tx1"/>
                </a:solidFill>
              </a:rPr>
              <a:t> </a:t>
            </a:r>
            <a:r>
              <a:rPr lang="pl-PL" sz="1700" dirty="0" err="1">
                <a:solidFill>
                  <a:schemeClr val="tx1"/>
                </a:solidFill>
              </a:rPr>
              <a:t>disclosoures</a:t>
            </a:r>
            <a:r>
              <a:rPr lang="pl-PL" sz="1700" dirty="0">
                <a:solidFill>
                  <a:schemeClr val="tx1"/>
                </a:solidFill>
              </a:rPr>
              <a:t> in the </a:t>
            </a:r>
            <a:r>
              <a:rPr lang="pl-PL" sz="1700" dirty="0" err="1">
                <a:solidFill>
                  <a:schemeClr val="tx1"/>
                </a:solidFill>
              </a:rPr>
              <a:t>financial</a:t>
            </a:r>
            <a:r>
              <a:rPr lang="pl-PL" sz="1700" dirty="0">
                <a:solidFill>
                  <a:schemeClr val="tx1"/>
                </a:solidFill>
              </a:rPr>
              <a:t> </a:t>
            </a:r>
            <a:r>
              <a:rPr lang="pl-PL" sz="1700" dirty="0" err="1">
                <a:solidFill>
                  <a:schemeClr val="tx1"/>
                </a:solidFill>
              </a:rPr>
              <a:t>servicessector</a:t>
            </a:r>
            <a:r>
              <a:rPr lang="pl-PL" sz="17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9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602182E-98EC-834A-BCFE-AB1AD291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pl-PL" sz="3200" b="1" dirty="0">
                <a:solidFill>
                  <a:schemeClr val="tx1"/>
                </a:solidFill>
              </a:rPr>
              <a:t>Regulacje dotyczące ESG w UE </a:t>
            </a:r>
            <a:r>
              <a:rPr lang="pl-PL" sz="3200" b="1" dirty="0" err="1">
                <a:solidFill>
                  <a:schemeClr val="tx1"/>
                </a:solidFill>
              </a:rPr>
              <a:t>cz</a:t>
            </a:r>
            <a:r>
              <a:rPr lang="pl-PL" sz="3200" b="1" dirty="0">
                <a:solidFill>
                  <a:schemeClr val="tx1"/>
                </a:solidFill>
              </a:rPr>
              <a:t> . 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609972-F84D-03B0-1FA0-54BD51BF4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700" b="1" dirty="0">
                <a:solidFill>
                  <a:schemeClr val="tx1"/>
                </a:solidFill>
              </a:rPr>
              <a:t>Pakiet Fit for 55 </a:t>
            </a:r>
            <a:r>
              <a:rPr lang="pl-PL" sz="1700" dirty="0">
                <a:solidFill>
                  <a:schemeClr val="tx1"/>
                </a:solidFill>
              </a:rPr>
              <a:t>( 2021): m.in. pochłanianie CO2 310 mln t, 40% en. z OZE w 2030, poprawa efektywności energetycznej, ETS 2, CBAM (Carbon </a:t>
            </a:r>
            <a:r>
              <a:rPr lang="pl-PL" sz="1700" dirty="0" err="1">
                <a:solidFill>
                  <a:schemeClr val="tx1"/>
                </a:solidFill>
              </a:rPr>
              <a:t>Border</a:t>
            </a:r>
            <a:r>
              <a:rPr lang="pl-PL" sz="1700" dirty="0">
                <a:solidFill>
                  <a:schemeClr val="tx1"/>
                </a:solidFill>
              </a:rPr>
              <a:t> </a:t>
            </a:r>
            <a:r>
              <a:rPr lang="pl-PL" sz="1700" dirty="0" err="1">
                <a:solidFill>
                  <a:schemeClr val="tx1"/>
                </a:solidFill>
              </a:rPr>
              <a:t>Adjustment</a:t>
            </a:r>
            <a:r>
              <a:rPr lang="pl-PL" sz="1700" dirty="0">
                <a:solidFill>
                  <a:schemeClr val="tx1"/>
                </a:solidFill>
              </a:rPr>
              <a:t> </a:t>
            </a:r>
            <a:r>
              <a:rPr lang="pl-PL" sz="1700" dirty="0" err="1">
                <a:solidFill>
                  <a:schemeClr val="tx1"/>
                </a:solidFill>
              </a:rPr>
              <a:t>Mechanism</a:t>
            </a:r>
            <a:r>
              <a:rPr lang="pl-PL" sz="1700" dirty="0">
                <a:solidFill>
                  <a:schemeClr val="tx1"/>
                </a:solidFill>
              </a:rPr>
              <a:t>: PE –</a:t>
            </a:r>
          </a:p>
          <a:p>
            <a:pPr>
              <a:lnSpc>
                <a:spcPct val="90000"/>
              </a:lnSpc>
            </a:pPr>
            <a:r>
              <a:rPr lang="pl-PL" sz="1700" dirty="0">
                <a:solidFill>
                  <a:schemeClr val="tx1"/>
                </a:solidFill>
              </a:rPr>
              <a:t>18.04.2023, pełne wdrożenie 2026, start 2025 – rejestracja importerów produktów wysokoemisyjnych), działania ochronne</a:t>
            </a:r>
          </a:p>
          <a:p>
            <a:pPr>
              <a:lnSpc>
                <a:spcPct val="90000"/>
              </a:lnSpc>
            </a:pPr>
            <a:r>
              <a:rPr lang="pl-PL" sz="1700" dirty="0">
                <a:solidFill>
                  <a:schemeClr val="tx1"/>
                </a:solidFill>
              </a:rPr>
              <a:t> </a:t>
            </a:r>
            <a:r>
              <a:rPr lang="pl-PL" sz="1700" b="1" dirty="0">
                <a:solidFill>
                  <a:schemeClr val="tx1"/>
                </a:solidFill>
              </a:rPr>
              <a:t>Dyrektywa CSRD </a:t>
            </a:r>
            <a:r>
              <a:rPr lang="pl-PL" sz="1700" dirty="0">
                <a:solidFill>
                  <a:schemeClr val="tx1"/>
                </a:solidFill>
              </a:rPr>
              <a:t>(</a:t>
            </a:r>
            <a:r>
              <a:rPr lang="pl-PL" sz="1700" dirty="0" err="1">
                <a:solidFill>
                  <a:schemeClr val="tx1"/>
                </a:solidFill>
              </a:rPr>
              <a:t>Corporate</a:t>
            </a:r>
            <a:r>
              <a:rPr lang="pl-PL" sz="1700" dirty="0">
                <a:solidFill>
                  <a:schemeClr val="tx1"/>
                </a:solidFill>
              </a:rPr>
              <a:t> </a:t>
            </a:r>
            <a:r>
              <a:rPr lang="pl-PL" sz="1700" dirty="0" err="1">
                <a:solidFill>
                  <a:schemeClr val="tx1"/>
                </a:solidFill>
              </a:rPr>
              <a:t>Sustainability</a:t>
            </a:r>
            <a:r>
              <a:rPr lang="pl-PL" sz="1700" dirty="0">
                <a:solidFill>
                  <a:schemeClr val="tx1"/>
                </a:solidFill>
              </a:rPr>
              <a:t> Reporting Directive), </a:t>
            </a:r>
            <a:r>
              <a:rPr lang="pl-PL" sz="1700" dirty="0" err="1">
                <a:solidFill>
                  <a:schemeClr val="tx1"/>
                </a:solidFill>
              </a:rPr>
              <a:t>projektz</a:t>
            </a:r>
            <a:r>
              <a:rPr lang="pl-PL" sz="1700" dirty="0">
                <a:solidFill>
                  <a:schemeClr val="tx1"/>
                </a:solidFill>
              </a:rPr>
              <a:t> 2021, przyjęty w 2023, implementacja do lipca 2024 (opóźnienie PL) – </a:t>
            </a:r>
            <a:r>
              <a:rPr lang="pl-PL" sz="1700" b="1" dirty="0">
                <a:solidFill>
                  <a:schemeClr val="tx1"/>
                </a:solidFill>
              </a:rPr>
              <a:t>system raportowania ESG</a:t>
            </a:r>
          </a:p>
          <a:p>
            <a:pPr>
              <a:lnSpc>
                <a:spcPct val="90000"/>
              </a:lnSpc>
            </a:pPr>
            <a:r>
              <a:rPr lang="pl-PL" sz="1700" dirty="0">
                <a:solidFill>
                  <a:schemeClr val="tx1"/>
                </a:solidFill>
              </a:rPr>
              <a:t> </a:t>
            </a:r>
            <a:r>
              <a:rPr lang="pl-PL" sz="1700" b="1" dirty="0">
                <a:solidFill>
                  <a:schemeClr val="tx1"/>
                </a:solidFill>
              </a:rPr>
              <a:t>Dyrektywa CS3D 2024/1760 </a:t>
            </a:r>
            <a:r>
              <a:rPr lang="pl-PL" sz="1700" dirty="0">
                <a:solidFill>
                  <a:schemeClr val="tx1"/>
                </a:solidFill>
              </a:rPr>
              <a:t>z dnia 13 czerwca 2024 r. </a:t>
            </a:r>
            <a:r>
              <a:rPr lang="pl-PL" sz="1700" b="1" dirty="0">
                <a:solidFill>
                  <a:schemeClr val="tx1"/>
                </a:solidFill>
              </a:rPr>
              <a:t>w sprawie należytej staranności przedsiębiorstw w zakresie zrównoważonego rozwoju</a:t>
            </a:r>
          </a:p>
          <a:p>
            <a:pPr>
              <a:lnSpc>
                <a:spcPct val="90000"/>
              </a:lnSpc>
            </a:pPr>
            <a:endParaRPr lang="pl-PL" sz="17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7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87B50C-BA86-4F51-A3E5-EE1354FCE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E7DC5BDA-5569-44D1-B022-C75E74FC5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DD7A4F43-931C-4319-70FD-7528080B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pl-PL" sz="2000">
                <a:solidFill>
                  <a:srgbClr val="FFFFFF"/>
                </a:solidFill>
              </a:rPr>
            </a:br>
            <a:r>
              <a:rPr lang="pl-PL" sz="2000" b="1">
                <a:solidFill>
                  <a:srgbClr val="FFFFFF"/>
                </a:solidFill>
              </a:rPr>
              <a:t>Odpowiedzialność  organizacji – podmiotu w 3 obszarach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125878-85CE-4A00-BA94-36987E341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24C39046-41EC-D081-3F94-9077C8EC2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63712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2555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70CDCF-A96D-6604-8C53-D01EDF3D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Harmonogram wejścia w życie Dyrektywy CSRD za 2024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D48146-2077-C8D7-186B-0FA431AD2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10493"/>
            <a:ext cx="8761412" cy="3709307"/>
          </a:xfrm>
        </p:spPr>
        <p:txBody>
          <a:bodyPr/>
          <a:lstStyle/>
          <a:p>
            <a:r>
              <a:rPr lang="pl-PL" b="1" dirty="0"/>
              <a:t>Raportowanie za rok 2024 </a:t>
            </a:r>
            <a:r>
              <a:rPr lang="pl-PL" dirty="0"/>
              <a:t>– organizacje podlegające pod NFRD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Firmy zatrudniające ponad </a:t>
            </a:r>
            <a:r>
              <a:rPr lang="pl-PL" b="1" dirty="0"/>
              <a:t>500 pracowników </a:t>
            </a:r>
          </a:p>
          <a:p>
            <a:pPr marL="0" indent="0">
              <a:buNone/>
            </a:pPr>
            <a:r>
              <a:rPr lang="pl-PL" dirty="0"/>
              <a:t>             oraz spełniające jeden z warunków:</a:t>
            </a:r>
          </a:p>
          <a:p>
            <a:r>
              <a:rPr lang="pl-PL" dirty="0"/>
              <a:t>Przychody netto ze sprzedaży </a:t>
            </a:r>
            <a:r>
              <a:rPr lang="pl-PL" b="1" dirty="0"/>
              <a:t>ponad 50 mln </a:t>
            </a:r>
            <a:r>
              <a:rPr lang="pl-PL" b="1" dirty="0" err="1"/>
              <a:t>eur</a:t>
            </a:r>
            <a:endParaRPr lang="pl-PL" b="1" dirty="0"/>
          </a:p>
          <a:p>
            <a:pPr marL="0" indent="0">
              <a:buNone/>
            </a:pPr>
            <a:r>
              <a:rPr lang="pl-PL" dirty="0"/>
              <a:t>                                    </a:t>
            </a:r>
            <a:r>
              <a:rPr lang="pl-PL" b="1" dirty="0"/>
              <a:t>lub/i</a:t>
            </a:r>
          </a:p>
          <a:p>
            <a:r>
              <a:rPr lang="pl-PL" b="1" dirty="0"/>
              <a:t>Suma bilansowa ponad 25 mln </a:t>
            </a:r>
            <a:r>
              <a:rPr lang="pl-PL" b="1" dirty="0" err="1"/>
              <a:t>eur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8600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98111D-967C-E93C-5BB1-2E27FAC8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Harmonogram wejścia w życie Dyrektywy CSRD za 2025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5022B5-044D-5178-5CDF-B965A69D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Duże organizacje-podmioty spełniające dwa warunki z :</a:t>
            </a:r>
          </a:p>
          <a:p>
            <a:endParaRPr lang="pl-PL" b="1" dirty="0"/>
          </a:p>
          <a:p>
            <a:r>
              <a:rPr lang="pl-PL" b="1" dirty="0"/>
              <a:t>Zatrudniające ponad 250 pracowników</a:t>
            </a:r>
          </a:p>
          <a:p>
            <a:r>
              <a:rPr lang="pl-PL" b="1" dirty="0"/>
              <a:t>Przychody netto ze sprzedaży ponad 50 mln </a:t>
            </a:r>
            <a:r>
              <a:rPr lang="pl-PL" b="1" dirty="0" err="1"/>
              <a:t>eur</a:t>
            </a:r>
            <a:endParaRPr lang="pl-PL" b="1" dirty="0"/>
          </a:p>
          <a:p>
            <a:r>
              <a:rPr lang="pl-PL" b="1" dirty="0"/>
              <a:t>Suma bilansowa ponad 25 mln </a:t>
            </a:r>
            <a:r>
              <a:rPr lang="pl-PL" b="1" dirty="0" err="1"/>
              <a:t>eur</a:t>
            </a:r>
            <a:r>
              <a:rPr lang="pl-PL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647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6B840D-6FA6-CC05-CD3C-FB5C18D2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Harmonogram wejścia w życie Dyrektywy CSRD za 2026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AFE793-9686-EF2D-A1A3-090D178D7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Podmioty – organizacje spełniające dwa warunki z:</a:t>
            </a:r>
          </a:p>
          <a:p>
            <a:endParaRPr lang="pl-PL" b="1" dirty="0"/>
          </a:p>
          <a:p>
            <a:r>
              <a:rPr lang="pl-PL" b="1" dirty="0"/>
              <a:t>Zatrudniające ponad 10 pracowników </a:t>
            </a:r>
          </a:p>
          <a:p>
            <a:r>
              <a:rPr lang="pl-PL" b="1" dirty="0"/>
              <a:t>Przychody netto ze sprzedaży ponad 900 tysięcy </a:t>
            </a:r>
            <a:r>
              <a:rPr lang="pl-PL" b="1" dirty="0" err="1"/>
              <a:t>eur</a:t>
            </a:r>
            <a:endParaRPr lang="pl-PL" b="1" dirty="0"/>
          </a:p>
          <a:p>
            <a:r>
              <a:rPr lang="pl-PL" b="1" dirty="0"/>
              <a:t>Suma bilansowa ponad 450 tysięcy </a:t>
            </a:r>
            <a:r>
              <a:rPr lang="pl-PL" b="1" dirty="0" err="1"/>
              <a:t>eur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102996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8180</TotalTime>
  <Words>938</Words>
  <Application>Microsoft Office PowerPoint</Application>
  <PresentationFormat>Panoramiczny</PresentationFormat>
  <Paragraphs>119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Aptos</vt:lpstr>
      <vt:lpstr>Calibri</vt:lpstr>
      <vt:lpstr>Century Gothic</vt:lpstr>
      <vt:lpstr>Verdana</vt:lpstr>
      <vt:lpstr>Wingdings 3</vt:lpstr>
      <vt:lpstr>Jon (sala konferencyjna)</vt:lpstr>
      <vt:lpstr>                Transport Manager            „   Od 2025 r. firmy - również transportowe - przekraczające 250 pracowników będą musiały raportować ślad węglowy – ESG.            ”   Górnośląskie Stowarzyszenie Przewoźników Drogowych</vt:lpstr>
      <vt:lpstr>ESG definicja</vt:lpstr>
      <vt:lpstr>Podstawy polityki zrównoważonego rozwoju UE – regulacje ogólne</vt:lpstr>
      <vt:lpstr>Regulacje dotyczące ESG w UE cz.I </vt:lpstr>
      <vt:lpstr>Regulacje dotyczące ESG w UE cz . II</vt:lpstr>
      <vt:lpstr> Odpowiedzialność  organizacji – podmiotu w 3 obszarach</vt:lpstr>
      <vt:lpstr>Harmonogram wejścia w życie Dyrektywy CSRD za 2024 </vt:lpstr>
      <vt:lpstr>Harmonogram wejścia w życie Dyrektywy CSRD za 2025</vt:lpstr>
      <vt:lpstr>Harmonogram wejścia w życie Dyrektywy CSRD za 2026</vt:lpstr>
      <vt:lpstr>Harmonogram wejścia w życie Dyrektywy CSRD za 2028</vt:lpstr>
      <vt:lpstr>Odpowiedzialność środowiskowa -</vt:lpstr>
      <vt:lpstr>Odpowiedzialność środowiskowa</vt:lpstr>
      <vt:lpstr>Odpowiedzialność społeczna </vt:lpstr>
      <vt:lpstr>Odpowiedzialność społeczna </vt:lpstr>
      <vt:lpstr>Odpowiedzialność zarządcza – ład korporacyjny </vt:lpstr>
      <vt:lpstr>Ład korporacyjny </vt:lpstr>
      <vt:lpstr>Interesariusze wewnętrzni – siła oddziaływania – badanie otoczenia </vt:lpstr>
      <vt:lpstr>Interesariusze zewnętrzni – siła oddziaływania – badanie otoczenia </vt:lpstr>
      <vt:lpstr>Odpowiedzialność karna </vt:lpstr>
      <vt:lpstr>Odpowiedzialność karna – kary finansowe</vt:lpstr>
      <vt:lpstr>Organ kontrolny – Izba Biegłych Rewidentów </vt:lpstr>
      <vt:lpstr>Cele zrównoważnego rozwoju ONZ </vt:lpstr>
      <vt:lpstr>Raportowanie </vt:lpstr>
      <vt:lpstr>Dziękuję  za uwagę ,  Kornelia Lewandowska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Górnośląskie Stowarzysznie Przewoźników Drogowych</dc:title>
  <dc:creator>Ilona Łubińska</dc:creator>
  <cp:lastModifiedBy>Klaudia 144125</cp:lastModifiedBy>
  <cp:revision>65</cp:revision>
  <dcterms:created xsi:type="dcterms:W3CDTF">2017-03-08T06:13:19Z</dcterms:created>
  <dcterms:modified xsi:type="dcterms:W3CDTF">2024-12-04T17:29:44Z</dcterms:modified>
</cp:coreProperties>
</file>