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3" r:id="rId2"/>
    <p:sldId id="272" r:id="rId3"/>
    <p:sldId id="259" r:id="rId4"/>
    <p:sldId id="261" r:id="rId5"/>
    <p:sldId id="262" r:id="rId6"/>
    <p:sldId id="263" r:id="rId7"/>
    <p:sldId id="258" r:id="rId8"/>
    <p:sldId id="264" r:id="rId9"/>
    <p:sldId id="285" r:id="rId10"/>
    <p:sldId id="287" r:id="rId11"/>
    <p:sldId id="286" r:id="rId12"/>
    <p:sldId id="284" r:id="rId13"/>
    <p:sldId id="27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ł Zawadzki" initials="PZ" lastIdx="2" clrIdx="0">
    <p:extLst>
      <p:ext uri="{19B8F6BF-5375-455C-9EA6-DF929625EA0E}">
        <p15:presenceInfo xmlns:p15="http://schemas.microsoft.com/office/powerpoint/2012/main" userId="S::p.zawadzki@centrala.kaczmarski.pl::bd183d77-2414-4c2f-8296-07037db787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8463A"/>
    <a:srgbClr val="CB2417"/>
    <a:srgbClr val="FB0000"/>
    <a:srgbClr val="FFC000"/>
    <a:srgbClr val="FFBF00"/>
    <a:srgbClr val="A6A6A6"/>
    <a:srgbClr val="FBBF00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43307287112794E-2"/>
          <c:y val="4.8401805802920243E-2"/>
          <c:w val="0.92241343236419304"/>
          <c:h val="0.8612345159326541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zadłużenie</c:v>
                </c:pt>
              </c:strCache>
            </c:strRef>
          </c:tx>
          <c:spPr>
            <a:ln w="28575" cap="rnd">
              <a:solidFill>
                <a:srgbClr val="E8463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8463A"/>
              </a:solidFill>
              <a:ln w="38100">
                <a:solidFill>
                  <a:srgbClr val="E8463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535868007939651E-2"/>
                  <c:y val="3.6711509795641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C-464F-964C-F563BFAE21F6}"/>
                </c:ext>
              </c:extLst>
            </c:dLbl>
            <c:dLbl>
              <c:idx val="2"/>
              <c:layout>
                <c:manualLayout>
                  <c:x val="-2.5301955153869043E-2"/>
                  <c:y val="3.3327960505720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54-43EB-80F0-56D06FB89ED2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754-43EB-80F0-56D06FB89ED2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pl-P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69A-4C4D-AD07-40A47F70D1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Arkusz1!$A$5:$A$17</c:f>
              <c:numCache>
                <c:formatCode>mmm\-yy</c:formatCode>
                <c:ptCount val="13"/>
                <c:pt idx="0">
                  <c:v>45231</c:v>
                </c:pt>
                <c:pt idx="1">
                  <c:v>45261</c:v>
                </c:pt>
                <c:pt idx="2">
                  <c:v>45292</c:v>
                </c:pt>
                <c:pt idx="3">
                  <c:v>45323</c:v>
                </c:pt>
                <c:pt idx="4">
                  <c:v>45352</c:v>
                </c:pt>
                <c:pt idx="5">
                  <c:v>45383</c:v>
                </c:pt>
                <c:pt idx="6">
                  <c:v>45413</c:v>
                </c:pt>
                <c:pt idx="7">
                  <c:v>45444</c:v>
                </c:pt>
                <c:pt idx="8">
                  <c:v>45474</c:v>
                </c:pt>
                <c:pt idx="9">
                  <c:v>45505</c:v>
                </c:pt>
                <c:pt idx="10">
                  <c:v>45536</c:v>
                </c:pt>
                <c:pt idx="11">
                  <c:v>45566</c:v>
                </c:pt>
                <c:pt idx="12">
                  <c:v>45597</c:v>
                </c:pt>
              </c:numCache>
            </c:numRef>
          </c:cat>
          <c:val>
            <c:numRef>
              <c:f>Arkusz1!$B$5:$B$17</c:f>
              <c:numCache>
                <c:formatCode>0.00</c:formatCode>
                <c:ptCount val="13"/>
                <c:pt idx="0">
                  <c:v>1.26</c:v>
                </c:pt>
                <c:pt idx="1">
                  <c:v>1.38</c:v>
                </c:pt>
                <c:pt idx="2">
                  <c:v>1.27</c:v>
                </c:pt>
                <c:pt idx="3">
                  <c:v>1.29</c:v>
                </c:pt>
                <c:pt idx="4">
                  <c:v>1.34</c:v>
                </c:pt>
                <c:pt idx="5">
                  <c:v>1.34</c:v>
                </c:pt>
                <c:pt idx="6">
                  <c:v>1.38</c:v>
                </c:pt>
                <c:pt idx="7">
                  <c:v>1.41</c:v>
                </c:pt>
                <c:pt idx="8">
                  <c:v>1.43</c:v>
                </c:pt>
                <c:pt idx="9">
                  <c:v>1.44</c:v>
                </c:pt>
                <c:pt idx="10">
                  <c:v>1.44</c:v>
                </c:pt>
                <c:pt idx="11" formatCode="General">
                  <c:v>1.46</c:v>
                </c:pt>
                <c:pt idx="12" formatCode="General">
                  <c:v>1.46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9A-4C4D-AD07-40A47F70D1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86942176"/>
        <c:axId val="686943256"/>
      </c:lineChart>
      <c:dateAx>
        <c:axId val="6869421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6943256"/>
        <c:crosses val="autoZero"/>
        <c:auto val="1"/>
        <c:lblOffset val="100"/>
        <c:baseTimeUnit val="months"/>
      </c:dateAx>
      <c:valAx>
        <c:axId val="68694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694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377900288073039E-2"/>
          <c:y val="0"/>
          <c:w val="0.96291055009985904"/>
          <c:h val="0.839156796557539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ZADŁUŻENIE</c:v>
                </c:pt>
              </c:strCache>
            </c:strRef>
          </c:tx>
          <c:spPr>
            <a:solidFill>
              <a:srgbClr val="E8463A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3.1169564270353018E-3"/>
                  <c:y val="4.92239921613699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258630686681458E-2"/>
                      <c:h val="6.22847580815201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143-4206-87E1-0F7C1EC67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120.09</c:v>
                </c:pt>
                <c:pt idx="1">
                  <c:v>69.569999999999993</c:v>
                </c:pt>
                <c:pt idx="2">
                  <c:v>52.3</c:v>
                </c:pt>
                <c:pt idx="3">
                  <c:v>54.41</c:v>
                </c:pt>
                <c:pt idx="4">
                  <c:v>90.27</c:v>
                </c:pt>
                <c:pt idx="5">
                  <c:v>98.11</c:v>
                </c:pt>
                <c:pt idx="6">
                  <c:v>301.68</c:v>
                </c:pt>
                <c:pt idx="7">
                  <c:v>26.68</c:v>
                </c:pt>
                <c:pt idx="8">
                  <c:v>39.880000000000003</c:v>
                </c:pt>
                <c:pt idx="9">
                  <c:v>33.9</c:v>
                </c:pt>
                <c:pt idx="10">
                  <c:v>90.11</c:v>
                </c:pt>
                <c:pt idx="11">
                  <c:v>180.87</c:v>
                </c:pt>
                <c:pt idx="12">
                  <c:v>25.79</c:v>
                </c:pt>
                <c:pt idx="13">
                  <c:v>29.23</c:v>
                </c:pt>
                <c:pt idx="14">
                  <c:v>180.23</c:v>
                </c:pt>
                <c:pt idx="15">
                  <c:v>63.21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C-4D34-A825-6D0E785E1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4125352"/>
        <c:axId val="344128232"/>
        <c:axId val="0"/>
      </c:bar3DChart>
      <c:catAx>
        <c:axId val="34412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pl-PL"/>
          </a:p>
        </c:txPr>
        <c:crossAx val="344128232"/>
        <c:crosses val="autoZero"/>
        <c:auto val="1"/>
        <c:lblAlgn val="ctr"/>
        <c:lblOffset val="100"/>
        <c:noMultiLvlLbl val="0"/>
      </c:catAx>
      <c:valAx>
        <c:axId val="344128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412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377900288073039E-2"/>
          <c:y val="0"/>
          <c:w val="0.96291055009985904"/>
          <c:h val="0.83915679655753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ŚREDNIE ZADŁUŻENIE</c:v>
                </c:pt>
              </c:strCache>
            </c:strRef>
          </c:tx>
          <c:spPr>
            <a:solidFill>
              <a:srgbClr val="E8463A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9.1845959139396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15-4C40-9FA5-45B260A3C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#\ ##0_ ;\-#\ ##0\ </c:formatCode>
                <c:ptCount val="16"/>
                <c:pt idx="0">
                  <c:v>48756</c:v>
                </c:pt>
                <c:pt idx="1">
                  <c:v>43345</c:v>
                </c:pt>
                <c:pt idx="2">
                  <c:v>38627</c:v>
                </c:pt>
                <c:pt idx="3">
                  <c:v>52470</c:v>
                </c:pt>
                <c:pt idx="4">
                  <c:v>46944</c:v>
                </c:pt>
                <c:pt idx="5">
                  <c:v>47213</c:v>
                </c:pt>
                <c:pt idx="6">
                  <c:v>50281</c:v>
                </c:pt>
                <c:pt idx="7">
                  <c:v>50911</c:v>
                </c:pt>
                <c:pt idx="8">
                  <c:v>34921</c:v>
                </c:pt>
                <c:pt idx="9">
                  <c:v>47609</c:v>
                </c:pt>
                <c:pt idx="10">
                  <c:v>45125</c:v>
                </c:pt>
                <c:pt idx="11">
                  <c:v>47762</c:v>
                </c:pt>
                <c:pt idx="12">
                  <c:v>41390</c:v>
                </c:pt>
                <c:pt idx="13">
                  <c:v>37005</c:v>
                </c:pt>
                <c:pt idx="14">
                  <c:v>53103</c:v>
                </c:pt>
                <c:pt idx="15">
                  <c:v>46345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C-4D34-A825-6D0E785E1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125352"/>
        <c:axId val="344128232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ŚREDNIA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0.12156130065437677"/>
                  <c:y val="-0.128584342795154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70-48BE-BFAD-AA4E47347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Arkusz1!$C$2:$C$17</c:f>
              <c:numCache>
                <c:formatCode>#\ ##0_ ;\-#\ ##0\ </c:formatCode>
                <c:ptCount val="16"/>
                <c:pt idx="0">
                  <c:v>47121</c:v>
                </c:pt>
                <c:pt idx="1">
                  <c:v>47121</c:v>
                </c:pt>
                <c:pt idx="2">
                  <c:v>47121</c:v>
                </c:pt>
                <c:pt idx="3">
                  <c:v>47121</c:v>
                </c:pt>
                <c:pt idx="4">
                  <c:v>47121</c:v>
                </c:pt>
                <c:pt idx="5">
                  <c:v>47121</c:v>
                </c:pt>
                <c:pt idx="6">
                  <c:v>47121</c:v>
                </c:pt>
                <c:pt idx="7">
                  <c:v>47121</c:v>
                </c:pt>
                <c:pt idx="8">
                  <c:v>47121</c:v>
                </c:pt>
                <c:pt idx="9">
                  <c:v>47121</c:v>
                </c:pt>
                <c:pt idx="10">
                  <c:v>47121</c:v>
                </c:pt>
                <c:pt idx="11">
                  <c:v>47121</c:v>
                </c:pt>
                <c:pt idx="12">
                  <c:v>47121</c:v>
                </c:pt>
                <c:pt idx="13">
                  <c:v>47121</c:v>
                </c:pt>
                <c:pt idx="14">
                  <c:v>47121</c:v>
                </c:pt>
                <c:pt idx="15">
                  <c:v>47121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0-48BE-BFAD-AA4E47347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125352"/>
        <c:axId val="344128232"/>
      </c:lineChart>
      <c:catAx>
        <c:axId val="34412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pl-PL"/>
          </a:p>
        </c:txPr>
        <c:crossAx val="344128232"/>
        <c:crosses val="autoZero"/>
        <c:auto val="1"/>
        <c:lblAlgn val="ctr"/>
        <c:lblOffset val="100"/>
        <c:noMultiLvlLbl val="0"/>
      </c:catAx>
      <c:valAx>
        <c:axId val="344128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\-#\ ##0\ " sourceLinked="1"/>
        <c:majorTickMark val="none"/>
        <c:minorTickMark val="none"/>
        <c:tickLblPos val="nextTo"/>
        <c:crossAx val="34412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03248691743054"/>
          <c:y val="0.13688962675395513"/>
          <c:w val="0.72026857891019525"/>
          <c:h val="0.7939246243528257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 dłużników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F4-475D-807C-E71FE1F41648}"/>
              </c:ext>
            </c:extLst>
          </c:dPt>
          <c:dPt>
            <c:idx val="1"/>
            <c:bubble3D val="0"/>
            <c:spPr>
              <a:solidFill>
                <a:srgbClr val="E8463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F4-475D-807C-E71FE1F41648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F4-475D-807C-E71FE1F416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32,7%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60258940239841"/>
                      <c:h val="0.200933056934706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5F4-475D-807C-E71FE1F41648}"/>
                </c:ext>
              </c:extLst>
            </c:dLbl>
            <c:dLbl>
              <c:idx val="1"/>
              <c:layout>
                <c:manualLayout>
                  <c:x val="1.3667705436195313E-2"/>
                  <c:y val="1.95414572936808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67,3%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Open Sans" pitchFamily="2" charset="0"/>
                      <a:ea typeface="Open Sans" pitchFamily="2" charset="0"/>
                      <a:cs typeface="Open Sans" pitchFamily="2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59947309381247"/>
                      <c:h val="0.200933056934706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5F4-475D-807C-E71FE1F4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2"/>
                <c:pt idx="0">
                  <c:v>spółki</c:v>
                </c:pt>
                <c:pt idx="1">
                  <c:v>jdg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0.32700000000000001</c:v>
                </c:pt>
                <c:pt idx="1">
                  <c:v>0.67300000000000004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F4-475D-807C-E71FE1F416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03248691743054"/>
          <c:y val="0.13688962675395513"/>
          <c:w val="0.72026857891019525"/>
          <c:h val="0.7939246243528257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Zadłużenie</c:v>
                </c:pt>
              </c:strCache>
            </c:strRef>
          </c:tx>
          <c:dPt>
            <c:idx val="0"/>
            <c:bubble3D val="0"/>
            <c:spPr>
              <a:solidFill>
                <a:srgbClr val="FFB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6B3-46B6-BD84-E673019A16FC}"/>
              </c:ext>
            </c:extLst>
          </c:dPt>
          <c:dPt>
            <c:idx val="1"/>
            <c:bubble3D val="0"/>
            <c:spPr>
              <a:solidFill>
                <a:srgbClr val="E8463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B3-46B6-BD84-E673019A16FC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6B3-46B6-BD84-E673019A16FC}"/>
              </c:ext>
            </c:extLst>
          </c:dPt>
          <c:dLbls>
            <c:dLbl>
              <c:idx val="0"/>
              <c:layout>
                <c:manualLayout>
                  <c:x val="-2.0282552008130311E-2"/>
                  <c:y val="-4.55415334584538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46333064760721"/>
                      <c:h val="0.217071623540727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6B3-46B6-BD84-E673019A16FC}"/>
                </c:ext>
              </c:extLst>
            </c:dLbl>
            <c:dLbl>
              <c:idx val="1"/>
              <c:layout>
                <c:manualLayout>
                  <c:x val="6.5176121478278934E-2"/>
                  <c:y val="0.105592071477946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57,5%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Open Sans" pitchFamily="2" charset="0"/>
                      <a:ea typeface="Open Sans" pitchFamily="2" charset="0"/>
                      <a:cs typeface="Open Sans" pitchFamily="2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2624556931782"/>
                      <c:h val="0.217071623540727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6B3-46B6-BD84-E673019A16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2"/>
                <c:pt idx="0">
                  <c:v>spółki</c:v>
                </c:pt>
                <c:pt idx="1">
                  <c:v>jdg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0.42499999999999999</c:v>
                </c:pt>
                <c:pt idx="1">
                  <c:v>0.57499999999999996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B3-46B6-BD84-E673019A16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DBCBD4-690E-4A69-9779-9443CB2AC7B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7F3C17D-8CB6-4654-9E17-044707A44322}">
      <dgm:prSet phldrT="[Tekst]"/>
      <dgm:spPr>
        <a:solidFill>
          <a:srgbClr val="E8463A"/>
        </a:solidFill>
      </dgm:spPr>
      <dgm:t>
        <a:bodyPr/>
        <a:lstStyle/>
        <a:p>
          <a:pPr algn="l"/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ZARZĄDZANIE WIERZYTELNOŚCIAMI… </a:t>
          </a:r>
          <a:r>
            <a: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393,3 mln złotych</a:t>
          </a:r>
        </a:p>
      </dgm:t>
    </dgm:pt>
    <dgm:pt modelId="{14A12043-DB77-43AE-9757-40F8310C81F2}" type="parTrans" cxnId="{E92C4557-E286-49EA-A6C1-5317554191FF}">
      <dgm:prSet/>
      <dgm:spPr/>
      <dgm:t>
        <a:bodyPr/>
        <a:lstStyle/>
        <a:p>
          <a:endParaRPr lang="pl-PL"/>
        </a:p>
      </dgm:t>
    </dgm:pt>
    <dgm:pt modelId="{F33CF980-5E90-4BF7-A181-2FD18F5A56B3}" type="sibTrans" cxnId="{E92C4557-E286-49EA-A6C1-5317554191FF}">
      <dgm:prSet/>
      <dgm:spPr/>
      <dgm:t>
        <a:bodyPr/>
        <a:lstStyle/>
        <a:p>
          <a:endParaRPr lang="pl-PL"/>
        </a:p>
      </dgm:t>
    </dgm:pt>
    <dgm:pt modelId="{1A131520-5007-46DC-8BA2-447C165A6730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LEASING… </a:t>
          </a:r>
          <a:r>
            <a: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296,5 mln złotych</a:t>
          </a:r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</dgm:t>
    </dgm:pt>
    <dgm:pt modelId="{063C35D8-82E9-4140-ACA0-152766597493}" type="parTrans" cxnId="{438EDB0E-4986-40EF-ABD0-C0530D55BF99}">
      <dgm:prSet/>
      <dgm:spPr/>
      <dgm:t>
        <a:bodyPr/>
        <a:lstStyle/>
        <a:p>
          <a:endParaRPr lang="pl-PL"/>
        </a:p>
      </dgm:t>
    </dgm:pt>
    <dgm:pt modelId="{F8695F91-B684-4E2C-AC5D-4A1D390DA7C3}" type="sibTrans" cxnId="{438EDB0E-4986-40EF-ABD0-C0530D55BF99}">
      <dgm:prSet/>
      <dgm:spPr/>
      <dgm:t>
        <a:bodyPr/>
        <a:lstStyle/>
        <a:p>
          <a:endParaRPr lang="pl-PL"/>
        </a:p>
      </dgm:t>
    </dgm:pt>
    <dgm:pt modelId="{E7EF31FC-F354-4B41-8E6A-60A3066C1DEE}">
      <dgm:prSet phldrT="[Teks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PALIWA… </a:t>
          </a:r>
          <a:r>
            <a: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249,7 mln złotych</a:t>
          </a:r>
        </a:p>
      </dgm:t>
    </dgm:pt>
    <dgm:pt modelId="{BF2BA01E-3AF9-4092-8B0D-627E6FBFECF1}" type="parTrans" cxnId="{85B206B3-D1ED-4462-990B-AC1287D472E8}">
      <dgm:prSet/>
      <dgm:spPr/>
      <dgm:t>
        <a:bodyPr/>
        <a:lstStyle/>
        <a:p>
          <a:endParaRPr lang="pl-PL"/>
        </a:p>
      </dgm:t>
    </dgm:pt>
    <dgm:pt modelId="{6D479B65-84BC-4974-9CB5-D019C995C4C9}" type="sibTrans" cxnId="{85B206B3-D1ED-4462-990B-AC1287D472E8}">
      <dgm:prSet/>
      <dgm:spPr/>
      <dgm:t>
        <a:bodyPr/>
        <a:lstStyle/>
        <a:p>
          <a:endParaRPr lang="pl-PL"/>
        </a:p>
      </dgm:t>
    </dgm:pt>
    <dgm:pt modelId="{0E669F51-C5A2-432E-8AB4-29C4D242C593}" type="pres">
      <dgm:prSet presAssocID="{3ADBCBD4-690E-4A69-9779-9443CB2AC7BE}" presName="linear" presStyleCnt="0">
        <dgm:presLayoutVars>
          <dgm:dir/>
          <dgm:animLvl val="lvl"/>
          <dgm:resizeHandles val="exact"/>
        </dgm:presLayoutVars>
      </dgm:prSet>
      <dgm:spPr/>
    </dgm:pt>
    <dgm:pt modelId="{76EEBE37-D038-49B5-8FAE-B00EBB02F390}" type="pres">
      <dgm:prSet presAssocID="{77F3C17D-8CB6-4654-9E17-044707A44322}" presName="parentLin" presStyleCnt="0"/>
      <dgm:spPr/>
    </dgm:pt>
    <dgm:pt modelId="{F9E46DE3-BAED-45C3-AC86-0055FBDA3162}" type="pres">
      <dgm:prSet presAssocID="{77F3C17D-8CB6-4654-9E17-044707A44322}" presName="parentLeftMargin" presStyleLbl="node1" presStyleIdx="0" presStyleCnt="3"/>
      <dgm:spPr/>
    </dgm:pt>
    <dgm:pt modelId="{F793D0CC-8EA3-4DB7-BC5C-BE835CA3DB6D}" type="pres">
      <dgm:prSet presAssocID="{77F3C17D-8CB6-4654-9E17-044707A443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8DE7B3-D55A-4715-88BE-A83048F4FF06}" type="pres">
      <dgm:prSet presAssocID="{77F3C17D-8CB6-4654-9E17-044707A44322}" presName="negativeSpace" presStyleCnt="0"/>
      <dgm:spPr/>
    </dgm:pt>
    <dgm:pt modelId="{2E28F19F-C869-4EF7-AA5F-AD0FF5592C99}" type="pres">
      <dgm:prSet presAssocID="{77F3C17D-8CB6-4654-9E17-044707A44322}" presName="childText" presStyleLbl="conFgAcc1" presStyleIdx="0" presStyleCnt="3">
        <dgm:presLayoutVars>
          <dgm:bulletEnabled val="1"/>
        </dgm:presLayoutVars>
      </dgm:prSet>
      <dgm:spPr/>
    </dgm:pt>
    <dgm:pt modelId="{04EA45F5-803F-435F-B5AC-17A30ADDC684}" type="pres">
      <dgm:prSet presAssocID="{F33CF980-5E90-4BF7-A181-2FD18F5A56B3}" presName="spaceBetweenRectangles" presStyleCnt="0"/>
      <dgm:spPr/>
    </dgm:pt>
    <dgm:pt modelId="{42BFB5A6-6684-4875-92DD-D9E0C67A9427}" type="pres">
      <dgm:prSet presAssocID="{1A131520-5007-46DC-8BA2-447C165A6730}" presName="parentLin" presStyleCnt="0"/>
      <dgm:spPr/>
    </dgm:pt>
    <dgm:pt modelId="{64ABB6D3-7209-4EFE-AC32-EB8AD44F9511}" type="pres">
      <dgm:prSet presAssocID="{1A131520-5007-46DC-8BA2-447C165A6730}" presName="parentLeftMargin" presStyleLbl="node1" presStyleIdx="0" presStyleCnt="3"/>
      <dgm:spPr/>
    </dgm:pt>
    <dgm:pt modelId="{454C2212-E78C-40F2-B694-0D06D5EF9085}" type="pres">
      <dgm:prSet presAssocID="{1A131520-5007-46DC-8BA2-447C165A67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2A9489-27BF-4461-A883-2661E683333E}" type="pres">
      <dgm:prSet presAssocID="{1A131520-5007-46DC-8BA2-447C165A6730}" presName="negativeSpace" presStyleCnt="0"/>
      <dgm:spPr/>
    </dgm:pt>
    <dgm:pt modelId="{93BAF17F-C3F9-4797-A455-00414378C665}" type="pres">
      <dgm:prSet presAssocID="{1A131520-5007-46DC-8BA2-447C165A6730}" presName="childText" presStyleLbl="conFgAcc1" presStyleIdx="1" presStyleCnt="3">
        <dgm:presLayoutVars>
          <dgm:bulletEnabled val="1"/>
        </dgm:presLayoutVars>
      </dgm:prSet>
      <dgm:spPr/>
    </dgm:pt>
    <dgm:pt modelId="{1CF2B261-5BE9-42FA-9E93-3D3D7606AA07}" type="pres">
      <dgm:prSet presAssocID="{F8695F91-B684-4E2C-AC5D-4A1D390DA7C3}" presName="spaceBetweenRectangles" presStyleCnt="0"/>
      <dgm:spPr/>
    </dgm:pt>
    <dgm:pt modelId="{9BE6F757-680E-4424-AB78-69BD582C8F82}" type="pres">
      <dgm:prSet presAssocID="{E7EF31FC-F354-4B41-8E6A-60A3066C1DEE}" presName="parentLin" presStyleCnt="0"/>
      <dgm:spPr/>
    </dgm:pt>
    <dgm:pt modelId="{F89165DC-3DC2-4CE4-ABF3-9E7A2C12F738}" type="pres">
      <dgm:prSet presAssocID="{E7EF31FC-F354-4B41-8E6A-60A3066C1DEE}" presName="parentLeftMargin" presStyleLbl="node1" presStyleIdx="1" presStyleCnt="3"/>
      <dgm:spPr/>
    </dgm:pt>
    <dgm:pt modelId="{FCB2CBBE-3F32-4C45-BE7E-FC5D99FEF2ED}" type="pres">
      <dgm:prSet presAssocID="{E7EF31FC-F354-4B41-8E6A-60A3066C1D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6367B15-3F2E-471B-A1DF-7D13BAB9811F}" type="pres">
      <dgm:prSet presAssocID="{E7EF31FC-F354-4B41-8E6A-60A3066C1DEE}" presName="negativeSpace" presStyleCnt="0"/>
      <dgm:spPr/>
    </dgm:pt>
    <dgm:pt modelId="{D3A279D2-AD26-414F-A8BD-C8626F4717DB}" type="pres">
      <dgm:prSet presAssocID="{E7EF31FC-F354-4B41-8E6A-60A3066C1D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38EDB0E-4986-40EF-ABD0-C0530D55BF99}" srcId="{3ADBCBD4-690E-4A69-9779-9443CB2AC7BE}" destId="{1A131520-5007-46DC-8BA2-447C165A6730}" srcOrd="1" destOrd="0" parTransId="{063C35D8-82E9-4140-ACA0-152766597493}" sibTransId="{F8695F91-B684-4E2C-AC5D-4A1D390DA7C3}"/>
    <dgm:cxn modelId="{B79CB32D-0673-4863-AA7F-0345EFF6CD4B}" type="presOf" srcId="{77F3C17D-8CB6-4654-9E17-044707A44322}" destId="{F9E46DE3-BAED-45C3-AC86-0055FBDA3162}" srcOrd="0" destOrd="0" presId="urn:microsoft.com/office/officeart/2005/8/layout/list1"/>
    <dgm:cxn modelId="{41073C60-8F06-43E2-9C1C-F3A44BE70A36}" type="presOf" srcId="{1A131520-5007-46DC-8BA2-447C165A6730}" destId="{64ABB6D3-7209-4EFE-AC32-EB8AD44F9511}" srcOrd="0" destOrd="0" presId="urn:microsoft.com/office/officeart/2005/8/layout/list1"/>
    <dgm:cxn modelId="{D2514C64-CB4C-4EFA-8A07-97FFAA493C5D}" type="presOf" srcId="{E7EF31FC-F354-4B41-8E6A-60A3066C1DEE}" destId="{F89165DC-3DC2-4CE4-ABF3-9E7A2C12F738}" srcOrd="0" destOrd="0" presId="urn:microsoft.com/office/officeart/2005/8/layout/list1"/>
    <dgm:cxn modelId="{E92C4557-E286-49EA-A6C1-5317554191FF}" srcId="{3ADBCBD4-690E-4A69-9779-9443CB2AC7BE}" destId="{77F3C17D-8CB6-4654-9E17-044707A44322}" srcOrd="0" destOrd="0" parTransId="{14A12043-DB77-43AE-9757-40F8310C81F2}" sibTransId="{F33CF980-5E90-4BF7-A181-2FD18F5A56B3}"/>
    <dgm:cxn modelId="{5B91247C-F386-46DF-B44E-D70278179EE9}" type="presOf" srcId="{E7EF31FC-F354-4B41-8E6A-60A3066C1DEE}" destId="{FCB2CBBE-3F32-4C45-BE7E-FC5D99FEF2ED}" srcOrd="1" destOrd="0" presId="urn:microsoft.com/office/officeart/2005/8/layout/list1"/>
    <dgm:cxn modelId="{FDFB237F-6BE8-4B7E-BE63-E9FF7019FBC7}" type="presOf" srcId="{1A131520-5007-46DC-8BA2-447C165A6730}" destId="{454C2212-E78C-40F2-B694-0D06D5EF9085}" srcOrd="1" destOrd="0" presId="urn:microsoft.com/office/officeart/2005/8/layout/list1"/>
    <dgm:cxn modelId="{85B206B3-D1ED-4462-990B-AC1287D472E8}" srcId="{3ADBCBD4-690E-4A69-9779-9443CB2AC7BE}" destId="{E7EF31FC-F354-4B41-8E6A-60A3066C1DEE}" srcOrd="2" destOrd="0" parTransId="{BF2BA01E-3AF9-4092-8B0D-627E6FBFECF1}" sibTransId="{6D479B65-84BC-4974-9CB5-D019C995C4C9}"/>
    <dgm:cxn modelId="{7412D7CD-3C4B-4697-8481-06DC8F9BE7FE}" type="presOf" srcId="{77F3C17D-8CB6-4654-9E17-044707A44322}" destId="{F793D0CC-8EA3-4DB7-BC5C-BE835CA3DB6D}" srcOrd="1" destOrd="0" presId="urn:microsoft.com/office/officeart/2005/8/layout/list1"/>
    <dgm:cxn modelId="{461464E8-8CA9-487F-9C0E-EDD4208F0F2F}" type="presOf" srcId="{3ADBCBD4-690E-4A69-9779-9443CB2AC7BE}" destId="{0E669F51-C5A2-432E-8AB4-29C4D242C593}" srcOrd="0" destOrd="0" presId="urn:microsoft.com/office/officeart/2005/8/layout/list1"/>
    <dgm:cxn modelId="{D80D4066-33C4-4395-AD80-318FD7B9ADF6}" type="presParOf" srcId="{0E669F51-C5A2-432E-8AB4-29C4D242C593}" destId="{76EEBE37-D038-49B5-8FAE-B00EBB02F390}" srcOrd="0" destOrd="0" presId="urn:microsoft.com/office/officeart/2005/8/layout/list1"/>
    <dgm:cxn modelId="{7AA1BA15-A20C-4096-B51A-779FE530FBC0}" type="presParOf" srcId="{76EEBE37-D038-49B5-8FAE-B00EBB02F390}" destId="{F9E46DE3-BAED-45C3-AC86-0055FBDA3162}" srcOrd="0" destOrd="0" presId="urn:microsoft.com/office/officeart/2005/8/layout/list1"/>
    <dgm:cxn modelId="{A3F028D0-1AFC-4F28-83D8-92995AA64994}" type="presParOf" srcId="{76EEBE37-D038-49B5-8FAE-B00EBB02F390}" destId="{F793D0CC-8EA3-4DB7-BC5C-BE835CA3DB6D}" srcOrd="1" destOrd="0" presId="urn:microsoft.com/office/officeart/2005/8/layout/list1"/>
    <dgm:cxn modelId="{97210C3E-4B6F-4FEA-98E3-FE927E60B4D4}" type="presParOf" srcId="{0E669F51-C5A2-432E-8AB4-29C4D242C593}" destId="{6B8DE7B3-D55A-4715-88BE-A83048F4FF06}" srcOrd="1" destOrd="0" presId="urn:microsoft.com/office/officeart/2005/8/layout/list1"/>
    <dgm:cxn modelId="{F7CFE743-D058-4385-90A4-BBF1B252B76B}" type="presParOf" srcId="{0E669F51-C5A2-432E-8AB4-29C4D242C593}" destId="{2E28F19F-C869-4EF7-AA5F-AD0FF5592C99}" srcOrd="2" destOrd="0" presId="urn:microsoft.com/office/officeart/2005/8/layout/list1"/>
    <dgm:cxn modelId="{C66F51C7-64FB-4C96-AB17-8FA3FC373F86}" type="presParOf" srcId="{0E669F51-C5A2-432E-8AB4-29C4D242C593}" destId="{04EA45F5-803F-435F-B5AC-17A30ADDC684}" srcOrd="3" destOrd="0" presId="urn:microsoft.com/office/officeart/2005/8/layout/list1"/>
    <dgm:cxn modelId="{E38A6E85-E511-4EB5-8072-58E476C137B5}" type="presParOf" srcId="{0E669F51-C5A2-432E-8AB4-29C4D242C593}" destId="{42BFB5A6-6684-4875-92DD-D9E0C67A9427}" srcOrd="4" destOrd="0" presId="urn:microsoft.com/office/officeart/2005/8/layout/list1"/>
    <dgm:cxn modelId="{D193B5CE-7EB2-46B2-8F09-701233F78CCD}" type="presParOf" srcId="{42BFB5A6-6684-4875-92DD-D9E0C67A9427}" destId="{64ABB6D3-7209-4EFE-AC32-EB8AD44F9511}" srcOrd="0" destOrd="0" presId="urn:microsoft.com/office/officeart/2005/8/layout/list1"/>
    <dgm:cxn modelId="{AE365D40-7503-421D-81AE-34841B22B31B}" type="presParOf" srcId="{42BFB5A6-6684-4875-92DD-D9E0C67A9427}" destId="{454C2212-E78C-40F2-B694-0D06D5EF9085}" srcOrd="1" destOrd="0" presId="urn:microsoft.com/office/officeart/2005/8/layout/list1"/>
    <dgm:cxn modelId="{53BC64A8-F795-4798-9C99-9D03889D3A3B}" type="presParOf" srcId="{0E669F51-C5A2-432E-8AB4-29C4D242C593}" destId="{882A9489-27BF-4461-A883-2661E683333E}" srcOrd="5" destOrd="0" presId="urn:microsoft.com/office/officeart/2005/8/layout/list1"/>
    <dgm:cxn modelId="{409889C8-932E-43CE-8C20-FCB6755D7F5C}" type="presParOf" srcId="{0E669F51-C5A2-432E-8AB4-29C4D242C593}" destId="{93BAF17F-C3F9-4797-A455-00414378C665}" srcOrd="6" destOrd="0" presId="urn:microsoft.com/office/officeart/2005/8/layout/list1"/>
    <dgm:cxn modelId="{40D743E6-D0E2-4BA2-9C3E-19B83994044D}" type="presParOf" srcId="{0E669F51-C5A2-432E-8AB4-29C4D242C593}" destId="{1CF2B261-5BE9-42FA-9E93-3D3D7606AA07}" srcOrd="7" destOrd="0" presId="urn:microsoft.com/office/officeart/2005/8/layout/list1"/>
    <dgm:cxn modelId="{E3CE74C0-2CFD-4766-A162-4973B1832722}" type="presParOf" srcId="{0E669F51-C5A2-432E-8AB4-29C4D242C593}" destId="{9BE6F757-680E-4424-AB78-69BD582C8F82}" srcOrd="8" destOrd="0" presId="urn:microsoft.com/office/officeart/2005/8/layout/list1"/>
    <dgm:cxn modelId="{B591FDAD-E9F8-4AD2-BA9E-780219743EC1}" type="presParOf" srcId="{9BE6F757-680E-4424-AB78-69BD582C8F82}" destId="{F89165DC-3DC2-4CE4-ABF3-9E7A2C12F738}" srcOrd="0" destOrd="0" presId="urn:microsoft.com/office/officeart/2005/8/layout/list1"/>
    <dgm:cxn modelId="{602F926A-50F0-4603-A5BA-DE8A869CD674}" type="presParOf" srcId="{9BE6F757-680E-4424-AB78-69BD582C8F82}" destId="{FCB2CBBE-3F32-4C45-BE7E-FC5D99FEF2ED}" srcOrd="1" destOrd="0" presId="urn:microsoft.com/office/officeart/2005/8/layout/list1"/>
    <dgm:cxn modelId="{FAB90638-44C1-46DD-B871-5EFC9AC9779B}" type="presParOf" srcId="{0E669F51-C5A2-432E-8AB4-29C4D242C593}" destId="{56367B15-3F2E-471B-A1DF-7D13BAB9811F}" srcOrd="9" destOrd="0" presId="urn:microsoft.com/office/officeart/2005/8/layout/list1"/>
    <dgm:cxn modelId="{58CB0A40-0A51-43E8-A45C-7411582CC926}" type="presParOf" srcId="{0E669F51-C5A2-432E-8AB4-29C4D242C593}" destId="{D3A279D2-AD26-414F-A8BD-C8626F4717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31D23-394D-4C5F-9113-4FF5C6DECBA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B918F-5FEA-4815-9A9E-856F9F98D776}">
      <dgm:prSet phldrT="[Tekst]" custT="1"/>
      <dgm:spPr>
        <a:solidFill>
          <a:srgbClr val="E8463A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KONSUMENCI</a:t>
          </a:r>
        </a:p>
      </dgm:t>
    </dgm:pt>
    <dgm:pt modelId="{D77A2D42-7650-4548-865A-02ADB02FAEBD}" type="parTrans" cxnId="{55755BE6-83DA-46D4-83BB-9F1A4EBD29D2}">
      <dgm:prSet/>
      <dgm:spPr/>
      <dgm:t>
        <a:bodyPr/>
        <a:lstStyle/>
        <a:p>
          <a:endParaRPr lang="pl-PL"/>
        </a:p>
      </dgm:t>
    </dgm:pt>
    <dgm:pt modelId="{365CBB46-ECC4-422F-95CC-0FCF2B39E017}" type="sibTrans" cxnId="{55755BE6-83DA-46D4-83BB-9F1A4EBD29D2}">
      <dgm:prSet/>
      <dgm:spPr/>
      <dgm:t>
        <a:bodyPr/>
        <a:lstStyle/>
        <a:p>
          <a:endParaRPr lang="pl-PL"/>
        </a:p>
      </dgm:t>
    </dgm:pt>
    <dgm:pt modelId="{BDCC5C28-A5CF-42AF-9C19-00C54487EE13}">
      <dgm:prSet phldrT="[Tekst]" custT="1"/>
      <dgm:spPr>
        <a:noFill/>
        <a:ln>
          <a:solidFill>
            <a:srgbClr val="E8463A">
              <a:alpha val="90000"/>
            </a:srgbClr>
          </a:solidFill>
        </a:ln>
      </dgm:spPr>
      <dgm:t>
        <a:bodyPr/>
        <a:lstStyle/>
        <a:p>
          <a:r>
            <a: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155 392 </a:t>
          </a:r>
          <a:r>
            <a: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dłużników</a:t>
          </a:r>
        </a:p>
      </dgm:t>
    </dgm:pt>
    <dgm:pt modelId="{6B258B9F-F6AB-429B-9576-A5BBE7562D87}" type="parTrans" cxnId="{7FF1ADDF-F624-4565-B5FC-7B168C842961}">
      <dgm:prSet/>
      <dgm:spPr/>
      <dgm:t>
        <a:bodyPr/>
        <a:lstStyle/>
        <a:p>
          <a:endParaRPr lang="pl-PL"/>
        </a:p>
      </dgm:t>
    </dgm:pt>
    <dgm:pt modelId="{026B945A-2B4B-4534-B90E-868FF4DCCD28}" type="sibTrans" cxnId="{7FF1ADDF-F624-4565-B5FC-7B168C842961}">
      <dgm:prSet/>
      <dgm:spPr/>
      <dgm:t>
        <a:bodyPr/>
        <a:lstStyle/>
        <a:p>
          <a:endParaRPr lang="pl-PL"/>
        </a:p>
      </dgm:t>
    </dgm:pt>
    <dgm:pt modelId="{D0B139FE-F214-4022-83A5-945FF298B428}">
      <dgm:prSet phldrT="[Tekst]" custT="1"/>
      <dgm:spPr>
        <a:noFill/>
        <a:ln>
          <a:solidFill>
            <a:srgbClr val="E8463A">
              <a:alpha val="90000"/>
            </a:srgbClr>
          </a:solidFill>
        </a:ln>
      </dgm:spPr>
      <dgm:t>
        <a:bodyPr/>
        <a:lstStyle/>
        <a:p>
          <a:r>
            <a: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181,74</a:t>
          </a:r>
          <a:r>
            <a: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mln złotych</a:t>
          </a:r>
        </a:p>
      </dgm:t>
    </dgm:pt>
    <dgm:pt modelId="{50877F11-3716-427B-AFF7-16C69A737DAB}" type="parTrans" cxnId="{5785E68D-FA8C-4743-9FBA-FE609F917975}">
      <dgm:prSet/>
      <dgm:spPr/>
      <dgm:t>
        <a:bodyPr/>
        <a:lstStyle/>
        <a:p>
          <a:endParaRPr lang="pl-PL"/>
        </a:p>
      </dgm:t>
    </dgm:pt>
    <dgm:pt modelId="{4C3F773B-7B78-4C42-B9E3-0CAEF230D36D}" type="sibTrans" cxnId="{5785E68D-FA8C-4743-9FBA-FE609F917975}">
      <dgm:prSet/>
      <dgm:spPr/>
      <dgm:t>
        <a:bodyPr/>
        <a:lstStyle/>
        <a:p>
          <a:endParaRPr lang="pl-PL"/>
        </a:p>
      </dgm:t>
    </dgm:pt>
    <dgm:pt modelId="{20B7936F-C6A1-41D1-BB2D-480EBDCE81CF}">
      <dgm:prSet phldrT="[Tekst]"/>
      <dgm:spPr>
        <a:solidFill>
          <a:srgbClr val="FFC000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TRANSPORT </a:t>
          </a:r>
          <a:b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 GOSPODARKA MAGAZYNOWA</a:t>
          </a:r>
        </a:p>
      </dgm:t>
    </dgm:pt>
    <dgm:pt modelId="{1F4BADA7-FAF0-442C-B354-D4DDD2EEC08A}" type="parTrans" cxnId="{6DC06C4F-60DF-4424-B136-342478F42BF8}">
      <dgm:prSet/>
      <dgm:spPr/>
      <dgm:t>
        <a:bodyPr/>
        <a:lstStyle/>
        <a:p>
          <a:endParaRPr lang="pl-PL"/>
        </a:p>
      </dgm:t>
    </dgm:pt>
    <dgm:pt modelId="{E2B4EE38-2AEE-4B88-83E9-7B2708FAE012}" type="sibTrans" cxnId="{6DC06C4F-60DF-4424-B136-342478F42BF8}">
      <dgm:prSet/>
      <dgm:spPr/>
      <dgm:t>
        <a:bodyPr/>
        <a:lstStyle/>
        <a:p>
          <a:endParaRPr lang="pl-PL"/>
        </a:p>
      </dgm:t>
    </dgm:pt>
    <dgm:pt modelId="{6156933A-42E2-4486-95D2-874BEFEEEBBF}">
      <dgm:prSet phldrT="[Tekst]"/>
      <dgm:spPr>
        <a:solidFill>
          <a:srgbClr val="FFFFFF">
            <a:alpha val="9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2 641 </a:t>
          </a:r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dłużników</a:t>
          </a:r>
        </a:p>
      </dgm:t>
    </dgm:pt>
    <dgm:pt modelId="{79C8EE74-28CD-4F17-9B86-F80338713967}" type="parTrans" cxnId="{766BF0F6-12AE-4610-AA3F-2F44DA6192E4}">
      <dgm:prSet/>
      <dgm:spPr/>
      <dgm:t>
        <a:bodyPr/>
        <a:lstStyle/>
        <a:p>
          <a:endParaRPr lang="pl-PL"/>
        </a:p>
      </dgm:t>
    </dgm:pt>
    <dgm:pt modelId="{F0D7BC0D-3BE6-44FF-B0FD-AD8BB9CA9214}" type="sibTrans" cxnId="{766BF0F6-12AE-4610-AA3F-2F44DA6192E4}">
      <dgm:prSet/>
      <dgm:spPr/>
      <dgm:t>
        <a:bodyPr/>
        <a:lstStyle/>
        <a:p>
          <a:endParaRPr lang="pl-PL"/>
        </a:p>
      </dgm:t>
    </dgm:pt>
    <dgm:pt modelId="{687497C7-601F-479B-8B36-E9653EEF97FA}">
      <dgm:prSet phldrT="[Tekst]"/>
      <dgm:spPr>
        <a:solidFill>
          <a:srgbClr val="FFFFFF">
            <a:alpha val="9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62,92</a:t>
          </a:r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mln złotych</a:t>
          </a:r>
        </a:p>
      </dgm:t>
    </dgm:pt>
    <dgm:pt modelId="{B0E850E7-869C-4266-B71D-AC21C9116F7D}" type="parTrans" cxnId="{27627545-9A2F-4BFD-9253-7C2D9408D9DA}">
      <dgm:prSet/>
      <dgm:spPr/>
      <dgm:t>
        <a:bodyPr/>
        <a:lstStyle/>
        <a:p>
          <a:endParaRPr lang="pl-PL"/>
        </a:p>
      </dgm:t>
    </dgm:pt>
    <dgm:pt modelId="{1582B7F7-C9CF-4768-8581-67BFF0ECA254}" type="sibTrans" cxnId="{27627545-9A2F-4BFD-9253-7C2D9408D9DA}">
      <dgm:prSet/>
      <dgm:spPr/>
      <dgm:t>
        <a:bodyPr/>
        <a:lstStyle/>
        <a:p>
          <a:endParaRPr lang="pl-PL"/>
        </a:p>
      </dgm:t>
    </dgm:pt>
    <dgm:pt modelId="{F5438794-D03E-4D41-987A-C2AB47FABDF8}">
      <dgm:prSet phldrT="[Tekst]"/>
      <dgm:spPr>
        <a:solidFill>
          <a:srgbClr val="A6A6A6"/>
        </a:solidFill>
        <a:ln>
          <a:noFill/>
        </a:ln>
        <a:effectLst>
          <a:softEdge rad="12700"/>
        </a:effectLst>
      </dgm:spPr>
      <dgm:t>
        <a:bodyPr/>
        <a:lstStyle/>
        <a:p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HANDEL HURTOWY </a:t>
          </a:r>
          <a:b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 DETALICZNY</a:t>
          </a:r>
        </a:p>
      </dgm:t>
    </dgm:pt>
    <dgm:pt modelId="{14F7FF95-D581-4061-91F0-2A97AE6712CD}" type="parTrans" cxnId="{59249D81-9233-4898-8A15-CB3DDF0FFD5A}">
      <dgm:prSet/>
      <dgm:spPr/>
      <dgm:t>
        <a:bodyPr/>
        <a:lstStyle/>
        <a:p>
          <a:endParaRPr lang="pl-PL"/>
        </a:p>
      </dgm:t>
    </dgm:pt>
    <dgm:pt modelId="{BF529D33-76E6-4C76-B5EE-E4AD7D25CCCD}" type="sibTrans" cxnId="{59249D81-9233-4898-8A15-CB3DDF0FFD5A}">
      <dgm:prSet/>
      <dgm:spPr/>
      <dgm:t>
        <a:bodyPr/>
        <a:lstStyle/>
        <a:p>
          <a:endParaRPr lang="pl-PL"/>
        </a:p>
      </dgm:t>
    </dgm:pt>
    <dgm:pt modelId="{CCA057EA-FC1D-4328-8338-F83DC53EF6C5}">
      <dgm:prSet phldrT="[Tekst]"/>
      <dgm:spPr>
        <a:solidFill>
          <a:schemeClr val="bg1">
            <a:alpha val="90000"/>
          </a:schemeClr>
        </a:solidFill>
        <a:ln>
          <a:solidFill>
            <a:srgbClr val="A6A6A6">
              <a:alpha val="90000"/>
            </a:srgbClr>
          </a:solidFill>
        </a:ln>
      </dgm:spPr>
      <dgm:t>
        <a:bodyPr/>
        <a:lstStyle/>
        <a:p>
          <a:r>
            <a: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3 876</a:t>
          </a:r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dłużników</a:t>
          </a:r>
        </a:p>
      </dgm:t>
    </dgm:pt>
    <dgm:pt modelId="{26B2377F-85E7-4EBD-B872-2A84353084ED}" type="parTrans" cxnId="{32136CF6-CD23-44F2-8E9E-016D0A002B19}">
      <dgm:prSet/>
      <dgm:spPr/>
      <dgm:t>
        <a:bodyPr/>
        <a:lstStyle/>
        <a:p>
          <a:endParaRPr lang="pl-PL"/>
        </a:p>
      </dgm:t>
    </dgm:pt>
    <dgm:pt modelId="{F09C3583-702A-48AF-B0C7-BDFF0A061303}" type="sibTrans" cxnId="{32136CF6-CD23-44F2-8E9E-016D0A002B19}">
      <dgm:prSet/>
      <dgm:spPr/>
      <dgm:t>
        <a:bodyPr/>
        <a:lstStyle/>
        <a:p>
          <a:endParaRPr lang="pl-PL"/>
        </a:p>
      </dgm:t>
    </dgm:pt>
    <dgm:pt modelId="{3AA48E72-D1CB-43F5-B15C-A651480B1EB4}">
      <dgm:prSet phldrT="[Tekst]"/>
      <dgm:spPr>
        <a:solidFill>
          <a:schemeClr val="bg1">
            <a:alpha val="90000"/>
          </a:schemeClr>
        </a:solidFill>
        <a:ln>
          <a:solidFill>
            <a:srgbClr val="A6A6A6">
              <a:alpha val="90000"/>
            </a:srgbClr>
          </a:solidFill>
        </a:ln>
      </dgm:spPr>
      <dgm:t>
        <a:bodyPr/>
        <a:lstStyle/>
        <a:p>
          <a:r>
            <a: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50,03</a:t>
          </a:r>
          <a:r>
            <a: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mln złotych</a:t>
          </a:r>
        </a:p>
      </dgm:t>
    </dgm:pt>
    <dgm:pt modelId="{EA5E438C-1119-4715-B96D-9D4187B7A719}" type="parTrans" cxnId="{BFCF47BF-F872-4638-9803-685E14DDE387}">
      <dgm:prSet/>
      <dgm:spPr/>
      <dgm:t>
        <a:bodyPr/>
        <a:lstStyle/>
        <a:p>
          <a:endParaRPr lang="pl-PL"/>
        </a:p>
      </dgm:t>
    </dgm:pt>
    <dgm:pt modelId="{2D6E74FE-D063-484C-A4C4-41E574C2BDFD}" type="sibTrans" cxnId="{BFCF47BF-F872-4638-9803-685E14DDE387}">
      <dgm:prSet/>
      <dgm:spPr/>
      <dgm:t>
        <a:bodyPr/>
        <a:lstStyle/>
        <a:p>
          <a:endParaRPr lang="pl-PL"/>
        </a:p>
      </dgm:t>
    </dgm:pt>
    <dgm:pt modelId="{94BEF1E4-900B-4035-A5B5-509379AF6A56}" type="pres">
      <dgm:prSet presAssocID="{1FB31D23-394D-4C5F-9113-4FF5C6DECBAB}" presName="Name0" presStyleCnt="0">
        <dgm:presLayoutVars>
          <dgm:dir/>
          <dgm:animLvl val="lvl"/>
          <dgm:resizeHandles val="exact"/>
        </dgm:presLayoutVars>
      </dgm:prSet>
      <dgm:spPr/>
    </dgm:pt>
    <dgm:pt modelId="{AC0B2370-7292-4E1B-9115-CBFE0D33CB3C}" type="pres">
      <dgm:prSet presAssocID="{750B918F-5FEA-4815-9A9E-856F9F98D776}" presName="composite" presStyleCnt="0"/>
      <dgm:spPr/>
    </dgm:pt>
    <dgm:pt modelId="{2E9BB412-8BA9-4421-9AD4-C7FF520D153B}" type="pres">
      <dgm:prSet presAssocID="{750B918F-5FEA-4815-9A9E-856F9F98D776}" presName="parTx" presStyleLbl="alignNode1" presStyleIdx="0" presStyleCnt="3" custScaleX="102646" custScaleY="115403">
        <dgm:presLayoutVars>
          <dgm:chMax val="0"/>
          <dgm:chPref val="0"/>
          <dgm:bulletEnabled val="1"/>
        </dgm:presLayoutVars>
      </dgm:prSet>
      <dgm:spPr/>
    </dgm:pt>
    <dgm:pt modelId="{F48624BB-9840-490B-B803-E1C4AD4C34F7}" type="pres">
      <dgm:prSet presAssocID="{750B918F-5FEA-4815-9A9E-856F9F98D776}" presName="desTx" presStyleLbl="alignAccFollowNode1" presStyleIdx="0" presStyleCnt="3" custLinFactNeighborX="1042" custLinFactNeighborY="23967">
        <dgm:presLayoutVars>
          <dgm:bulletEnabled val="1"/>
        </dgm:presLayoutVars>
      </dgm:prSet>
      <dgm:spPr/>
    </dgm:pt>
    <dgm:pt modelId="{39646233-6A6C-4909-B09A-5842B930F15A}" type="pres">
      <dgm:prSet presAssocID="{365CBB46-ECC4-422F-95CC-0FCF2B39E017}" presName="space" presStyleCnt="0"/>
      <dgm:spPr/>
    </dgm:pt>
    <dgm:pt modelId="{7A3F9C51-9584-46BE-BDDD-B4D11AF1D72F}" type="pres">
      <dgm:prSet presAssocID="{20B7936F-C6A1-41D1-BB2D-480EBDCE81CF}" presName="composite" presStyleCnt="0"/>
      <dgm:spPr/>
    </dgm:pt>
    <dgm:pt modelId="{7A9751F6-61E3-4FEB-AD8F-067A17A4B348}" type="pres">
      <dgm:prSet presAssocID="{20B7936F-C6A1-41D1-BB2D-480EBDCE81CF}" presName="parTx" presStyleLbl="alignNode1" presStyleIdx="1" presStyleCnt="3" custScaleX="102813" custScaleY="115581">
        <dgm:presLayoutVars>
          <dgm:chMax val="0"/>
          <dgm:chPref val="0"/>
          <dgm:bulletEnabled val="1"/>
        </dgm:presLayoutVars>
      </dgm:prSet>
      <dgm:spPr/>
    </dgm:pt>
    <dgm:pt modelId="{ED2E604A-784C-48A5-BBCA-8BA4010665F3}" type="pres">
      <dgm:prSet presAssocID="{20B7936F-C6A1-41D1-BB2D-480EBDCE81CF}" presName="desTx" presStyleLbl="alignAccFollowNode1" presStyleIdx="1" presStyleCnt="3" custLinFactNeighborX="356" custLinFactNeighborY="25513">
        <dgm:presLayoutVars>
          <dgm:bulletEnabled val="1"/>
        </dgm:presLayoutVars>
      </dgm:prSet>
      <dgm:spPr/>
    </dgm:pt>
    <dgm:pt modelId="{4C2A74EF-B995-4B33-8863-CAC308E55A89}" type="pres">
      <dgm:prSet presAssocID="{E2B4EE38-2AEE-4B88-83E9-7B2708FAE012}" presName="space" presStyleCnt="0"/>
      <dgm:spPr/>
    </dgm:pt>
    <dgm:pt modelId="{7180859C-4BF9-4335-8952-8F976711C056}" type="pres">
      <dgm:prSet presAssocID="{F5438794-D03E-4D41-987A-C2AB47FABDF8}" presName="composite" presStyleCnt="0"/>
      <dgm:spPr/>
    </dgm:pt>
    <dgm:pt modelId="{2E51E8D7-D843-4C64-8FB0-733E8510DAD0}" type="pres">
      <dgm:prSet presAssocID="{F5438794-D03E-4D41-987A-C2AB47FABDF8}" presName="parTx" presStyleLbl="alignNode1" presStyleIdx="2" presStyleCnt="3" custScaleX="103148" custScaleY="114073">
        <dgm:presLayoutVars>
          <dgm:chMax val="0"/>
          <dgm:chPref val="0"/>
          <dgm:bulletEnabled val="1"/>
        </dgm:presLayoutVars>
      </dgm:prSet>
      <dgm:spPr/>
    </dgm:pt>
    <dgm:pt modelId="{C5894207-DC4D-492D-A827-A8BE36F38F2F}" type="pres">
      <dgm:prSet presAssocID="{F5438794-D03E-4D41-987A-C2AB47FABDF8}" presName="desTx" presStyleLbl="alignAccFollowNode1" presStyleIdx="2" presStyleCnt="3" custScaleX="100528" custLinFactNeighborX="130" custLinFactNeighborY="27832">
        <dgm:presLayoutVars>
          <dgm:bulletEnabled val="1"/>
        </dgm:presLayoutVars>
      </dgm:prSet>
      <dgm:spPr/>
    </dgm:pt>
  </dgm:ptLst>
  <dgm:cxnLst>
    <dgm:cxn modelId="{F63F840D-BD3F-45D7-8D58-C04436CF397F}" type="presOf" srcId="{687497C7-601F-479B-8B36-E9653EEF97FA}" destId="{ED2E604A-784C-48A5-BBCA-8BA4010665F3}" srcOrd="0" destOrd="1" presId="urn:microsoft.com/office/officeart/2005/8/layout/hList1"/>
    <dgm:cxn modelId="{67A76723-510E-4AC8-9C86-EE909E0D5853}" type="presOf" srcId="{D0B139FE-F214-4022-83A5-945FF298B428}" destId="{F48624BB-9840-490B-B803-E1C4AD4C34F7}" srcOrd="0" destOrd="1" presId="urn:microsoft.com/office/officeart/2005/8/layout/hList1"/>
    <dgm:cxn modelId="{7A3D5B32-1F6F-4768-8068-A5D7907A9AFE}" type="presOf" srcId="{CCA057EA-FC1D-4328-8338-F83DC53EF6C5}" destId="{C5894207-DC4D-492D-A827-A8BE36F38F2F}" srcOrd="0" destOrd="0" presId="urn:microsoft.com/office/officeart/2005/8/layout/hList1"/>
    <dgm:cxn modelId="{27627545-9A2F-4BFD-9253-7C2D9408D9DA}" srcId="{20B7936F-C6A1-41D1-BB2D-480EBDCE81CF}" destId="{687497C7-601F-479B-8B36-E9653EEF97FA}" srcOrd="1" destOrd="0" parTransId="{B0E850E7-869C-4266-B71D-AC21C9116F7D}" sibTransId="{1582B7F7-C9CF-4768-8581-67BFF0ECA254}"/>
    <dgm:cxn modelId="{F0A57B4C-CBDE-4E88-BEEB-FC0D4A37E188}" type="presOf" srcId="{6156933A-42E2-4486-95D2-874BEFEEEBBF}" destId="{ED2E604A-784C-48A5-BBCA-8BA4010665F3}" srcOrd="0" destOrd="0" presId="urn:microsoft.com/office/officeart/2005/8/layout/hList1"/>
    <dgm:cxn modelId="{6DC06C4F-60DF-4424-B136-342478F42BF8}" srcId="{1FB31D23-394D-4C5F-9113-4FF5C6DECBAB}" destId="{20B7936F-C6A1-41D1-BB2D-480EBDCE81CF}" srcOrd="1" destOrd="0" parTransId="{1F4BADA7-FAF0-442C-B354-D4DDD2EEC08A}" sibTransId="{E2B4EE38-2AEE-4B88-83E9-7B2708FAE012}"/>
    <dgm:cxn modelId="{15E7137B-EDCB-4586-9634-713B612E04C4}" type="presOf" srcId="{BDCC5C28-A5CF-42AF-9C19-00C54487EE13}" destId="{F48624BB-9840-490B-B803-E1C4AD4C34F7}" srcOrd="0" destOrd="0" presId="urn:microsoft.com/office/officeart/2005/8/layout/hList1"/>
    <dgm:cxn modelId="{59249D81-9233-4898-8A15-CB3DDF0FFD5A}" srcId="{1FB31D23-394D-4C5F-9113-4FF5C6DECBAB}" destId="{F5438794-D03E-4D41-987A-C2AB47FABDF8}" srcOrd="2" destOrd="0" parTransId="{14F7FF95-D581-4061-91F0-2A97AE6712CD}" sibTransId="{BF529D33-76E6-4C76-B5EE-E4AD7D25CCCD}"/>
    <dgm:cxn modelId="{43704D8B-0BCA-4399-BB6D-92B731AEE129}" type="presOf" srcId="{750B918F-5FEA-4815-9A9E-856F9F98D776}" destId="{2E9BB412-8BA9-4421-9AD4-C7FF520D153B}" srcOrd="0" destOrd="0" presId="urn:microsoft.com/office/officeart/2005/8/layout/hList1"/>
    <dgm:cxn modelId="{5785E68D-FA8C-4743-9FBA-FE609F917975}" srcId="{750B918F-5FEA-4815-9A9E-856F9F98D776}" destId="{D0B139FE-F214-4022-83A5-945FF298B428}" srcOrd="1" destOrd="0" parTransId="{50877F11-3716-427B-AFF7-16C69A737DAB}" sibTransId="{4C3F773B-7B78-4C42-B9E3-0CAEF230D36D}"/>
    <dgm:cxn modelId="{BFCF47BF-F872-4638-9803-685E14DDE387}" srcId="{F5438794-D03E-4D41-987A-C2AB47FABDF8}" destId="{3AA48E72-D1CB-43F5-B15C-A651480B1EB4}" srcOrd="1" destOrd="0" parTransId="{EA5E438C-1119-4715-B96D-9D4187B7A719}" sibTransId="{2D6E74FE-D063-484C-A4C4-41E574C2BDFD}"/>
    <dgm:cxn modelId="{D6086CC4-771C-4B86-B114-827CA21F6003}" type="presOf" srcId="{3AA48E72-D1CB-43F5-B15C-A651480B1EB4}" destId="{C5894207-DC4D-492D-A827-A8BE36F38F2F}" srcOrd="0" destOrd="1" presId="urn:microsoft.com/office/officeart/2005/8/layout/hList1"/>
    <dgm:cxn modelId="{934802D4-E166-4CE3-AC08-F8AA74D66946}" type="presOf" srcId="{F5438794-D03E-4D41-987A-C2AB47FABDF8}" destId="{2E51E8D7-D843-4C64-8FB0-733E8510DAD0}" srcOrd="0" destOrd="0" presId="urn:microsoft.com/office/officeart/2005/8/layout/hList1"/>
    <dgm:cxn modelId="{01858ED7-84D8-4242-94E8-ADE71C318D2C}" type="presOf" srcId="{1FB31D23-394D-4C5F-9113-4FF5C6DECBAB}" destId="{94BEF1E4-900B-4035-A5B5-509379AF6A56}" srcOrd="0" destOrd="0" presId="urn:microsoft.com/office/officeart/2005/8/layout/hList1"/>
    <dgm:cxn modelId="{7FF1ADDF-F624-4565-B5FC-7B168C842961}" srcId="{750B918F-5FEA-4815-9A9E-856F9F98D776}" destId="{BDCC5C28-A5CF-42AF-9C19-00C54487EE13}" srcOrd="0" destOrd="0" parTransId="{6B258B9F-F6AB-429B-9576-A5BBE7562D87}" sibTransId="{026B945A-2B4B-4534-B90E-868FF4DCCD28}"/>
    <dgm:cxn modelId="{55755BE6-83DA-46D4-83BB-9F1A4EBD29D2}" srcId="{1FB31D23-394D-4C5F-9113-4FF5C6DECBAB}" destId="{750B918F-5FEA-4815-9A9E-856F9F98D776}" srcOrd="0" destOrd="0" parTransId="{D77A2D42-7650-4548-865A-02ADB02FAEBD}" sibTransId="{365CBB46-ECC4-422F-95CC-0FCF2B39E017}"/>
    <dgm:cxn modelId="{32136CF6-CD23-44F2-8E9E-016D0A002B19}" srcId="{F5438794-D03E-4D41-987A-C2AB47FABDF8}" destId="{CCA057EA-FC1D-4328-8338-F83DC53EF6C5}" srcOrd="0" destOrd="0" parTransId="{26B2377F-85E7-4EBD-B872-2A84353084ED}" sibTransId="{F09C3583-702A-48AF-B0C7-BDFF0A061303}"/>
    <dgm:cxn modelId="{766BF0F6-12AE-4610-AA3F-2F44DA6192E4}" srcId="{20B7936F-C6A1-41D1-BB2D-480EBDCE81CF}" destId="{6156933A-42E2-4486-95D2-874BEFEEEBBF}" srcOrd="0" destOrd="0" parTransId="{79C8EE74-28CD-4F17-9B86-F80338713967}" sibTransId="{F0D7BC0D-3BE6-44FF-B0FD-AD8BB9CA9214}"/>
    <dgm:cxn modelId="{2F5542FC-801C-490A-A663-CA768BE1CD35}" type="presOf" srcId="{20B7936F-C6A1-41D1-BB2D-480EBDCE81CF}" destId="{7A9751F6-61E3-4FEB-AD8F-067A17A4B348}" srcOrd="0" destOrd="0" presId="urn:microsoft.com/office/officeart/2005/8/layout/hList1"/>
    <dgm:cxn modelId="{BD37379A-0B78-4398-86D7-F3A7510934DA}" type="presParOf" srcId="{94BEF1E4-900B-4035-A5B5-509379AF6A56}" destId="{AC0B2370-7292-4E1B-9115-CBFE0D33CB3C}" srcOrd="0" destOrd="0" presId="urn:microsoft.com/office/officeart/2005/8/layout/hList1"/>
    <dgm:cxn modelId="{731C2243-8E29-4932-9A9A-703E57E872A9}" type="presParOf" srcId="{AC0B2370-7292-4E1B-9115-CBFE0D33CB3C}" destId="{2E9BB412-8BA9-4421-9AD4-C7FF520D153B}" srcOrd="0" destOrd="0" presId="urn:microsoft.com/office/officeart/2005/8/layout/hList1"/>
    <dgm:cxn modelId="{AFE1657D-F136-4CBC-AA25-1DD9FF2D7E74}" type="presParOf" srcId="{AC0B2370-7292-4E1B-9115-CBFE0D33CB3C}" destId="{F48624BB-9840-490B-B803-E1C4AD4C34F7}" srcOrd="1" destOrd="0" presId="urn:microsoft.com/office/officeart/2005/8/layout/hList1"/>
    <dgm:cxn modelId="{01DE8B11-7003-4BFC-9D62-590DEEE98FAC}" type="presParOf" srcId="{94BEF1E4-900B-4035-A5B5-509379AF6A56}" destId="{39646233-6A6C-4909-B09A-5842B930F15A}" srcOrd="1" destOrd="0" presId="urn:microsoft.com/office/officeart/2005/8/layout/hList1"/>
    <dgm:cxn modelId="{078A0226-8D45-44DD-A976-E7127FC4AE72}" type="presParOf" srcId="{94BEF1E4-900B-4035-A5B5-509379AF6A56}" destId="{7A3F9C51-9584-46BE-BDDD-B4D11AF1D72F}" srcOrd="2" destOrd="0" presId="urn:microsoft.com/office/officeart/2005/8/layout/hList1"/>
    <dgm:cxn modelId="{64A99CDC-75AF-4F6F-9BB6-2DAA28993A39}" type="presParOf" srcId="{7A3F9C51-9584-46BE-BDDD-B4D11AF1D72F}" destId="{7A9751F6-61E3-4FEB-AD8F-067A17A4B348}" srcOrd="0" destOrd="0" presId="urn:microsoft.com/office/officeart/2005/8/layout/hList1"/>
    <dgm:cxn modelId="{384B14EC-618B-48D5-B9A0-3E2B3462C2B3}" type="presParOf" srcId="{7A3F9C51-9584-46BE-BDDD-B4D11AF1D72F}" destId="{ED2E604A-784C-48A5-BBCA-8BA4010665F3}" srcOrd="1" destOrd="0" presId="urn:microsoft.com/office/officeart/2005/8/layout/hList1"/>
    <dgm:cxn modelId="{067005D3-86C9-41C1-82D5-DA22657E108F}" type="presParOf" srcId="{94BEF1E4-900B-4035-A5B5-509379AF6A56}" destId="{4C2A74EF-B995-4B33-8863-CAC308E55A89}" srcOrd="3" destOrd="0" presId="urn:microsoft.com/office/officeart/2005/8/layout/hList1"/>
    <dgm:cxn modelId="{E5AB6E5D-7622-4085-AE3B-97DFFBDF28EB}" type="presParOf" srcId="{94BEF1E4-900B-4035-A5B5-509379AF6A56}" destId="{7180859C-4BF9-4335-8952-8F976711C056}" srcOrd="4" destOrd="0" presId="urn:microsoft.com/office/officeart/2005/8/layout/hList1"/>
    <dgm:cxn modelId="{9A4D204A-E4D2-44CA-B184-0ECFB614B064}" type="presParOf" srcId="{7180859C-4BF9-4335-8952-8F976711C056}" destId="{2E51E8D7-D843-4C64-8FB0-733E8510DAD0}" srcOrd="0" destOrd="0" presId="urn:microsoft.com/office/officeart/2005/8/layout/hList1"/>
    <dgm:cxn modelId="{5EEDF860-09E2-4887-8215-BDBC5B96EDC5}" type="presParOf" srcId="{7180859C-4BF9-4335-8952-8F976711C056}" destId="{C5894207-DC4D-492D-A827-A8BE36F38F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B31D23-394D-4C5F-9113-4FF5C6DECBAB}" type="doc">
      <dgm:prSet loTypeId="urn:microsoft.com/office/officeart/2005/8/layout/list1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F5438794-D03E-4D41-987A-C2AB47FABDF8}">
      <dgm:prSet phldrT="[Tekst]" custT="1"/>
      <dgm:spPr/>
      <dgm:t>
        <a:bodyPr/>
        <a:lstStyle/>
        <a:p>
          <a:pPr algn="ctr"/>
          <a:r>
            <a:rPr lang="pl-PL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Monitorowanie</a:t>
          </a:r>
        </a:p>
      </dgm:t>
    </dgm:pt>
    <dgm:pt modelId="{BF529D33-76E6-4C76-B5EE-E4AD7D25CCCD}" type="sibTrans" cxnId="{59249D81-9233-4898-8A15-CB3DDF0FFD5A}">
      <dgm:prSet/>
      <dgm:spPr/>
      <dgm:t>
        <a:bodyPr/>
        <a:lstStyle/>
        <a:p>
          <a:endParaRPr lang="pl-PL"/>
        </a:p>
      </dgm:t>
    </dgm:pt>
    <dgm:pt modelId="{14F7FF95-D581-4061-91F0-2A97AE6712CD}" type="parTrans" cxnId="{59249D81-9233-4898-8A15-CB3DDF0FFD5A}">
      <dgm:prSet/>
      <dgm:spPr/>
      <dgm:t>
        <a:bodyPr/>
        <a:lstStyle/>
        <a:p>
          <a:endParaRPr lang="pl-PL"/>
        </a:p>
      </dgm:t>
    </dgm:pt>
    <dgm:pt modelId="{20B7936F-C6A1-41D1-BB2D-480EBDCE81CF}">
      <dgm:prSet phldrT="[Tekst]" custT="1"/>
      <dgm:spPr/>
      <dgm:t>
        <a:bodyPr/>
        <a:lstStyle/>
        <a:p>
          <a:pPr algn="ctr"/>
          <a:r>
            <a:rPr lang="pl-PL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Weryfikacja</a:t>
          </a:r>
        </a:p>
      </dgm:t>
    </dgm:pt>
    <dgm:pt modelId="{E2B4EE38-2AEE-4B88-83E9-7B2708FAE012}" type="sibTrans" cxnId="{6DC06C4F-60DF-4424-B136-342478F42BF8}">
      <dgm:prSet/>
      <dgm:spPr/>
      <dgm:t>
        <a:bodyPr/>
        <a:lstStyle/>
        <a:p>
          <a:endParaRPr lang="pl-PL"/>
        </a:p>
      </dgm:t>
    </dgm:pt>
    <dgm:pt modelId="{1F4BADA7-FAF0-442C-B354-D4DDD2EEC08A}" type="parTrans" cxnId="{6DC06C4F-60DF-4424-B136-342478F42BF8}">
      <dgm:prSet/>
      <dgm:spPr/>
      <dgm:t>
        <a:bodyPr/>
        <a:lstStyle/>
        <a:p>
          <a:endParaRPr lang="pl-PL"/>
        </a:p>
      </dgm:t>
    </dgm:pt>
    <dgm:pt modelId="{AC187FBC-42F9-4D45-A51A-CD84217C9A10}">
      <dgm:prSet phldrT="[Tekst]" custT="1"/>
      <dgm:spPr/>
      <dgm:t>
        <a:bodyPr/>
        <a:lstStyle/>
        <a:p>
          <a:pPr algn="ctr"/>
          <a:r>
            <a:rPr lang="pl-PL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Windykacja</a:t>
          </a:r>
        </a:p>
      </dgm:t>
    </dgm:pt>
    <dgm:pt modelId="{7FC7C5AC-F1B8-4192-9C8F-D999D3FD40A0}" type="parTrans" cxnId="{5C2FF03D-BE36-4E70-BFA1-E64DE257CEB5}">
      <dgm:prSet/>
      <dgm:spPr/>
      <dgm:t>
        <a:bodyPr/>
        <a:lstStyle/>
        <a:p>
          <a:endParaRPr lang="pl-PL"/>
        </a:p>
      </dgm:t>
    </dgm:pt>
    <dgm:pt modelId="{77DC17B6-3338-4FCD-A54D-C99396FF19F8}" type="sibTrans" cxnId="{5C2FF03D-BE36-4E70-BFA1-E64DE257CEB5}">
      <dgm:prSet/>
      <dgm:spPr/>
      <dgm:t>
        <a:bodyPr/>
        <a:lstStyle/>
        <a:p>
          <a:endParaRPr lang="pl-PL"/>
        </a:p>
      </dgm:t>
    </dgm:pt>
    <dgm:pt modelId="{EC963F1B-F093-4BE1-8DE8-AE89B62C4A70}">
      <dgm:prSet phldrT="[Tekst]" custT="1"/>
      <dgm:spPr/>
      <dgm:t>
        <a:bodyPr/>
        <a:lstStyle/>
        <a:p>
          <a:pPr algn="ctr"/>
          <a:r>
            <a:rPr lang="pl-PL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Dopisywanie</a:t>
          </a:r>
        </a:p>
      </dgm:t>
    </dgm:pt>
    <dgm:pt modelId="{644FE9AC-FA8D-4898-BB03-99DCDE6FB0B9}" type="parTrans" cxnId="{81A3DBEE-B80B-4C88-8E4E-7698D8981CCE}">
      <dgm:prSet/>
      <dgm:spPr/>
      <dgm:t>
        <a:bodyPr/>
        <a:lstStyle/>
        <a:p>
          <a:endParaRPr lang="pl-PL"/>
        </a:p>
      </dgm:t>
    </dgm:pt>
    <dgm:pt modelId="{8BE700BC-8398-4662-8034-14A9DC1C3D2E}" type="sibTrans" cxnId="{81A3DBEE-B80B-4C88-8E4E-7698D8981CCE}">
      <dgm:prSet/>
      <dgm:spPr/>
      <dgm:t>
        <a:bodyPr/>
        <a:lstStyle/>
        <a:p>
          <a:endParaRPr lang="pl-PL"/>
        </a:p>
      </dgm:t>
    </dgm:pt>
    <dgm:pt modelId="{3BA241B6-B071-4A51-9E59-E1BFA1AD7C89}" type="pres">
      <dgm:prSet presAssocID="{1FB31D23-394D-4C5F-9113-4FF5C6DECBAB}" presName="linear" presStyleCnt="0">
        <dgm:presLayoutVars>
          <dgm:dir/>
          <dgm:animLvl val="lvl"/>
          <dgm:resizeHandles val="exact"/>
        </dgm:presLayoutVars>
      </dgm:prSet>
      <dgm:spPr/>
    </dgm:pt>
    <dgm:pt modelId="{06DFD379-FD4B-44AE-9782-F3586C315CAA}" type="pres">
      <dgm:prSet presAssocID="{20B7936F-C6A1-41D1-BB2D-480EBDCE81CF}" presName="parentLin" presStyleCnt="0"/>
      <dgm:spPr/>
    </dgm:pt>
    <dgm:pt modelId="{8B38DC61-C2D9-43C1-8970-BE77B3424291}" type="pres">
      <dgm:prSet presAssocID="{20B7936F-C6A1-41D1-BB2D-480EBDCE81CF}" presName="parentLeftMargin" presStyleLbl="node1" presStyleIdx="0" presStyleCnt="4"/>
      <dgm:spPr/>
    </dgm:pt>
    <dgm:pt modelId="{D5582C3B-B4D5-4F65-9D6C-B497404DC188}" type="pres">
      <dgm:prSet presAssocID="{20B7936F-C6A1-41D1-BB2D-480EBDCE81CF}" presName="parentText" presStyleLbl="node1" presStyleIdx="0" presStyleCnt="4" custScaleX="103908" custScaleY="71736" custLinFactX="904" custLinFactNeighborX="100000" custLinFactNeighborY="39555">
        <dgm:presLayoutVars>
          <dgm:chMax val="0"/>
          <dgm:bulletEnabled val="1"/>
        </dgm:presLayoutVars>
      </dgm:prSet>
      <dgm:spPr/>
    </dgm:pt>
    <dgm:pt modelId="{016FDFF1-527A-42E0-A715-9BF1CEFD2C31}" type="pres">
      <dgm:prSet presAssocID="{20B7936F-C6A1-41D1-BB2D-480EBDCE81CF}" presName="negativeSpace" presStyleCnt="0"/>
      <dgm:spPr/>
    </dgm:pt>
    <dgm:pt modelId="{88E8A146-CE81-4D98-9D91-6FB524206F8F}" type="pres">
      <dgm:prSet presAssocID="{20B7936F-C6A1-41D1-BB2D-480EBDCE81CF}" presName="childText" presStyleLbl="conFgAcc1" presStyleIdx="0" presStyleCnt="4" custLinFactY="25573" custLinFactNeighborX="-940" custLinFactNeighborY="100000">
        <dgm:presLayoutVars>
          <dgm:bulletEnabled val="1"/>
        </dgm:presLayoutVars>
      </dgm:prSet>
      <dgm:spPr/>
    </dgm:pt>
    <dgm:pt modelId="{7D554692-3E7F-430D-B1C4-035942610AE6}" type="pres">
      <dgm:prSet presAssocID="{E2B4EE38-2AEE-4B88-83E9-7B2708FAE012}" presName="spaceBetweenRectangles" presStyleCnt="0"/>
      <dgm:spPr/>
    </dgm:pt>
    <dgm:pt modelId="{66C7B30E-C762-4D39-9338-FC5CB1611752}" type="pres">
      <dgm:prSet presAssocID="{F5438794-D03E-4D41-987A-C2AB47FABDF8}" presName="parentLin" presStyleCnt="0"/>
      <dgm:spPr/>
    </dgm:pt>
    <dgm:pt modelId="{FCD0BDBB-5981-4783-8EA8-735A3EF8CE51}" type="pres">
      <dgm:prSet presAssocID="{F5438794-D03E-4D41-987A-C2AB47FABDF8}" presName="parentLeftMargin" presStyleLbl="node1" presStyleIdx="0" presStyleCnt="4"/>
      <dgm:spPr/>
    </dgm:pt>
    <dgm:pt modelId="{DC20EE56-985C-48AA-9184-F7A0C38154E1}" type="pres">
      <dgm:prSet presAssocID="{F5438794-D03E-4D41-987A-C2AB47FABDF8}" presName="parentText" presStyleLbl="node1" presStyleIdx="1" presStyleCnt="4" custScaleX="103908" custScaleY="76220" custLinFactX="828" custLinFactNeighborX="100000" custLinFactNeighborY="22418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B1214875-FADE-45C1-9B3E-3709DFAA1CEA}" type="pres">
      <dgm:prSet presAssocID="{F5438794-D03E-4D41-987A-C2AB47FABDF8}" presName="negativeSpace" presStyleCnt="0"/>
      <dgm:spPr/>
    </dgm:pt>
    <dgm:pt modelId="{3894625D-4232-477E-B277-E3DA84D97341}" type="pres">
      <dgm:prSet presAssocID="{F5438794-D03E-4D41-987A-C2AB47FABDF8}" presName="childText" presStyleLbl="conFgAcc1" presStyleIdx="1" presStyleCnt="4" custLinFactY="3039" custLinFactNeighborX="-11339" custLinFactNeighborY="100000">
        <dgm:presLayoutVars>
          <dgm:bulletEnabled val="1"/>
        </dgm:presLayoutVars>
      </dgm:prSet>
      <dgm:spPr/>
    </dgm:pt>
    <dgm:pt modelId="{48A0F3F3-C138-4967-981E-5DB16647F219}" type="pres">
      <dgm:prSet presAssocID="{BF529D33-76E6-4C76-B5EE-E4AD7D25CCCD}" presName="spaceBetweenRectangles" presStyleCnt="0"/>
      <dgm:spPr/>
    </dgm:pt>
    <dgm:pt modelId="{0612BC0C-98EC-4371-99A2-246F11655E03}" type="pres">
      <dgm:prSet presAssocID="{AC187FBC-42F9-4D45-A51A-CD84217C9A10}" presName="parentLin" presStyleCnt="0"/>
      <dgm:spPr/>
    </dgm:pt>
    <dgm:pt modelId="{4BE81773-FFDB-4EA2-9B5A-960FE1B2684F}" type="pres">
      <dgm:prSet presAssocID="{AC187FBC-42F9-4D45-A51A-CD84217C9A10}" presName="parentLeftMargin" presStyleLbl="node1" presStyleIdx="1" presStyleCnt="4"/>
      <dgm:spPr/>
    </dgm:pt>
    <dgm:pt modelId="{F6270227-3E49-49BD-A963-9D063F199190}" type="pres">
      <dgm:prSet presAssocID="{AC187FBC-42F9-4D45-A51A-CD84217C9A10}" presName="parentText" presStyleLbl="node1" presStyleIdx="2" presStyleCnt="4" custScaleX="103908" custScaleY="71736" custLinFactX="1307" custLinFactNeighborX="100000" custLinFactNeighborY="2594">
        <dgm:presLayoutVars>
          <dgm:chMax val="0"/>
          <dgm:bulletEnabled val="1"/>
        </dgm:presLayoutVars>
      </dgm:prSet>
      <dgm:spPr/>
    </dgm:pt>
    <dgm:pt modelId="{81F107E9-4787-4EEA-A43D-B480C2274C8A}" type="pres">
      <dgm:prSet presAssocID="{AC187FBC-42F9-4D45-A51A-CD84217C9A10}" presName="negativeSpace" presStyleCnt="0"/>
      <dgm:spPr/>
    </dgm:pt>
    <dgm:pt modelId="{62BC9EF5-0B78-4654-B78B-C347C2869FC2}" type="pres">
      <dgm:prSet presAssocID="{AC187FBC-42F9-4D45-A51A-CD84217C9A10}" presName="childText" presStyleLbl="conFgAcc1" presStyleIdx="2" presStyleCnt="4">
        <dgm:presLayoutVars>
          <dgm:bulletEnabled val="1"/>
        </dgm:presLayoutVars>
      </dgm:prSet>
      <dgm:spPr/>
    </dgm:pt>
    <dgm:pt modelId="{A33BF095-1A98-4AC3-9051-10676B7AB2EB}" type="pres">
      <dgm:prSet presAssocID="{77DC17B6-3338-4FCD-A54D-C99396FF19F8}" presName="spaceBetweenRectangles" presStyleCnt="0"/>
      <dgm:spPr/>
    </dgm:pt>
    <dgm:pt modelId="{6FEBBDC8-DDDF-4493-9F90-82AFBD95C0EF}" type="pres">
      <dgm:prSet presAssocID="{EC963F1B-F093-4BE1-8DE8-AE89B62C4A70}" presName="parentLin" presStyleCnt="0"/>
      <dgm:spPr/>
    </dgm:pt>
    <dgm:pt modelId="{7124343B-DFB2-4006-847F-150EC3A37D5E}" type="pres">
      <dgm:prSet presAssocID="{EC963F1B-F093-4BE1-8DE8-AE89B62C4A70}" presName="parentLeftMargin" presStyleLbl="node1" presStyleIdx="2" presStyleCnt="4"/>
      <dgm:spPr/>
    </dgm:pt>
    <dgm:pt modelId="{184D6041-B698-4E1C-9CBB-CCBD0E04BBDB}" type="pres">
      <dgm:prSet presAssocID="{EC963F1B-F093-4BE1-8DE8-AE89B62C4A70}" presName="parentText" presStyleLbl="node1" presStyleIdx="3" presStyleCnt="4" custScaleX="103908" custScaleY="67751" custLinFactX="1162" custLinFactNeighborX="100000" custLinFactNeighborY="-5378">
        <dgm:presLayoutVars>
          <dgm:chMax val="0"/>
          <dgm:bulletEnabled val="1"/>
        </dgm:presLayoutVars>
      </dgm:prSet>
      <dgm:spPr/>
    </dgm:pt>
    <dgm:pt modelId="{FE26CE82-AF0C-4747-AA7A-57E03C0AC6A0}" type="pres">
      <dgm:prSet presAssocID="{EC963F1B-F093-4BE1-8DE8-AE89B62C4A70}" presName="negativeSpace" presStyleCnt="0"/>
      <dgm:spPr/>
    </dgm:pt>
    <dgm:pt modelId="{860086AD-0671-4FA0-912F-626DDC89A8A1}" type="pres">
      <dgm:prSet presAssocID="{EC963F1B-F093-4BE1-8DE8-AE89B62C4A7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5808B10-A55D-4F7A-86F2-821EE5044577}" type="presOf" srcId="{F5438794-D03E-4D41-987A-C2AB47FABDF8}" destId="{DC20EE56-985C-48AA-9184-F7A0C38154E1}" srcOrd="1" destOrd="0" presId="urn:microsoft.com/office/officeart/2005/8/layout/list1"/>
    <dgm:cxn modelId="{7CBBF423-2777-429B-B143-0E464D3F2F6A}" type="presOf" srcId="{20B7936F-C6A1-41D1-BB2D-480EBDCE81CF}" destId="{8B38DC61-C2D9-43C1-8970-BE77B3424291}" srcOrd="0" destOrd="0" presId="urn:microsoft.com/office/officeart/2005/8/layout/list1"/>
    <dgm:cxn modelId="{D1A40738-9C48-481D-B88E-0D09D68ED36D}" type="presOf" srcId="{AC187FBC-42F9-4D45-A51A-CD84217C9A10}" destId="{F6270227-3E49-49BD-A963-9D063F199190}" srcOrd="1" destOrd="0" presId="urn:microsoft.com/office/officeart/2005/8/layout/list1"/>
    <dgm:cxn modelId="{5C2FF03D-BE36-4E70-BFA1-E64DE257CEB5}" srcId="{1FB31D23-394D-4C5F-9113-4FF5C6DECBAB}" destId="{AC187FBC-42F9-4D45-A51A-CD84217C9A10}" srcOrd="2" destOrd="0" parTransId="{7FC7C5AC-F1B8-4192-9C8F-D999D3FD40A0}" sibTransId="{77DC17B6-3338-4FCD-A54D-C99396FF19F8}"/>
    <dgm:cxn modelId="{8D0AF047-27F9-4ECD-9475-C46128A48E75}" type="presOf" srcId="{F5438794-D03E-4D41-987A-C2AB47FABDF8}" destId="{FCD0BDBB-5981-4783-8EA8-735A3EF8CE51}" srcOrd="0" destOrd="0" presId="urn:microsoft.com/office/officeart/2005/8/layout/list1"/>
    <dgm:cxn modelId="{6DC06C4F-60DF-4424-B136-342478F42BF8}" srcId="{1FB31D23-394D-4C5F-9113-4FF5C6DECBAB}" destId="{20B7936F-C6A1-41D1-BB2D-480EBDCE81CF}" srcOrd="0" destOrd="0" parTransId="{1F4BADA7-FAF0-442C-B354-D4DDD2EEC08A}" sibTransId="{E2B4EE38-2AEE-4B88-83E9-7B2708FAE012}"/>
    <dgm:cxn modelId="{59249D81-9233-4898-8A15-CB3DDF0FFD5A}" srcId="{1FB31D23-394D-4C5F-9113-4FF5C6DECBAB}" destId="{F5438794-D03E-4D41-987A-C2AB47FABDF8}" srcOrd="1" destOrd="0" parTransId="{14F7FF95-D581-4061-91F0-2A97AE6712CD}" sibTransId="{BF529D33-76E6-4C76-B5EE-E4AD7D25CCCD}"/>
    <dgm:cxn modelId="{76217C82-2CFE-4A3F-ADF5-610186B80568}" type="presOf" srcId="{20B7936F-C6A1-41D1-BB2D-480EBDCE81CF}" destId="{D5582C3B-B4D5-4F65-9D6C-B497404DC188}" srcOrd="1" destOrd="0" presId="urn:microsoft.com/office/officeart/2005/8/layout/list1"/>
    <dgm:cxn modelId="{06892085-0648-495E-BAD6-3449C9682604}" type="presOf" srcId="{1FB31D23-394D-4C5F-9113-4FF5C6DECBAB}" destId="{3BA241B6-B071-4A51-9E59-E1BFA1AD7C89}" srcOrd="0" destOrd="0" presId="urn:microsoft.com/office/officeart/2005/8/layout/list1"/>
    <dgm:cxn modelId="{5C15B1D4-E4A3-4F88-8DCD-682C8A2993C4}" type="presOf" srcId="{AC187FBC-42F9-4D45-A51A-CD84217C9A10}" destId="{4BE81773-FFDB-4EA2-9B5A-960FE1B2684F}" srcOrd="0" destOrd="0" presId="urn:microsoft.com/office/officeart/2005/8/layout/list1"/>
    <dgm:cxn modelId="{BC6516DD-1668-415E-B896-DE24DB268185}" type="presOf" srcId="{EC963F1B-F093-4BE1-8DE8-AE89B62C4A70}" destId="{184D6041-B698-4E1C-9CBB-CCBD0E04BBDB}" srcOrd="1" destOrd="0" presId="urn:microsoft.com/office/officeart/2005/8/layout/list1"/>
    <dgm:cxn modelId="{E6A3E5DF-D1FB-4B08-8B3D-BCB15DEC49A2}" type="presOf" srcId="{EC963F1B-F093-4BE1-8DE8-AE89B62C4A70}" destId="{7124343B-DFB2-4006-847F-150EC3A37D5E}" srcOrd="0" destOrd="0" presId="urn:microsoft.com/office/officeart/2005/8/layout/list1"/>
    <dgm:cxn modelId="{81A3DBEE-B80B-4C88-8E4E-7698D8981CCE}" srcId="{1FB31D23-394D-4C5F-9113-4FF5C6DECBAB}" destId="{EC963F1B-F093-4BE1-8DE8-AE89B62C4A70}" srcOrd="3" destOrd="0" parTransId="{644FE9AC-FA8D-4898-BB03-99DCDE6FB0B9}" sibTransId="{8BE700BC-8398-4662-8034-14A9DC1C3D2E}"/>
    <dgm:cxn modelId="{E795D1CF-860F-43A5-BCFD-1234548C7371}" type="presParOf" srcId="{3BA241B6-B071-4A51-9E59-E1BFA1AD7C89}" destId="{06DFD379-FD4B-44AE-9782-F3586C315CAA}" srcOrd="0" destOrd="0" presId="urn:microsoft.com/office/officeart/2005/8/layout/list1"/>
    <dgm:cxn modelId="{FEBCEC55-C48D-40E9-97B3-FBAC51499B0F}" type="presParOf" srcId="{06DFD379-FD4B-44AE-9782-F3586C315CAA}" destId="{8B38DC61-C2D9-43C1-8970-BE77B3424291}" srcOrd="0" destOrd="0" presId="urn:microsoft.com/office/officeart/2005/8/layout/list1"/>
    <dgm:cxn modelId="{8CA21422-5685-449F-95AA-F7D663D5461A}" type="presParOf" srcId="{06DFD379-FD4B-44AE-9782-F3586C315CAA}" destId="{D5582C3B-B4D5-4F65-9D6C-B497404DC188}" srcOrd="1" destOrd="0" presId="urn:microsoft.com/office/officeart/2005/8/layout/list1"/>
    <dgm:cxn modelId="{958C1E89-C23B-4792-B0F5-C17D7B06D9B0}" type="presParOf" srcId="{3BA241B6-B071-4A51-9E59-E1BFA1AD7C89}" destId="{016FDFF1-527A-42E0-A715-9BF1CEFD2C31}" srcOrd="1" destOrd="0" presId="urn:microsoft.com/office/officeart/2005/8/layout/list1"/>
    <dgm:cxn modelId="{FD06FFAA-2683-469D-AEF6-3B1C0D589C31}" type="presParOf" srcId="{3BA241B6-B071-4A51-9E59-E1BFA1AD7C89}" destId="{88E8A146-CE81-4D98-9D91-6FB524206F8F}" srcOrd="2" destOrd="0" presId="urn:microsoft.com/office/officeart/2005/8/layout/list1"/>
    <dgm:cxn modelId="{72FC869A-6AAC-4098-894F-B5784B06471C}" type="presParOf" srcId="{3BA241B6-B071-4A51-9E59-E1BFA1AD7C89}" destId="{7D554692-3E7F-430D-B1C4-035942610AE6}" srcOrd="3" destOrd="0" presId="urn:microsoft.com/office/officeart/2005/8/layout/list1"/>
    <dgm:cxn modelId="{8294F949-7075-4110-BF7D-4F3AF0751AF7}" type="presParOf" srcId="{3BA241B6-B071-4A51-9E59-E1BFA1AD7C89}" destId="{66C7B30E-C762-4D39-9338-FC5CB1611752}" srcOrd="4" destOrd="0" presId="urn:microsoft.com/office/officeart/2005/8/layout/list1"/>
    <dgm:cxn modelId="{0F6BD67B-77F1-418B-BF95-C4657B75954D}" type="presParOf" srcId="{66C7B30E-C762-4D39-9338-FC5CB1611752}" destId="{FCD0BDBB-5981-4783-8EA8-735A3EF8CE51}" srcOrd="0" destOrd="0" presId="urn:microsoft.com/office/officeart/2005/8/layout/list1"/>
    <dgm:cxn modelId="{A7E439EB-4653-47AC-B2FE-1C3533EEAB96}" type="presParOf" srcId="{66C7B30E-C762-4D39-9338-FC5CB1611752}" destId="{DC20EE56-985C-48AA-9184-F7A0C38154E1}" srcOrd="1" destOrd="0" presId="urn:microsoft.com/office/officeart/2005/8/layout/list1"/>
    <dgm:cxn modelId="{A80AD3C3-6054-49EF-ADC7-69CD94019702}" type="presParOf" srcId="{3BA241B6-B071-4A51-9E59-E1BFA1AD7C89}" destId="{B1214875-FADE-45C1-9B3E-3709DFAA1CEA}" srcOrd="5" destOrd="0" presId="urn:microsoft.com/office/officeart/2005/8/layout/list1"/>
    <dgm:cxn modelId="{66B0C9F9-6128-4F37-8558-391DCF35E25C}" type="presParOf" srcId="{3BA241B6-B071-4A51-9E59-E1BFA1AD7C89}" destId="{3894625D-4232-477E-B277-E3DA84D97341}" srcOrd="6" destOrd="0" presId="urn:microsoft.com/office/officeart/2005/8/layout/list1"/>
    <dgm:cxn modelId="{4B652E21-C20C-4DBF-8494-53DE86CA3F77}" type="presParOf" srcId="{3BA241B6-B071-4A51-9E59-E1BFA1AD7C89}" destId="{48A0F3F3-C138-4967-981E-5DB16647F219}" srcOrd="7" destOrd="0" presId="urn:microsoft.com/office/officeart/2005/8/layout/list1"/>
    <dgm:cxn modelId="{03F54C37-3C5F-4206-B76D-2EECBF0F090B}" type="presParOf" srcId="{3BA241B6-B071-4A51-9E59-E1BFA1AD7C89}" destId="{0612BC0C-98EC-4371-99A2-246F11655E03}" srcOrd="8" destOrd="0" presId="urn:microsoft.com/office/officeart/2005/8/layout/list1"/>
    <dgm:cxn modelId="{B792F1B3-D270-4C08-84C3-933502C38709}" type="presParOf" srcId="{0612BC0C-98EC-4371-99A2-246F11655E03}" destId="{4BE81773-FFDB-4EA2-9B5A-960FE1B2684F}" srcOrd="0" destOrd="0" presId="urn:microsoft.com/office/officeart/2005/8/layout/list1"/>
    <dgm:cxn modelId="{87106911-7F1E-4541-8D5C-4E2F605A75D7}" type="presParOf" srcId="{0612BC0C-98EC-4371-99A2-246F11655E03}" destId="{F6270227-3E49-49BD-A963-9D063F199190}" srcOrd="1" destOrd="0" presId="urn:microsoft.com/office/officeart/2005/8/layout/list1"/>
    <dgm:cxn modelId="{BD61AD05-AD36-4CA7-8970-FFC726D78D0F}" type="presParOf" srcId="{3BA241B6-B071-4A51-9E59-E1BFA1AD7C89}" destId="{81F107E9-4787-4EEA-A43D-B480C2274C8A}" srcOrd="9" destOrd="0" presId="urn:microsoft.com/office/officeart/2005/8/layout/list1"/>
    <dgm:cxn modelId="{6A9B2C01-E65F-4B49-83F4-387E33F0EF0C}" type="presParOf" srcId="{3BA241B6-B071-4A51-9E59-E1BFA1AD7C89}" destId="{62BC9EF5-0B78-4654-B78B-C347C2869FC2}" srcOrd="10" destOrd="0" presId="urn:microsoft.com/office/officeart/2005/8/layout/list1"/>
    <dgm:cxn modelId="{E81236C0-1A9A-43D8-8C85-3E4069F9B628}" type="presParOf" srcId="{3BA241B6-B071-4A51-9E59-E1BFA1AD7C89}" destId="{A33BF095-1A98-4AC3-9051-10676B7AB2EB}" srcOrd="11" destOrd="0" presId="urn:microsoft.com/office/officeart/2005/8/layout/list1"/>
    <dgm:cxn modelId="{D361AB36-D74F-4051-8E6A-D58CC0AEFB57}" type="presParOf" srcId="{3BA241B6-B071-4A51-9E59-E1BFA1AD7C89}" destId="{6FEBBDC8-DDDF-4493-9F90-82AFBD95C0EF}" srcOrd="12" destOrd="0" presId="urn:microsoft.com/office/officeart/2005/8/layout/list1"/>
    <dgm:cxn modelId="{CBAD4FB7-FD9F-437E-A97A-A214DDC5AAD1}" type="presParOf" srcId="{6FEBBDC8-DDDF-4493-9F90-82AFBD95C0EF}" destId="{7124343B-DFB2-4006-847F-150EC3A37D5E}" srcOrd="0" destOrd="0" presId="urn:microsoft.com/office/officeart/2005/8/layout/list1"/>
    <dgm:cxn modelId="{2495254B-C70B-4EE7-8D29-FEE2034C88DB}" type="presParOf" srcId="{6FEBBDC8-DDDF-4493-9F90-82AFBD95C0EF}" destId="{184D6041-B698-4E1C-9CBB-CCBD0E04BBDB}" srcOrd="1" destOrd="0" presId="urn:microsoft.com/office/officeart/2005/8/layout/list1"/>
    <dgm:cxn modelId="{D521E947-CCB9-477F-89F7-C7BCD4E60400}" type="presParOf" srcId="{3BA241B6-B071-4A51-9E59-E1BFA1AD7C89}" destId="{FE26CE82-AF0C-4747-AA7A-57E03C0AC6A0}" srcOrd="13" destOrd="0" presId="urn:microsoft.com/office/officeart/2005/8/layout/list1"/>
    <dgm:cxn modelId="{60A60DA2-1D44-4565-A0D7-12B56D03409E}" type="presParOf" srcId="{3BA241B6-B071-4A51-9E59-E1BFA1AD7C89}" destId="{860086AD-0671-4FA0-912F-626DDC89A8A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F19F-C869-4EF7-AA5F-AD0FF5592C99}">
      <dsp:nvSpPr>
        <dsp:cNvPr id="0" name=""/>
        <dsp:cNvSpPr/>
      </dsp:nvSpPr>
      <dsp:spPr>
        <a:xfrm>
          <a:off x="0" y="978854"/>
          <a:ext cx="81489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3D0CC-8EA3-4DB7-BC5C-BE835CA3DB6D}">
      <dsp:nvSpPr>
        <dsp:cNvPr id="0" name=""/>
        <dsp:cNvSpPr/>
      </dsp:nvSpPr>
      <dsp:spPr>
        <a:xfrm>
          <a:off x="407448" y="757454"/>
          <a:ext cx="5704282" cy="442800"/>
        </a:xfrm>
        <a:prstGeom prst="roundRect">
          <a:avLst/>
        </a:prstGeom>
        <a:solidFill>
          <a:srgbClr val="E846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608" tIns="0" rIns="21560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ZARZĄDZANIE WIERZYTELNOŚCIAMI… </a:t>
          </a:r>
          <a:r>
            <a:rPr lang="pl-PL" sz="15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393,3 mln złotych</a:t>
          </a:r>
        </a:p>
      </dsp:txBody>
      <dsp:txXfrm>
        <a:off x="429064" y="779070"/>
        <a:ext cx="5661050" cy="399568"/>
      </dsp:txXfrm>
    </dsp:sp>
    <dsp:sp modelId="{93BAF17F-C3F9-4797-A455-00414378C665}">
      <dsp:nvSpPr>
        <dsp:cNvPr id="0" name=""/>
        <dsp:cNvSpPr/>
      </dsp:nvSpPr>
      <dsp:spPr>
        <a:xfrm>
          <a:off x="0" y="1659254"/>
          <a:ext cx="81489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C2212-E78C-40F2-B694-0D06D5EF9085}">
      <dsp:nvSpPr>
        <dsp:cNvPr id="0" name=""/>
        <dsp:cNvSpPr/>
      </dsp:nvSpPr>
      <dsp:spPr>
        <a:xfrm>
          <a:off x="407448" y="1437854"/>
          <a:ext cx="5704282" cy="4428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608" tIns="0" rIns="21560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LEASING… </a:t>
          </a:r>
          <a:r>
            <a:rPr lang="pl-PL" sz="15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296,5 mln złotych</a:t>
          </a:r>
          <a:r>
            <a:rPr lang="pl-PL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</dsp:txBody>
      <dsp:txXfrm>
        <a:off x="429064" y="1459470"/>
        <a:ext cx="5661050" cy="399568"/>
      </dsp:txXfrm>
    </dsp:sp>
    <dsp:sp modelId="{D3A279D2-AD26-414F-A8BD-C8626F4717DB}">
      <dsp:nvSpPr>
        <dsp:cNvPr id="0" name=""/>
        <dsp:cNvSpPr/>
      </dsp:nvSpPr>
      <dsp:spPr>
        <a:xfrm>
          <a:off x="0" y="2339654"/>
          <a:ext cx="81489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2CBBE-3F32-4C45-BE7E-FC5D99FEF2ED}">
      <dsp:nvSpPr>
        <dsp:cNvPr id="0" name=""/>
        <dsp:cNvSpPr/>
      </dsp:nvSpPr>
      <dsp:spPr>
        <a:xfrm>
          <a:off x="407448" y="2118254"/>
          <a:ext cx="5704282" cy="44280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608" tIns="0" rIns="21560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PALIWA… </a:t>
          </a:r>
          <a:r>
            <a:rPr lang="pl-PL" sz="15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249,7 mln złotych</a:t>
          </a:r>
        </a:p>
      </dsp:txBody>
      <dsp:txXfrm>
        <a:off x="429064" y="2139870"/>
        <a:ext cx="5661050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BB412-8BA9-4421-9AD4-C7FF520D153B}">
      <dsp:nvSpPr>
        <dsp:cNvPr id="0" name=""/>
        <dsp:cNvSpPr/>
      </dsp:nvSpPr>
      <dsp:spPr>
        <a:xfrm>
          <a:off x="2843" y="1580336"/>
          <a:ext cx="2483239" cy="1082260"/>
        </a:xfrm>
        <a:prstGeom prst="rect">
          <a:avLst/>
        </a:prstGeom>
        <a:solidFill>
          <a:srgbClr val="E8463A"/>
        </a:solidFill>
        <a:ln w="12700" cap="flat" cmpd="sng" algn="ctr">
          <a:noFill/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KONSUMENCI</a:t>
          </a:r>
        </a:p>
      </dsp:txBody>
      <dsp:txXfrm>
        <a:off x="2843" y="1580336"/>
        <a:ext cx="2483239" cy="1082260"/>
      </dsp:txXfrm>
    </dsp:sp>
    <dsp:sp modelId="{F48624BB-9840-490B-B803-E1C4AD4C34F7}">
      <dsp:nvSpPr>
        <dsp:cNvPr id="0" name=""/>
        <dsp:cNvSpPr/>
      </dsp:nvSpPr>
      <dsp:spPr>
        <a:xfrm>
          <a:off x="60058" y="2797280"/>
          <a:ext cx="2419226" cy="863302"/>
        </a:xfrm>
        <a:prstGeom prst="rect">
          <a:avLst/>
        </a:prstGeom>
        <a:noFill/>
        <a:ln w="12700" cap="flat" cmpd="sng" algn="ctr">
          <a:solidFill>
            <a:srgbClr val="E8463A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155 392 </a:t>
          </a:r>
          <a:r>
            <a:rPr lang="pl-PL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dłużników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181,74</a:t>
          </a:r>
          <a:r>
            <a:rPr lang="pl-PL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mln złotych</a:t>
          </a:r>
        </a:p>
      </dsp:txBody>
      <dsp:txXfrm>
        <a:off x="60058" y="2797280"/>
        <a:ext cx="2419226" cy="863302"/>
      </dsp:txXfrm>
    </dsp:sp>
    <dsp:sp modelId="{7A9751F6-61E3-4FEB-AD8F-067A17A4B348}">
      <dsp:nvSpPr>
        <dsp:cNvPr id="0" name=""/>
        <dsp:cNvSpPr/>
      </dsp:nvSpPr>
      <dsp:spPr>
        <a:xfrm>
          <a:off x="2824775" y="1579919"/>
          <a:ext cx="2487279" cy="1083930"/>
        </a:xfrm>
        <a:prstGeom prst="rect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TRANSPORT </a:t>
          </a:r>
          <a:br>
            <a:rPr lang="pl-PL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pl-PL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 GOSPODARKA MAGAZYNOWA</a:t>
          </a:r>
        </a:p>
      </dsp:txBody>
      <dsp:txXfrm>
        <a:off x="2824775" y="1579919"/>
        <a:ext cx="2487279" cy="1083930"/>
      </dsp:txXfrm>
    </dsp:sp>
    <dsp:sp modelId="{ED2E604A-784C-48A5-BBCA-8BA4010665F3}">
      <dsp:nvSpPr>
        <dsp:cNvPr id="0" name=""/>
        <dsp:cNvSpPr/>
      </dsp:nvSpPr>
      <dsp:spPr>
        <a:xfrm>
          <a:off x="2867414" y="2811044"/>
          <a:ext cx="2419226" cy="863302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rgbClr val="FFC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2 641 </a:t>
          </a:r>
          <a:r>
            <a:rPr lang="pl-PL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dłużników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62,92</a:t>
          </a:r>
          <a:r>
            <a:rPr lang="pl-PL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mln złotych</a:t>
          </a:r>
        </a:p>
      </dsp:txBody>
      <dsp:txXfrm>
        <a:off x="2867414" y="2811044"/>
        <a:ext cx="2419226" cy="863302"/>
      </dsp:txXfrm>
    </dsp:sp>
    <dsp:sp modelId="{2E51E8D7-D843-4C64-8FB0-733E8510DAD0}">
      <dsp:nvSpPr>
        <dsp:cNvPr id="0" name=""/>
        <dsp:cNvSpPr/>
      </dsp:nvSpPr>
      <dsp:spPr>
        <a:xfrm>
          <a:off x="5650746" y="1583455"/>
          <a:ext cx="2495384" cy="1069788"/>
        </a:xfrm>
        <a:prstGeom prst="rect">
          <a:avLst/>
        </a:prstGeom>
        <a:solidFill>
          <a:srgbClr val="A6A6A6"/>
        </a:solidFill>
        <a:ln w="12700" cap="flat" cmpd="sng" algn="ctr">
          <a:noFill/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HANDEL HURTOWY </a:t>
          </a:r>
          <a:br>
            <a:rPr lang="pl-PL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pl-PL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 DETALICZNY</a:t>
          </a:r>
        </a:p>
      </dsp:txBody>
      <dsp:txXfrm>
        <a:off x="5650746" y="1583455"/>
        <a:ext cx="2495384" cy="1069788"/>
      </dsp:txXfrm>
    </dsp:sp>
    <dsp:sp modelId="{C5894207-DC4D-492D-A827-A8BE36F38F2F}">
      <dsp:nvSpPr>
        <dsp:cNvPr id="0" name=""/>
        <dsp:cNvSpPr/>
      </dsp:nvSpPr>
      <dsp:spPr>
        <a:xfrm>
          <a:off x="5685583" y="2827528"/>
          <a:ext cx="2432000" cy="86330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A6A6A6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3 876</a:t>
          </a:r>
          <a:r>
            <a:rPr lang="pl-PL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dłużników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7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50,03</a:t>
          </a:r>
          <a:r>
            <a:rPr lang="pl-PL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mln złotych</a:t>
          </a:r>
        </a:p>
      </dsp:txBody>
      <dsp:txXfrm>
        <a:off x="5685583" y="2827528"/>
        <a:ext cx="2432000" cy="86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8A146-CE81-4D98-9D91-6FB524206F8F}">
      <dsp:nvSpPr>
        <dsp:cNvPr id="0" name=""/>
        <dsp:cNvSpPr/>
      </dsp:nvSpPr>
      <dsp:spPr>
        <a:xfrm>
          <a:off x="0" y="349574"/>
          <a:ext cx="59221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82C3B-B4D5-4F65-9D6C-B497404DC188}">
      <dsp:nvSpPr>
        <dsp:cNvPr id="0" name=""/>
        <dsp:cNvSpPr/>
      </dsp:nvSpPr>
      <dsp:spPr>
        <a:xfrm>
          <a:off x="629692" y="231058"/>
          <a:ext cx="4307525" cy="3811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691" tIns="0" rIns="15669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Weryfikacja</a:t>
          </a:r>
        </a:p>
      </dsp:txBody>
      <dsp:txXfrm>
        <a:off x="648299" y="249665"/>
        <a:ext cx="4270311" cy="343962"/>
      </dsp:txXfrm>
    </dsp:sp>
    <dsp:sp modelId="{3894625D-4232-477E-B277-E3DA84D97341}">
      <dsp:nvSpPr>
        <dsp:cNvPr id="0" name=""/>
        <dsp:cNvSpPr/>
      </dsp:nvSpPr>
      <dsp:spPr>
        <a:xfrm>
          <a:off x="0" y="937483"/>
          <a:ext cx="59221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0EE56-985C-48AA-9184-F7A0C38154E1}">
      <dsp:nvSpPr>
        <dsp:cNvPr id="0" name=""/>
        <dsp:cNvSpPr/>
      </dsp:nvSpPr>
      <dsp:spPr>
        <a:xfrm>
          <a:off x="626541" y="806296"/>
          <a:ext cx="4307525" cy="4050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691" tIns="0" rIns="15669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Monitorowanie</a:t>
          </a:r>
        </a:p>
      </dsp:txBody>
      <dsp:txXfrm>
        <a:off x="646312" y="826067"/>
        <a:ext cx="4267983" cy="365460"/>
      </dsp:txXfrm>
    </dsp:sp>
    <dsp:sp modelId="{62BC9EF5-0B78-4654-B78B-C347C2869FC2}">
      <dsp:nvSpPr>
        <dsp:cNvPr id="0" name=""/>
        <dsp:cNvSpPr/>
      </dsp:nvSpPr>
      <dsp:spPr>
        <a:xfrm>
          <a:off x="0" y="1492794"/>
          <a:ext cx="59221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70227-3E49-49BD-A963-9D063F199190}">
      <dsp:nvSpPr>
        <dsp:cNvPr id="0" name=""/>
        <dsp:cNvSpPr/>
      </dsp:nvSpPr>
      <dsp:spPr>
        <a:xfrm>
          <a:off x="646398" y="1391081"/>
          <a:ext cx="4307525" cy="3811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691" tIns="0" rIns="15669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Windykacja</a:t>
          </a:r>
        </a:p>
      </dsp:txBody>
      <dsp:txXfrm>
        <a:off x="665005" y="1409688"/>
        <a:ext cx="4270311" cy="343962"/>
      </dsp:txXfrm>
    </dsp:sp>
    <dsp:sp modelId="{860086AD-0671-4FA0-912F-626DDC89A8A1}">
      <dsp:nvSpPr>
        <dsp:cNvPr id="0" name=""/>
        <dsp:cNvSpPr/>
      </dsp:nvSpPr>
      <dsp:spPr>
        <a:xfrm>
          <a:off x="0" y="2137916"/>
          <a:ext cx="592216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D6041-B698-4E1C-9CBB-CCBD0E04BBDB}">
      <dsp:nvSpPr>
        <dsp:cNvPr id="0" name=""/>
        <dsp:cNvSpPr/>
      </dsp:nvSpPr>
      <dsp:spPr>
        <a:xfrm>
          <a:off x="640387" y="2015018"/>
          <a:ext cx="4307525" cy="3600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691" tIns="0" rIns="15669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Dopisywanie</a:t>
          </a:r>
        </a:p>
      </dsp:txBody>
      <dsp:txXfrm>
        <a:off x="657961" y="2032592"/>
        <a:ext cx="4272377" cy="324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10BAC-3DC3-4AFB-874F-74ABF6C7CA52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56860-AD2E-459A-A651-7F32937685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75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56860-AD2E-459A-A651-7F329376859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7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1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93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2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84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17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4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04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99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51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76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76F8-3CAA-42AE-9909-38BD03EE9BA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08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76F8-3CAA-42AE-9909-38BD03EE9BA1}" type="datetimeFigureOut">
              <a:rPr lang="pl-PL" smtClean="0"/>
              <a:t>04.12.2024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574FA-3C31-4BC4-96F3-BECDA5CA8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sv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CFEFADED-3636-4490-CFA8-4755B9876F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456" y="426847"/>
            <a:ext cx="1745544" cy="225894"/>
          </a:xfrm>
          <a:prstGeom prst="rect">
            <a:avLst/>
          </a:prstGeom>
        </p:spPr>
      </p:pic>
      <p:sp>
        <p:nvSpPr>
          <p:cNvPr id="5" name="Google Shape;340;p44">
            <a:extLst>
              <a:ext uri="{FF2B5EF4-FFF2-40B4-BE49-F238E27FC236}">
                <a16:creationId xmlns:a16="http://schemas.microsoft.com/office/drawing/2014/main" id="{397FBE31-BA1A-6A4C-28FB-7ACC472D0992}"/>
              </a:ext>
            </a:extLst>
          </p:cNvPr>
          <p:cNvSpPr/>
          <p:nvPr/>
        </p:nvSpPr>
        <p:spPr>
          <a:xfrm>
            <a:off x="413456" y="910557"/>
            <a:ext cx="5431813" cy="2243668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571ED45D-06FC-E769-18AA-B102E7B11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8111" y="291662"/>
            <a:ext cx="729070" cy="48371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97B03DFC-6F28-9D46-95FB-17355B7CAD80}"/>
              </a:ext>
            </a:extLst>
          </p:cNvPr>
          <p:cNvSpPr/>
          <p:nvPr/>
        </p:nvSpPr>
        <p:spPr>
          <a:xfrm>
            <a:off x="222786" y="1725928"/>
            <a:ext cx="381339" cy="2243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oogle Shape;322;p42">
            <a:extLst>
              <a:ext uri="{FF2B5EF4-FFF2-40B4-BE49-F238E27FC236}">
                <a16:creationId xmlns:a16="http://schemas.microsoft.com/office/drawing/2014/main" id="{B69BB3CD-5D0B-B7AE-3387-24102C68629A}"/>
              </a:ext>
            </a:extLst>
          </p:cNvPr>
          <p:cNvSpPr txBox="1">
            <a:spLocks/>
          </p:cNvSpPr>
          <p:nvPr/>
        </p:nvSpPr>
        <p:spPr>
          <a:xfrm>
            <a:off x="485858" y="368888"/>
            <a:ext cx="5313575" cy="3327005"/>
          </a:xfrm>
          <a:prstGeom prst="rect">
            <a:avLst/>
          </a:prstGeom>
          <a:noFill/>
        </p:spPr>
        <p:txBody>
          <a:bodyPr spcFirstLastPara="1" vert="horz" wrap="square" lIns="121900" tIns="268200" rIns="121900" bIns="1219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br>
              <a:rPr lang="pl-PL" sz="40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Zadłużenie branży </a:t>
            </a:r>
            <a:b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TSL w Polsce</a:t>
            </a:r>
            <a:br>
              <a:rPr lang="pl-PL" sz="4000" b="1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32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spcBef>
                <a:spcPts val="0"/>
              </a:spcBef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 Przetrwać i Odnieść Sukces</a:t>
            </a:r>
            <a:endParaRPr lang="pl-PL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35044C6-E03A-122E-6F2A-E2F12B9E4E48}"/>
              </a:ext>
            </a:extLst>
          </p:cNvPr>
          <p:cNvSpPr txBox="1"/>
          <p:nvPr/>
        </p:nvSpPr>
        <p:spPr>
          <a:xfrm>
            <a:off x="0" y="4866501"/>
            <a:ext cx="25360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b="1" dirty="0">
                <a:solidFill>
                  <a:srgbClr val="40404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5 grudnia 2024 , New Challenges’25</a:t>
            </a:r>
          </a:p>
        </p:txBody>
      </p:sp>
    </p:spTree>
    <p:extLst>
      <p:ext uri="{BB962C8B-B14F-4D97-AF65-F5344CB8AC3E}">
        <p14:creationId xmlns:p14="http://schemas.microsoft.com/office/powerpoint/2010/main" val="145590912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5FDD6-0F9E-5598-434D-FE9209DB5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8A6A2E3E-A58A-9443-B2DF-CCD29ECDC5F7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wobec branży transportowej</a:t>
            </a:r>
          </a:p>
        </p:txBody>
      </p:sp>
      <p:cxnSp>
        <p:nvCxnSpPr>
          <p:cNvPr id="5" name="Google Shape;366;p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F44EAF-739B-A59D-099F-4680BDB27E94}"/>
              </a:ext>
            </a:extLst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B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67;p4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D6A0D49-45B5-98BC-E977-2CA94E1F3FD5}"/>
              </a:ext>
            </a:extLst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5E0CC5B9-309E-E680-4740-F803B99AB833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81D7DB3-BEB9-8394-2F6C-6E67AEB87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082428"/>
              </p:ext>
            </p:extLst>
          </p:nvPr>
        </p:nvGraphicFramePr>
        <p:xfrm>
          <a:off x="494975" y="0"/>
          <a:ext cx="8148975" cy="503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40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1ACDB-5758-B103-538A-0B7550842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A80FCD51-618B-C1C1-D922-E1F28F169AA8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Najważniejsze do zapamiętania</a:t>
            </a:r>
          </a:p>
        </p:txBody>
      </p:sp>
      <p:cxnSp>
        <p:nvCxnSpPr>
          <p:cNvPr id="5" name="Google Shape;366;p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0A0CBB-2D0B-290C-2273-935076C9279A}"/>
              </a:ext>
            </a:extLst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B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67;p4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7A391B-0F4D-DF8D-D429-B976A72F8097}"/>
              </a:ext>
            </a:extLst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2F9C7278-45AE-8923-13F3-B14ED0983BC3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01A9BC7-B6A6-F575-57CD-094C0159E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828314"/>
              </p:ext>
            </p:extLst>
          </p:nvPr>
        </p:nvGraphicFramePr>
        <p:xfrm>
          <a:off x="1364456" y="1180667"/>
          <a:ext cx="5922169" cy="261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42759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9FCC303-F3C5-4135-A860-4729A05CA6BC}"/>
              </a:ext>
            </a:extLst>
          </p:cNvPr>
          <p:cNvSpPr txBox="1"/>
          <p:nvPr/>
        </p:nvSpPr>
        <p:spPr>
          <a:xfrm>
            <a:off x="2458055" y="367369"/>
            <a:ext cx="3567698" cy="518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pl-P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Dziękujemy </a:t>
            </a:r>
            <a:r>
              <a:rPr lang="pl-PL" sz="2400" b="1" spc="-9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uwagę!</a:t>
            </a:r>
          </a:p>
        </p:txBody>
      </p:sp>
      <p:cxnSp>
        <p:nvCxnSpPr>
          <p:cNvPr id="24" name="Łącznik prosty 29">
            <a:extLst>
              <a:ext uri="{FF2B5EF4-FFF2-40B4-BE49-F238E27FC236}">
                <a16:creationId xmlns:a16="http://schemas.microsoft.com/office/drawing/2014/main" id="{0198A721-9FEE-4545-8740-13512F959B5A}"/>
              </a:ext>
            </a:extLst>
          </p:cNvPr>
          <p:cNvCxnSpPr>
            <a:cxnSpLocks/>
          </p:cNvCxnSpPr>
          <p:nvPr/>
        </p:nvCxnSpPr>
        <p:spPr>
          <a:xfrm>
            <a:off x="2024586" y="2584827"/>
            <a:ext cx="525314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D9EB114-72B5-C63C-3E0D-95E9C63EC835}"/>
              </a:ext>
            </a:extLst>
          </p:cNvPr>
          <p:cNvSpPr txBox="1"/>
          <p:nvPr/>
        </p:nvSpPr>
        <p:spPr>
          <a:xfrm>
            <a:off x="2666707" y="2922842"/>
            <a:ext cx="3567698" cy="488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Źródła danych:</a:t>
            </a:r>
            <a:endParaRPr lang="pl-PL" sz="1200" spc="-9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1182429-D8DB-DA58-7EAB-5F47F6735FE6}"/>
              </a:ext>
            </a:extLst>
          </p:cNvPr>
          <p:cNvSpPr/>
          <p:nvPr/>
        </p:nvSpPr>
        <p:spPr>
          <a:xfrm>
            <a:off x="564934" y="3465205"/>
            <a:ext cx="8172450" cy="116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549F6A6D-0956-9884-0BA2-4BBB4472C4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0782" y="3474971"/>
            <a:ext cx="934940" cy="623293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0E70D4E1-7C98-726D-CEAC-751E5D78C5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" y="3299479"/>
            <a:ext cx="1696208" cy="942338"/>
          </a:xfrm>
          <a:prstGeom prst="rect">
            <a:avLst/>
          </a:prstGeom>
        </p:spPr>
      </p:pic>
      <p:grpSp>
        <p:nvGrpSpPr>
          <p:cNvPr id="45" name="Grupa 44">
            <a:extLst>
              <a:ext uri="{FF2B5EF4-FFF2-40B4-BE49-F238E27FC236}">
                <a16:creationId xmlns:a16="http://schemas.microsoft.com/office/drawing/2014/main" id="{0B8577C2-05CE-C58F-2AA1-6CDB312505F0}"/>
              </a:ext>
            </a:extLst>
          </p:cNvPr>
          <p:cNvGrpSpPr/>
          <p:nvPr/>
        </p:nvGrpSpPr>
        <p:grpSpPr>
          <a:xfrm>
            <a:off x="6295573" y="3483298"/>
            <a:ext cx="2283493" cy="653043"/>
            <a:chOff x="8293429" y="5459323"/>
            <a:chExt cx="3044657" cy="870723"/>
          </a:xfrm>
        </p:grpSpPr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7736F6E3-AD5F-1107-C98A-430098838DAE}"/>
                </a:ext>
              </a:extLst>
            </p:cNvPr>
            <p:cNvSpPr txBox="1"/>
            <p:nvPr/>
          </p:nvSpPr>
          <p:spPr>
            <a:xfrm>
              <a:off x="9076476" y="5484892"/>
              <a:ext cx="10886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350" b="1" dirty="0"/>
                <a:t>CEIDG</a:t>
              </a:r>
              <a:endParaRPr lang="pl-PL" sz="1913" b="1" dirty="0"/>
            </a:p>
          </p:txBody>
        </p:sp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9E776E8F-8FA2-B97A-3D0F-EA04DB801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93429" y="5459323"/>
              <a:ext cx="746607" cy="753022"/>
            </a:xfrm>
            <a:prstGeom prst="rect">
              <a:avLst/>
            </a:prstGeom>
          </p:spPr>
        </p:pic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00A43F9A-C871-F42B-1A7D-AF01FCCF3FF4}"/>
                </a:ext>
              </a:extLst>
            </p:cNvPr>
            <p:cNvSpPr txBox="1"/>
            <p:nvPr/>
          </p:nvSpPr>
          <p:spPr>
            <a:xfrm>
              <a:off x="9076476" y="5758864"/>
              <a:ext cx="2261610" cy="57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728" b="1" dirty="0"/>
                <a:t>CENTRALNA EWIDENCJA I INFORMACJA</a:t>
              </a:r>
              <a:br>
                <a:rPr lang="pl-PL" sz="728" b="1" dirty="0"/>
              </a:br>
              <a:r>
                <a:rPr lang="pl-PL" sz="728" b="1" dirty="0"/>
                <a:t>O DZIAŁALNOŚCI GOSPODARCZEJ</a:t>
              </a: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E296E9B6-CCB3-1C6F-98F8-62E606B47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02" y="3749376"/>
            <a:ext cx="934940" cy="37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pole tekstowe 43">
            <a:extLst>
              <a:ext uri="{FF2B5EF4-FFF2-40B4-BE49-F238E27FC236}">
                <a16:creationId xmlns:a16="http://schemas.microsoft.com/office/drawing/2014/main" id="{4449DA7B-E6FE-9EFD-6218-B810A5B22B33}"/>
              </a:ext>
            </a:extLst>
          </p:cNvPr>
          <p:cNvSpPr txBox="1"/>
          <p:nvPr/>
        </p:nvSpPr>
        <p:spPr>
          <a:xfrm>
            <a:off x="2337455" y="3493648"/>
            <a:ext cx="22623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50" dirty="0">
                <a:latin typeface="Open Sans" pitchFamily="2" charset="0"/>
                <a:ea typeface="Open Sans" pitchFamily="2" charset="0"/>
                <a:cs typeface="Open Sans" pitchFamily="2" charset="0"/>
              </a:rPr>
              <a:t>Krajowy Rejestr Sądowy</a:t>
            </a:r>
          </a:p>
        </p:txBody>
      </p:sp>
      <p:pic>
        <p:nvPicPr>
          <p:cNvPr id="1026" name="Obraz 3">
            <a:extLst>
              <a:ext uri="{FF2B5EF4-FFF2-40B4-BE49-F238E27FC236}">
                <a16:creationId xmlns:a16="http://schemas.microsoft.com/office/drawing/2014/main" id="{6409632C-3E9E-161F-4E0F-FB16F3B6C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82" y="1173116"/>
            <a:ext cx="860839" cy="107604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F3ECB57-94B2-BB41-D039-F4353FB4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55" y="1166425"/>
            <a:ext cx="860839" cy="107604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5DAEB6E-3438-136E-DB1F-A7F0DB6042AF}"/>
              </a:ext>
            </a:extLst>
          </p:cNvPr>
          <p:cNvSpPr txBox="1"/>
          <p:nvPr/>
        </p:nvSpPr>
        <p:spPr>
          <a:xfrm>
            <a:off x="2191705" y="2333287"/>
            <a:ext cx="166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Paulina Urbaniak</a:t>
            </a:r>
          </a:p>
          <a:p>
            <a:r>
              <a:rPr lang="pl-PL" sz="1200" dirty="0"/>
              <a:t>KRD BIG S.A.</a:t>
            </a:r>
          </a:p>
          <a:p>
            <a:r>
              <a:rPr lang="pl-PL" sz="1200" dirty="0"/>
              <a:t>tel.:</a:t>
            </a: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721 520 026 </a:t>
            </a:r>
            <a:endParaRPr lang="pl-PL" sz="1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5599072-1A6F-6CE0-A0A4-E50DCA3D2F9A}"/>
              </a:ext>
            </a:extLst>
          </p:cNvPr>
          <p:cNvSpPr txBox="1"/>
          <p:nvPr/>
        </p:nvSpPr>
        <p:spPr>
          <a:xfrm>
            <a:off x="4561511" y="2303316"/>
            <a:ext cx="1672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Joanna Rozmarynowska</a:t>
            </a:r>
          </a:p>
          <a:p>
            <a:r>
              <a:rPr lang="pl-PL" sz="1200" dirty="0"/>
              <a:t>KRD BIG S.A.</a:t>
            </a:r>
          </a:p>
          <a:p>
            <a:r>
              <a:rPr lang="pl-PL" sz="1200" dirty="0"/>
              <a:t>tel.: 723 450 086</a:t>
            </a:r>
          </a:p>
        </p:txBody>
      </p:sp>
    </p:spTree>
    <p:extLst>
      <p:ext uri="{BB962C8B-B14F-4D97-AF65-F5344CB8AC3E}">
        <p14:creationId xmlns:p14="http://schemas.microsoft.com/office/powerpoint/2010/main" val="389581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28353229-4BC5-4CE3-A348-E638DAC335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3872" y="1072804"/>
            <a:ext cx="2616257" cy="1744169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D62FD0F-63D8-4DAE-BA8D-DDAEB4CD49A8}"/>
              </a:ext>
            </a:extLst>
          </p:cNvPr>
          <p:cNvSpPr txBox="1"/>
          <p:nvPr/>
        </p:nvSpPr>
        <p:spPr>
          <a:xfrm>
            <a:off x="377272" y="3130424"/>
            <a:ext cx="1808933" cy="21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600" b="1" spc="450" dirty="0">
                <a:solidFill>
                  <a:schemeClr val="bg1">
                    <a:lumMod val="75000"/>
                  </a:schemeClr>
                </a:solidFill>
                <a:latin typeface="Open Sans "/>
              </a:rPr>
              <a:t>PARTNERZY</a:t>
            </a:r>
            <a:endParaRPr lang="pl-PL" sz="600" spc="450" dirty="0">
              <a:solidFill>
                <a:schemeClr val="bg1">
                  <a:lumMod val="75000"/>
                </a:schemeClr>
              </a:solidFill>
              <a:latin typeface="Open Sans "/>
            </a:endParaRP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130FA027-DD6A-454A-B92A-1E510E1B61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8807" y="3636070"/>
            <a:ext cx="361952" cy="361952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134E3ED9-5A13-4666-A5B6-8B592D8B9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6611" y="3612465"/>
            <a:ext cx="1012413" cy="409161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1C7BF4CC-144B-4135-B164-6E91C88E62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0136" y="3615087"/>
            <a:ext cx="676692" cy="403917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18567F45-94C3-4C96-9316-0C92C13A9B1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64660" y="3612465"/>
            <a:ext cx="975693" cy="40916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27083699-BF20-4AB8-B7B7-81C4FC4197A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6667" y="3733115"/>
            <a:ext cx="1332399" cy="167862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01833C7E-F60A-4967-A164-4F86EF3E17E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08850" y="3630824"/>
            <a:ext cx="876027" cy="372443"/>
          </a:xfrm>
          <a:prstGeom prst="rect">
            <a:avLst/>
          </a:prstGeom>
        </p:spPr>
      </p:pic>
      <p:cxnSp>
        <p:nvCxnSpPr>
          <p:cNvPr id="44" name="Łącznik prosty 29">
            <a:extLst>
              <a:ext uri="{FF2B5EF4-FFF2-40B4-BE49-F238E27FC236}">
                <a16:creationId xmlns:a16="http://schemas.microsoft.com/office/drawing/2014/main" id="{B3E2FE71-93DC-48BF-B80B-6EF9302266D4}"/>
              </a:ext>
            </a:extLst>
          </p:cNvPr>
          <p:cNvCxnSpPr>
            <a:cxnSpLocks/>
          </p:cNvCxnSpPr>
          <p:nvPr/>
        </p:nvCxnSpPr>
        <p:spPr>
          <a:xfrm>
            <a:off x="5837461" y="3763027"/>
            <a:ext cx="226919" cy="170414"/>
          </a:xfrm>
          <a:prstGeom prst="line">
            <a:avLst/>
          </a:prstGeom>
          <a:ln w="12700">
            <a:solidFill>
              <a:srgbClr val="E426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87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E1AC0EE-739A-3494-6F4C-D2FAAB415553}"/>
              </a:ext>
            </a:extLst>
          </p:cNvPr>
          <p:cNvSpPr txBox="1"/>
          <p:nvPr/>
        </p:nvSpPr>
        <p:spPr>
          <a:xfrm>
            <a:off x="0" y="17154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</a:rPr>
              <a:t>BUDOWNICTWO</a:t>
            </a:r>
            <a:r>
              <a:rPr lang="pl-PL" sz="1800" dirty="0">
                <a:solidFill>
                  <a:schemeClr val="bg1"/>
                </a:solidFill>
              </a:rPr>
              <a:t> - KONIUNKTURA*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45A09BA-9FC9-4148-57CD-C5D4F27CE40C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Google Shape;387;p47">
            <a:extLst>
              <a:ext uri="{FF2B5EF4-FFF2-40B4-BE49-F238E27FC236}">
                <a16:creationId xmlns:a16="http://schemas.microsoft.com/office/drawing/2014/main" id="{69055C25-0119-D5CB-5DF7-31EDEAE4139B}"/>
              </a:ext>
            </a:extLst>
          </p:cNvPr>
          <p:cNvSpPr txBox="1">
            <a:spLocks/>
          </p:cNvSpPr>
          <p:nvPr/>
        </p:nvSpPr>
        <p:spPr>
          <a:xfrm>
            <a:off x="0" y="1815103"/>
            <a:ext cx="9144000" cy="1083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Łódź 11.06.2024 </a:t>
            </a:r>
            <a:b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71D5CB1A-50EA-5672-03B8-7A9281E0E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48" y="540880"/>
            <a:ext cx="7429123" cy="400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10615FC4-EC6E-C0F2-1774-B23A0FC6F500}"/>
              </a:ext>
            </a:extLst>
          </p:cNvPr>
          <p:cNvSpPr/>
          <p:nvPr/>
        </p:nvSpPr>
        <p:spPr>
          <a:xfrm>
            <a:off x="2630384" y="2826328"/>
            <a:ext cx="3960421" cy="1270646"/>
          </a:xfrm>
          <a:prstGeom prst="roundRect">
            <a:avLst>
              <a:gd name="adj" fmla="val 26048"/>
            </a:avLst>
          </a:prstGeom>
          <a:noFill/>
          <a:ln w="38100">
            <a:solidFill>
              <a:srgbClr val="FB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1DC1FE7D-C0D5-D3CF-2E1E-3A99B33B7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7756">
            <a:off x="188184" y="541061"/>
            <a:ext cx="5801036" cy="109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449E91CC-7091-C255-3F1B-A504267D6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7736">
            <a:off x="3664342" y="450263"/>
            <a:ext cx="5487270" cy="232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7427EEC-7D18-0592-BCA5-1FE2CFE62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129">
            <a:off x="134245" y="2011445"/>
            <a:ext cx="4701195" cy="281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65B76DC4-BECE-B2DA-D15E-B6B8C8B8D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52177">
            <a:off x="3533926" y="2583979"/>
            <a:ext cx="5874253" cy="251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B1888A4-3226-7D4C-9072-3763A52F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9F873C-8ED6-4390-2827-F9913E888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56471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BCACF7B6-C510-10AF-5F2B-08D931040150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notowane w KRD (ostatnie 12 miesięcy)</a:t>
            </a:r>
            <a:b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5" name="Google Shape;366;p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5031FD-7207-B5CB-E60E-9066893602A3}"/>
              </a:ext>
            </a:extLst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67;p4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88673E-ED17-0BFE-0852-60E07204ADA5}"/>
              </a:ext>
            </a:extLst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A01E3BF2-AB36-9748-A03A-D60B61F1D8FD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E4B16C4-B3BB-B9EB-FFC4-4A53B82C5B88}"/>
              </a:ext>
            </a:extLst>
          </p:cNvPr>
          <p:cNvSpPr txBox="1"/>
          <p:nvPr/>
        </p:nvSpPr>
        <p:spPr>
          <a:xfrm>
            <a:off x="494975" y="797682"/>
            <a:ext cx="81489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… W MILIARDACH ZŁOTYCH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FCAF7CD5-4672-EA4B-B6CA-7A5CEB696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029408"/>
              </p:ext>
            </p:extLst>
          </p:nvPr>
        </p:nvGraphicFramePr>
        <p:xfrm>
          <a:off x="494975" y="1086594"/>
          <a:ext cx="8148975" cy="375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F13DA67A-021F-CE52-E335-75F3CBA5365F}"/>
              </a:ext>
            </a:extLst>
          </p:cNvPr>
          <p:cNvSpPr/>
          <p:nvPr/>
        </p:nvSpPr>
        <p:spPr>
          <a:xfrm rot="10153155">
            <a:off x="8128792" y="1745314"/>
            <a:ext cx="302245" cy="284904"/>
          </a:xfrm>
          <a:prstGeom prst="downArrow">
            <a:avLst>
              <a:gd name="adj1" fmla="val 45604"/>
              <a:gd name="adj2" fmla="val 52198"/>
            </a:avLst>
          </a:prstGeom>
          <a:noFill/>
          <a:ln w="28575">
            <a:solidFill>
              <a:srgbClr val="E846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3197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C84DE1FA-3539-EB42-A60C-7D44224CB767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(województwa)</a:t>
            </a:r>
          </a:p>
        </p:txBody>
      </p:sp>
      <p:cxnSp>
        <p:nvCxnSpPr>
          <p:cNvPr id="5" name="Google Shape;366;p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778548-9BAA-3925-7663-17AB55A08A8F}"/>
              </a:ext>
            </a:extLst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67;p4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124CA35-679F-FD6C-33F6-D301A08AB1AC}"/>
              </a:ext>
            </a:extLst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933A7FB3-ABEF-6C72-DAEC-854EC2731829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05B53B1-7852-B453-975C-3FA956011415}"/>
              </a:ext>
            </a:extLst>
          </p:cNvPr>
          <p:cNvSpPr txBox="1"/>
          <p:nvPr/>
        </p:nvSpPr>
        <p:spPr>
          <a:xfrm>
            <a:off x="494974" y="797682"/>
            <a:ext cx="8148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… W MILIONACH ZŁOTYCH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8537A560-680B-911F-A29E-E148948CF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703991"/>
              </p:ext>
            </p:extLst>
          </p:nvPr>
        </p:nvGraphicFramePr>
        <p:xfrm>
          <a:off x="494974" y="1143206"/>
          <a:ext cx="8148975" cy="387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6FF928ED-37C4-8581-4066-A9251EB1DA41}"/>
              </a:ext>
            </a:extLst>
          </p:cNvPr>
          <p:cNvSpPr txBox="1"/>
          <p:nvPr/>
        </p:nvSpPr>
        <p:spPr>
          <a:xfrm>
            <a:off x="2927501" y="1230357"/>
            <a:ext cx="19356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Mazowieckie</a:t>
            </a:r>
          </a:p>
        </p:txBody>
      </p:sp>
    </p:spTree>
    <p:extLst>
      <p:ext uri="{BB962C8B-B14F-4D97-AF65-F5344CB8AC3E}">
        <p14:creationId xmlns:p14="http://schemas.microsoft.com/office/powerpoint/2010/main" val="24278064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C84DE1FA-3539-EB42-A60C-7D44224CB767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Średnie  kwota zadłużenie (województwa)</a:t>
            </a:r>
          </a:p>
        </p:txBody>
      </p:sp>
      <p:cxnSp>
        <p:nvCxnSpPr>
          <p:cNvPr id="5" name="Google Shape;366;p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778548-9BAA-3925-7663-17AB55A08A8F}"/>
              </a:ext>
            </a:extLst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B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67;p4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124CA35-679F-FD6C-33F6-D301A08AB1AC}"/>
              </a:ext>
            </a:extLst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933A7FB3-ABEF-6C72-DAEC-854EC2731829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8537A560-680B-911F-A29E-E148948CF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881150"/>
              </p:ext>
            </p:extLst>
          </p:nvPr>
        </p:nvGraphicFramePr>
        <p:xfrm>
          <a:off x="494975" y="1487028"/>
          <a:ext cx="8148975" cy="342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272C0060-2AB6-65CF-98C9-C51037AA3EC0}"/>
              </a:ext>
            </a:extLst>
          </p:cNvPr>
          <p:cNvSpPr txBox="1"/>
          <p:nvPr/>
        </p:nvSpPr>
        <p:spPr>
          <a:xfrm rot="19246227">
            <a:off x="1981199" y="1250314"/>
            <a:ext cx="1258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Lubuskie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5953133-3EE0-1D2E-1FE3-8EC55FC782BF}"/>
              </a:ext>
            </a:extLst>
          </p:cNvPr>
          <p:cNvSpPr txBox="1"/>
          <p:nvPr/>
        </p:nvSpPr>
        <p:spPr>
          <a:xfrm rot="19000213">
            <a:off x="7461689" y="1046756"/>
            <a:ext cx="1258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Wielkopolskie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4E44EED-87A4-F976-B88E-3A3457298AE4}"/>
              </a:ext>
            </a:extLst>
          </p:cNvPr>
          <p:cNvSpPr txBox="1"/>
          <p:nvPr/>
        </p:nvSpPr>
        <p:spPr>
          <a:xfrm rot="18920702">
            <a:off x="3910377" y="1269476"/>
            <a:ext cx="1258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Opolskie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8088F35-152A-5CA2-A102-EA779DA99C66}"/>
              </a:ext>
            </a:extLst>
          </p:cNvPr>
          <p:cNvSpPr txBox="1"/>
          <p:nvPr/>
        </p:nvSpPr>
        <p:spPr>
          <a:xfrm rot="19015964">
            <a:off x="3542436" y="1224679"/>
            <a:ext cx="1258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Mazowieckie</a:t>
            </a:r>
          </a:p>
        </p:txBody>
      </p:sp>
    </p:spTree>
    <p:extLst>
      <p:ext uri="{BB962C8B-B14F-4D97-AF65-F5344CB8AC3E}">
        <p14:creationId xmlns:p14="http://schemas.microsoft.com/office/powerpoint/2010/main" val="3046748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C84DE1FA-3539-EB42-A60C-7D44224CB767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(wierzyciele) </a:t>
            </a:r>
          </a:p>
        </p:txBody>
      </p:sp>
      <p:cxnSp>
        <p:nvCxnSpPr>
          <p:cNvPr id="5" name="Google Shape;366;p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778548-9BAA-3925-7663-17AB55A08A8F}"/>
              </a:ext>
            </a:extLst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B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67;p4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124CA35-679F-FD6C-33F6-D301A08AB1AC}"/>
              </a:ext>
            </a:extLst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933A7FB3-ABEF-6C72-DAEC-854EC2731829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3070279-A0E6-44FA-9A2D-6EC2A052244C}"/>
              </a:ext>
            </a:extLst>
          </p:cNvPr>
          <p:cNvSpPr txBox="1"/>
          <p:nvPr/>
        </p:nvSpPr>
        <p:spPr>
          <a:xfrm>
            <a:off x="2286000" y="112864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Największe długi wobec 3 branż: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EBEED02-D6FF-AEC8-4DBA-77222A4F1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306822"/>
              </p:ext>
            </p:extLst>
          </p:nvPr>
        </p:nvGraphicFramePr>
        <p:xfrm>
          <a:off x="494975" y="1128641"/>
          <a:ext cx="8148975" cy="3475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24911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8F021D2E-86C5-BB69-BE6E-E29DB59B744D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(ogółem)</a:t>
            </a:r>
            <a:b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5" name="Google Shape;366;p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7C51B3-84D4-0DF0-95EA-49D973F15117}"/>
              </a:ext>
            </a:extLst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B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67;p4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C70561-0AD8-2AFC-71A7-38665FD01FC8}"/>
              </a:ext>
            </a:extLst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6BE350B8-C27A-7E0A-383D-CA2AAEFB8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026666"/>
              </p:ext>
            </p:extLst>
          </p:nvPr>
        </p:nvGraphicFramePr>
        <p:xfrm>
          <a:off x="1477744" y="936205"/>
          <a:ext cx="2787593" cy="2599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65ADDB83-91D2-6DD9-4A28-FA8F2056F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088215"/>
              </p:ext>
            </p:extLst>
          </p:nvPr>
        </p:nvGraphicFramePr>
        <p:xfrm>
          <a:off x="4572000" y="932031"/>
          <a:ext cx="2787593" cy="2599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ole tekstowe 8">
            <a:extLst>
              <a:ext uri="{FF2B5EF4-FFF2-40B4-BE49-F238E27FC236}">
                <a16:creationId xmlns:a16="http://schemas.microsoft.com/office/drawing/2014/main" id="{EA3B58A7-3865-5587-1BCE-EFDC6E2159FF}"/>
              </a:ext>
            </a:extLst>
          </p:cNvPr>
          <p:cNvSpPr txBox="1"/>
          <p:nvPr/>
        </p:nvSpPr>
        <p:spPr>
          <a:xfrm>
            <a:off x="2027703" y="3463462"/>
            <a:ext cx="176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Liczba dłużników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pole tekstowe 8">
            <a:extLst>
              <a:ext uri="{FF2B5EF4-FFF2-40B4-BE49-F238E27FC236}">
                <a16:creationId xmlns:a16="http://schemas.microsoft.com/office/drawing/2014/main" id="{EA20D5DC-4BA4-04C7-86A6-ADE4D0E19B35}"/>
              </a:ext>
            </a:extLst>
          </p:cNvPr>
          <p:cNvSpPr txBox="1"/>
          <p:nvPr/>
        </p:nvSpPr>
        <p:spPr>
          <a:xfrm>
            <a:off x="5502795" y="3463462"/>
            <a:ext cx="1267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pole tekstowe 8">
            <a:extLst>
              <a:ext uri="{FF2B5EF4-FFF2-40B4-BE49-F238E27FC236}">
                <a16:creationId xmlns:a16="http://schemas.microsoft.com/office/drawing/2014/main" id="{0BEB61E9-4B6E-F3F7-3559-A95ECEB72439}"/>
              </a:ext>
            </a:extLst>
          </p:cNvPr>
          <p:cNvSpPr txBox="1"/>
          <p:nvPr/>
        </p:nvSpPr>
        <p:spPr>
          <a:xfrm>
            <a:off x="135115" y="1852652"/>
            <a:ext cx="18925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31 tys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ięcy</a:t>
            </a:r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14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dłużników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8" name="pole tekstowe 8">
            <a:extLst>
              <a:ext uri="{FF2B5EF4-FFF2-40B4-BE49-F238E27FC236}">
                <a16:creationId xmlns:a16="http://schemas.microsoft.com/office/drawing/2014/main" id="{3E85285C-D723-CB18-F118-78B83A2F6585}"/>
              </a:ext>
            </a:extLst>
          </p:cNvPr>
          <p:cNvSpPr txBox="1"/>
          <p:nvPr/>
        </p:nvSpPr>
        <p:spPr>
          <a:xfrm>
            <a:off x="3395833" y="3894794"/>
            <a:ext cx="1996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180 tysięcy</a:t>
            </a:r>
          </a:p>
          <a:p>
            <a:pPr algn="ctr"/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niezapłaconych</a:t>
            </a:r>
            <a:b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zobowiązań</a:t>
            </a:r>
            <a:endParaRPr lang="pl-PL" sz="140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9" name="pole tekstowe 8">
            <a:extLst>
              <a:ext uri="{FF2B5EF4-FFF2-40B4-BE49-F238E27FC236}">
                <a16:creationId xmlns:a16="http://schemas.microsoft.com/office/drawing/2014/main" id="{BA8BEDB5-8CA8-0798-7C74-D3CAEF1B6FA3}"/>
              </a:ext>
            </a:extLst>
          </p:cNvPr>
          <p:cNvSpPr txBox="1"/>
          <p:nvPr/>
        </p:nvSpPr>
        <p:spPr>
          <a:xfrm>
            <a:off x="7118775" y="1903246"/>
            <a:ext cx="19100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1,46 miliarda zł</a:t>
            </a:r>
          </a:p>
          <a:p>
            <a:pPr algn="ctr"/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długów</a:t>
            </a: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CA67469F-7368-0B45-ECC7-6921812C8974}"/>
              </a:ext>
            </a:extLst>
          </p:cNvPr>
          <p:cNvGrpSpPr/>
          <p:nvPr/>
        </p:nvGrpSpPr>
        <p:grpSpPr>
          <a:xfrm>
            <a:off x="314716" y="599971"/>
            <a:ext cx="651140" cy="470560"/>
            <a:chOff x="1866254" y="2791602"/>
            <a:chExt cx="651140" cy="470560"/>
          </a:xfrm>
        </p:grpSpPr>
        <p:sp>
          <p:nvSpPr>
            <p:cNvPr id="23" name="pole tekstowe 21">
              <a:extLst>
                <a:ext uri="{FF2B5EF4-FFF2-40B4-BE49-F238E27FC236}">
                  <a16:creationId xmlns:a16="http://schemas.microsoft.com/office/drawing/2014/main" id="{99204A4E-2ED2-3498-111C-B34079B53D38}"/>
                </a:ext>
              </a:extLst>
            </p:cNvPr>
            <p:cNvSpPr txBox="1"/>
            <p:nvPr/>
          </p:nvSpPr>
          <p:spPr>
            <a:xfrm>
              <a:off x="1866254" y="2985163"/>
              <a:ext cx="651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Spółki</a:t>
              </a:r>
            </a:p>
          </p:txBody>
        </p:sp>
        <p:sp>
          <p:nvSpPr>
            <p:cNvPr id="24" name="pole tekstowe 22">
              <a:extLst>
                <a:ext uri="{FF2B5EF4-FFF2-40B4-BE49-F238E27FC236}">
                  <a16:creationId xmlns:a16="http://schemas.microsoft.com/office/drawing/2014/main" id="{4E86640F-A00C-7DC0-77EC-9B68D25773E1}"/>
                </a:ext>
              </a:extLst>
            </p:cNvPr>
            <p:cNvSpPr txBox="1"/>
            <p:nvPr/>
          </p:nvSpPr>
          <p:spPr>
            <a:xfrm>
              <a:off x="1886028" y="2791602"/>
              <a:ext cx="4619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JDG</a:t>
              </a:r>
              <a:endPara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25" name="Owal 24">
            <a:extLst>
              <a:ext uri="{FF2B5EF4-FFF2-40B4-BE49-F238E27FC236}">
                <a16:creationId xmlns:a16="http://schemas.microsoft.com/office/drawing/2014/main" id="{66315DFA-2423-2E4F-B80C-A0A589A10CB3}"/>
              </a:ext>
            </a:extLst>
          </p:cNvPr>
          <p:cNvSpPr/>
          <p:nvPr/>
        </p:nvSpPr>
        <p:spPr>
          <a:xfrm>
            <a:off x="954318" y="682798"/>
            <a:ext cx="71784" cy="71784"/>
          </a:xfrm>
          <a:prstGeom prst="ellipse">
            <a:avLst/>
          </a:prstGeom>
          <a:solidFill>
            <a:srgbClr val="E8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6A6BC66D-8DF2-86AE-7CB1-19A934AF3E9A}"/>
              </a:ext>
            </a:extLst>
          </p:cNvPr>
          <p:cNvSpPr/>
          <p:nvPr/>
        </p:nvSpPr>
        <p:spPr>
          <a:xfrm>
            <a:off x="954318" y="896139"/>
            <a:ext cx="71784" cy="71784"/>
          </a:xfrm>
          <a:prstGeom prst="ellipse">
            <a:avLst/>
          </a:prstGeom>
          <a:solidFill>
            <a:srgbClr val="FFB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378A2ECA-9D5D-C866-EBFA-EC5AC3A358EB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93705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C84DE1FA-3539-EB42-A60C-7D44224CB767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(rekordziści) </a:t>
            </a:r>
          </a:p>
        </p:txBody>
      </p:sp>
      <p:cxnSp>
        <p:nvCxnSpPr>
          <p:cNvPr id="5" name="Google Shape;366;p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778548-9BAA-3925-7663-17AB55A08A8F}"/>
              </a:ext>
            </a:extLst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B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67;p4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124CA35-679F-FD6C-33F6-D301A08AB1AC}"/>
              </a:ext>
            </a:extLst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933A7FB3-ABEF-6C72-DAEC-854EC2731829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Google Shape;340;p44">
            <a:extLst>
              <a:ext uri="{FF2B5EF4-FFF2-40B4-BE49-F238E27FC236}">
                <a16:creationId xmlns:a16="http://schemas.microsoft.com/office/drawing/2014/main" id="{08EB4D02-6EC2-E106-7CE3-8BCB982E77D2}"/>
              </a:ext>
            </a:extLst>
          </p:cNvPr>
          <p:cNvSpPr/>
          <p:nvPr/>
        </p:nvSpPr>
        <p:spPr>
          <a:xfrm>
            <a:off x="4165275" y="1272145"/>
            <a:ext cx="4138200" cy="31881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67B07AA-CCE4-F518-0944-AA41B12A71FA}"/>
              </a:ext>
            </a:extLst>
          </p:cNvPr>
          <p:cNvSpPr txBox="1"/>
          <p:nvPr/>
        </p:nvSpPr>
        <p:spPr>
          <a:xfrm>
            <a:off x="2437786" y="1896699"/>
            <a:ext cx="379658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najwyższe zadłużenie:</a:t>
            </a:r>
          </a:p>
          <a:p>
            <a:r>
              <a:rPr lang="pl-PL" sz="2000" b="1" dirty="0">
                <a:solidFill>
                  <a:srgbClr val="E8463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6.63 mln złotych</a:t>
            </a:r>
            <a:b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m. Warszawa, woj. mazowieckie	</a:t>
            </a:r>
          </a:p>
          <a:p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największa liczba zobowiązań:</a:t>
            </a:r>
          </a:p>
          <a:p>
            <a:r>
              <a:rPr lang="pl-PL" sz="2000" b="1" dirty="0">
                <a:solidFill>
                  <a:srgbClr val="E8463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614 zobowiązań</a:t>
            </a:r>
          </a:p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m. Warszawa, woj. mazowieckie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A84C7B1-8610-1FE0-4B80-38E8A6755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3"/>
          <a:stretch/>
        </p:blipFill>
        <p:spPr>
          <a:xfrm>
            <a:off x="-1" y="1601165"/>
            <a:ext cx="1763053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0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F0B28-BD8E-289F-1460-14FDC9E36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;p47">
            <a:extLst>
              <a:ext uri="{FF2B5EF4-FFF2-40B4-BE49-F238E27FC236}">
                <a16:creationId xmlns:a16="http://schemas.microsoft.com/office/drawing/2014/main" id="{BDCA8B27-5ABD-0D90-5544-0D3425228117}"/>
              </a:ext>
            </a:extLst>
          </p:cNvPr>
          <p:cNvSpPr txBox="1">
            <a:spLocks/>
          </p:cNvSpPr>
          <p:nvPr/>
        </p:nvSpPr>
        <p:spPr>
          <a:xfrm>
            <a:off x="978339" y="125679"/>
            <a:ext cx="71873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16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TRANSPORT</a:t>
            </a:r>
            <a:endParaRPr lang="pl-PL" sz="2000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Zadłużenie (rekordziści) </a:t>
            </a:r>
          </a:p>
        </p:txBody>
      </p:sp>
      <p:cxnSp>
        <p:nvCxnSpPr>
          <p:cNvPr id="5" name="Google Shape;366;p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D8CC0B-AA05-4C93-E72C-1E0438F4C39B}"/>
              </a:ext>
            </a:extLst>
          </p:cNvPr>
          <p:cNvCxnSpPr/>
          <p:nvPr/>
        </p:nvCxnSpPr>
        <p:spPr>
          <a:xfrm>
            <a:off x="8643950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B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367;p4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C4AF2AB-D3A0-8574-72FC-EED40CF6B9FD}"/>
              </a:ext>
            </a:extLst>
          </p:cNvPr>
          <p:cNvCxnSpPr/>
          <p:nvPr/>
        </p:nvCxnSpPr>
        <p:spPr>
          <a:xfrm rot="10800000">
            <a:off x="232775" y="303450"/>
            <a:ext cx="262200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769FA9D4-8345-37CA-6F32-8C3EA822DE3E}"/>
              </a:ext>
            </a:extLst>
          </p:cNvPr>
          <p:cNvSpPr/>
          <p:nvPr/>
        </p:nvSpPr>
        <p:spPr>
          <a:xfrm>
            <a:off x="0" y="5034012"/>
            <a:ext cx="9144000" cy="109488"/>
          </a:xfrm>
          <a:prstGeom prst="rect">
            <a:avLst/>
          </a:prstGeom>
          <a:gradFill>
            <a:gsLst>
              <a:gs pos="0">
                <a:srgbClr val="FD0000"/>
              </a:gs>
              <a:gs pos="100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Google Shape;340;p44">
            <a:extLst>
              <a:ext uri="{FF2B5EF4-FFF2-40B4-BE49-F238E27FC236}">
                <a16:creationId xmlns:a16="http://schemas.microsoft.com/office/drawing/2014/main" id="{7A500A8F-C5EC-2A14-55B7-3CCEE370C59D}"/>
              </a:ext>
            </a:extLst>
          </p:cNvPr>
          <p:cNvSpPr/>
          <p:nvPr/>
        </p:nvSpPr>
        <p:spPr>
          <a:xfrm>
            <a:off x="4215740" y="1272145"/>
            <a:ext cx="4087734" cy="318810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21203D6-3553-B7B0-4FED-4EDE5E009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83"/>
          <a:stretch/>
        </p:blipFill>
        <p:spPr>
          <a:xfrm>
            <a:off x="-1" y="1601165"/>
            <a:ext cx="1763053" cy="2530059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C5F8331-A07B-72C5-866C-8477CD18888D}"/>
              </a:ext>
            </a:extLst>
          </p:cNvPr>
          <p:cNvSpPr txBox="1"/>
          <p:nvPr/>
        </p:nvSpPr>
        <p:spPr>
          <a:xfrm>
            <a:off x="2750549" y="2186687"/>
            <a:ext cx="403347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największa liczba wierzycieli:</a:t>
            </a:r>
          </a:p>
          <a:p>
            <a:r>
              <a:rPr lang="pl-PL" sz="2000" b="1" dirty="0">
                <a:solidFill>
                  <a:srgbClr val="E8463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92 wierzycieli</a:t>
            </a:r>
          </a:p>
          <a:p>
            <a:r>
              <a:rPr lang="pl-PL" sz="2000" b="1" dirty="0">
                <a:solidFill>
                  <a:srgbClr val="E8463A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 656 tysięcy złotych długu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m. Bydgoszcz, woj. kujawsko-pomorskie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3F3C4A3F-AE03-A19A-C7C8-6271E5F2A6B6}"/>
              </a:ext>
            </a:extLst>
          </p:cNvPr>
          <p:cNvCxnSpPr>
            <a:cxnSpLocks/>
          </p:cNvCxnSpPr>
          <p:nvPr/>
        </p:nvCxnSpPr>
        <p:spPr>
          <a:xfrm>
            <a:off x="1763052" y="3770416"/>
            <a:ext cx="688089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AB8533C-FDB6-2FF5-4193-55F76A646FC1}"/>
              </a:ext>
            </a:extLst>
          </p:cNvPr>
          <p:cNvSpPr txBox="1"/>
          <p:nvPr/>
        </p:nvSpPr>
        <p:spPr>
          <a:xfrm>
            <a:off x="1396870" y="3824826"/>
            <a:ext cx="1286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2018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8EBDD00-D425-EC93-065C-79791844AA1A}"/>
              </a:ext>
            </a:extLst>
          </p:cNvPr>
          <p:cNvSpPr txBox="1"/>
          <p:nvPr/>
        </p:nvSpPr>
        <p:spPr>
          <a:xfrm>
            <a:off x="4396312" y="3816592"/>
            <a:ext cx="1286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12.2023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324FB53-2906-B2BA-CC2C-DA7A82495189}"/>
              </a:ext>
            </a:extLst>
          </p:cNvPr>
          <p:cNvSpPr txBox="1"/>
          <p:nvPr/>
        </p:nvSpPr>
        <p:spPr>
          <a:xfrm>
            <a:off x="5515430" y="3813922"/>
            <a:ext cx="1286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01.2024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399BB0B-3FE0-5C1A-41A5-747F7B01E1C2}"/>
              </a:ext>
            </a:extLst>
          </p:cNvPr>
          <p:cNvSpPr txBox="1"/>
          <p:nvPr/>
        </p:nvSpPr>
        <p:spPr>
          <a:xfrm>
            <a:off x="6980621" y="3813922"/>
            <a:ext cx="1286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10.2024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066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3002</TotalTime>
  <Words>277</Words>
  <Application>Microsoft Office PowerPoint</Application>
  <PresentationFormat>Pokaz na ekranie (16:9)</PresentationFormat>
  <Paragraphs>98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Zawadzki</dc:creator>
  <cp:lastModifiedBy>Paulina Urbaniak</cp:lastModifiedBy>
  <cp:revision>166</cp:revision>
  <dcterms:created xsi:type="dcterms:W3CDTF">2024-03-25T11:44:30Z</dcterms:created>
  <dcterms:modified xsi:type="dcterms:W3CDTF">2024-12-04T08:21:56Z</dcterms:modified>
</cp:coreProperties>
</file>