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454" r:id="rId3"/>
    <p:sldId id="455" r:id="rId4"/>
    <p:sldId id="457" r:id="rId5"/>
    <p:sldId id="458" r:id="rId6"/>
    <p:sldId id="459" r:id="rId7"/>
    <p:sldId id="461" r:id="rId8"/>
    <p:sldId id="462" r:id="rId9"/>
    <p:sldId id="460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4660"/>
  </p:normalViewPr>
  <p:slideViewPr>
    <p:cSldViewPr snapToGrid="0">
      <p:cViewPr varScale="1">
        <p:scale>
          <a:sx n="83" d="100"/>
          <a:sy n="83" d="100"/>
        </p:scale>
        <p:origin x="3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180A58-EC16-34D9-718F-129D2E99F7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64BD3-1A93-4D9C-9CCB-1ECCEBA3E20C}" type="datetimeFigureOut">
              <a:rPr lang="pl-PL"/>
              <a:pPr>
                <a:defRPr/>
              </a:pPr>
              <a:t>29.11.2024</a:t>
            </a:fld>
            <a:endParaRPr 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2C92B3D-990E-54DB-0F8A-F8AB7F0DF8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6A316E-8E73-DDB0-E738-AA471A5E87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C4A05-377B-41F7-A7C2-DB5E55C4BDD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08407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1D48CB-92C8-E051-492F-F521EDF48C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53EB-8375-4826-BA7A-C6BB91C76731}" type="datetimeFigureOut">
              <a:rPr lang="pl-PL"/>
              <a:pPr>
                <a:defRPr/>
              </a:pPr>
              <a:t>29.11.2024</a:t>
            </a:fld>
            <a:endParaRPr 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9AABB4-4C0F-6E38-F178-B8B39E8322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F8AD5D9-EA08-56BD-B4AB-7A8FF41E36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119E7-3264-4581-A1CF-348784D71AF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00522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3A46A26-EAE9-9AFC-9DB6-D7CB091DA2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24F50-61B1-4D43-88FB-FB0750C6BC25}" type="datetimeFigureOut">
              <a:rPr lang="pl-PL"/>
              <a:pPr>
                <a:defRPr/>
              </a:pPr>
              <a:t>29.11.2024</a:t>
            </a:fld>
            <a:endParaRPr 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614E65-0279-DD6E-0A58-81ED4BFA5A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D6E732-2BB3-3DED-5981-E937AF89D2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42FDD-EC2D-4B3D-9F91-774631A7A87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06688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BFAA76-FDE6-6252-6072-5C553A1B3D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22B54-7582-4D03-9FD4-C8AD149566A2}" type="datetimeFigureOut">
              <a:rPr lang="pl-PL"/>
              <a:pPr>
                <a:defRPr/>
              </a:pPr>
              <a:t>29.11.2024</a:t>
            </a:fld>
            <a:endParaRPr 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41938C-3C3D-7408-427D-28A1118723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3953DDA-DA64-9E52-C765-5AFAD9ED2C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7A8BC-CF58-4308-B28E-7A64C278891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70190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582ABC-C6AE-F4F8-1E3A-164CB2E4C1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68247-2F86-47EF-BBC1-935994C34600}" type="datetimeFigureOut">
              <a:rPr lang="pl-PL"/>
              <a:pPr>
                <a:defRPr/>
              </a:pPr>
              <a:t>29.11.2024</a:t>
            </a:fld>
            <a:endParaRPr 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9EEB82-B10D-9D88-58BF-DAA96EFDA6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45ABE1-4512-35C8-939A-FE79989FB4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77E10-2CCD-4796-A5AB-E8A1FED48D9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04466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E69B29-24EE-50CF-7957-21D939211B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63630-3490-44EE-8123-9FD8E0B48CD2}" type="datetimeFigureOut">
              <a:rPr lang="pl-PL"/>
              <a:pPr>
                <a:defRPr/>
              </a:pPr>
              <a:t>29.11.2024</a:t>
            </a:fld>
            <a:endParaRPr 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6F6CEF-3CB6-BDBA-A611-469206F408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1ED162-0DC9-95CB-00B2-4DAD8D1C4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C5847-48DA-4360-9513-E561A2299AF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8487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37F124D-691A-99B2-AB65-E9337A4FAB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A2B86-90CF-4DEB-8EAC-8C7146636801}" type="datetimeFigureOut">
              <a:rPr lang="pl-PL"/>
              <a:pPr>
                <a:defRPr/>
              </a:pPr>
              <a:t>29.11.2024</a:t>
            </a:fld>
            <a:endParaRPr lang="pl-P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6CAA728-6DA5-C215-AF7C-ECC4B00BD7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C6543DB-D993-8941-0BB0-0F1458472E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043BC-FD9C-4084-B107-D768997D12E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08161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034B90C-4D4F-5F4F-F20C-5EE066F167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A7164-FF7A-4B5E-A50E-C48638ADD64A}" type="datetimeFigureOut">
              <a:rPr lang="pl-PL"/>
              <a:pPr>
                <a:defRPr/>
              </a:pPr>
              <a:t>29.11.2024</a:t>
            </a:fld>
            <a:endParaRPr lang="pl-P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6B787BB-AA69-B537-7B45-3227D7BB6D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073B52B-DA99-DAB2-0F2F-7BC11D5E50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82347-DB58-400C-AE89-F07A716DC65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39563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E8638FB-DF83-C815-FC09-9BE65FB759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D4309-3085-48C1-BA6C-493AAD1F37B1}" type="datetimeFigureOut">
              <a:rPr lang="pl-PL"/>
              <a:pPr>
                <a:defRPr/>
              </a:pPr>
              <a:t>29.11.2024</a:t>
            </a:fld>
            <a:endParaRPr lang="pl-P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28EBEB3-8685-DC69-4B2A-CE631D0769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44A07B5-9E1C-4A5E-09E4-678751D424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C1BF3-2BC9-4D7C-9F92-FFDF7E1308A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7929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21C60B-BE72-4511-6798-5F60EEDB5C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06C9B0-EDBF-4DF0-B4EF-BBC4D88274CA}" type="datetimeFigureOut">
              <a:rPr lang="pl-PL"/>
              <a:pPr>
                <a:defRPr/>
              </a:pPr>
              <a:t>29.11.2024</a:t>
            </a:fld>
            <a:endParaRPr 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B10775-006B-5B61-FCD4-63A4C56E98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3CE005-B344-435E-E2BB-25474F5219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1DDE8-8DA2-4A09-A297-C9E3D06BD6A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01380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D6CFC2-AA39-5C5F-A70B-814154A43C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31107-FB57-499C-A045-E1F820B36A85}" type="datetimeFigureOut">
              <a:rPr lang="pl-PL"/>
              <a:pPr>
                <a:defRPr/>
              </a:pPr>
              <a:t>29.11.2024</a:t>
            </a:fld>
            <a:endParaRPr 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1131B3-0500-3531-3B3A-321E0718BE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A8A8428-A334-CA2C-C8F1-92519722A7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2EDFD-71E6-491F-8078-9FD4B109495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3385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CD47F73-A85B-4B14-1C93-FCFB3B74F8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5D5F57B-28EB-F95C-770E-FC9B3779EF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AF43590-26B8-BFBA-4D25-38777056E75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fld id="{4AE74620-742D-4058-9606-D2F46686E0D8}" type="datetimeFigureOut">
              <a:rPr lang="pl-PL"/>
              <a:pPr>
                <a:defRPr/>
              </a:pPr>
              <a:t>29.11.2024</a:t>
            </a:fld>
            <a:endParaRPr lang="pl-P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E6E49E8-615A-322E-FA26-70D57030CB6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21254AF-7789-BECC-A4BD-DE28E12CF68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43B05364-CAAA-4324-8C9B-10BB1ED3395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9437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559DF5F-0DE9-F041-D054-3C35EA4CE6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895601"/>
            <a:ext cx="8362950" cy="1768475"/>
          </a:xfrm>
        </p:spPr>
        <p:txBody>
          <a:bodyPr/>
          <a:lstStyle/>
          <a:p>
            <a:r>
              <a:rPr lang="pl-PL" sz="3600" b="1" i="1" dirty="0">
                <a:solidFill>
                  <a:schemeClr val="bg1"/>
                </a:solidFill>
                <a:latin typeface="Calibri" panose="020F0502020204030204" pitchFamily="34" charset="0"/>
              </a:rPr>
              <a:t>Dlaczego komunikacja w organizacji przypomina czasem grę w głuchy telefon?</a:t>
            </a:r>
            <a:endParaRPr lang="pl-PL" altLang="pl-PL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865466-44C1-8A11-FEBF-31E2E40F5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7088" cy="1143000"/>
          </a:xfrm>
        </p:spPr>
        <p:txBody>
          <a:bodyPr/>
          <a:lstStyle/>
          <a:p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"Efekt głuchego telefonu"</a:t>
            </a:r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0B8DD5-E523-FAB4-C7B8-EF0E35969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0708" y="2204865"/>
            <a:ext cx="8229600" cy="2808312"/>
          </a:xfrm>
        </p:spPr>
        <p:txBody>
          <a:bodyPr/>
          <a:lstStyle/>
          <a:p>
            <a:pPr marL="0" indent="0">
              <a:buNone/>
            </a:pPr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W organizacji,</a:t>
            </a:r>
          </a:p>
          <a:p>
            <a:pPr marL="0" indent="0">
              <a:buNone/>
            </a:pPr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to zniekształcenie informacji, które powstaje podczas jej przekazywania przez kolejne poziomy hierarchii.</a:t>
            </a:r>
            <a:endParaRPr lang="pl-PL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408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338B39-91DF-7861-5258-6F85D7CC6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Konsekwencje:</a:t>
            </a:r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10BCF7-0F0B-7637-7F46-96F269AAF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420889"/>
            <a:ext cx="8229600" cy="3705275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Niezrozumienie priorytetów i celów.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pl-PL" b="1" i="0" dirty="0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Spadek efektywności realizacji zadań.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pl-PL" b="1" i="0" dirty="0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Konflikty wynikające z błędnej interpretacji</a:t>
            </a:r>
            <a:r>
              <a:rPr lang="pl-P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97960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96F7A9-0187-281C-8F64-6EE718204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354162"/>
          </a:xfrm>
        </p:spPr>
        <p:txBody>
          <a:bodyPr/>
          <a:lstStyle/>
          <a:p>
            <a:r>
              <a:rPr lang="pl-PL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Jak unikać efektu </a:t>
            </a:r>
            <a:br>
              <a:rPr lang="pl-PL" sz="4000" b="1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głuchego telefonu?</a:t>
            </a:r>
            <a:br>
              <a:rPr lang="pl-PL" sz="4000" b="1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sz="40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FEBB5E-0102-F96F-ED52-E9C7AB62F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556793"/>
            <a:ext cx="8229600" cy="4569371"/>
          </a:xfrm>
        </p:spPr>
        <p:txBody>
          <a:bodyPr/>
          <a:lstStyle/>
          <a:p>
            <a:pPr algn="l">
              <a:buFont typeface="+mj-lt"/>
              <a:buAutoNum type="arabicPeriod"/>
            </a:pPr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Zasada trzech pytań: Czy Twój komunikat jest jasny, czytelny i ma jednoznaczny cel?</a:t>
            </a:r>
          </a:p>
          <a:p>
            <a:pPr algn="l">
              <a:buFont typeface="+mj-lt"/>
              <a:buAutoNum type="arabicPeriod"/>
            </a:pPr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Zamknięcie pętli komunikacyjnej:</a:t>
            </a:r>
          </a:p>
          <a:p>
            <a:pPr lvl="1">
              <a:buFont typeface="+mj-lt"/>
              <a:buAutoNum type="arabicPeriod"/>
            </a:pPr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Zapytaj o zrozumienie: </a:t>
            </a:r>
            <a:r>
              <a:rPr lang="pl-PL" b="1" i="1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„</a:t>
            </a:r>
            <a:r>
              <a:rPr lang="pl-PL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Czy to, co powiedziałem, jest dla Ciebie jasne?</a:t>
            </a:r>
            <a:r>
              <a:rPr lang="pl-PL" b="1" i="1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”</a:t>
            </a:r>
            <a:endParaRPr lang="pl-PL" b="1" i="0" dirty="0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  <a:p>
            <a:pPr lvl="1">
              <a:buFont typeface="+mj-lt"/>
              <a:buAutoNum type="arabicPeriod"/>
            </a:pPr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Zastosuj zasadę parafrazy: </a:t>
            </a:r>
            <a:r>
              <a:rPr lang="pl-PL" b="1" i="1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„Powtórz, proszę, co zrozumiałeś z mojej wypowiedzi.”</a:t>
            </a:r>
            <a:endParaRPr lang="pl-PL" b="1" i="0" dirty="0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Transparentność procesu:</a:t>
            </a:r>
          </a:p>
          <a:p>
            <a:pPr lvl="1">
              <a:buFont typeface="+mj-lt"/>
              <a:buAutoNum type="arabicPeriod"/>
            </a:pPr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Stosowanie </a:t>
            </a:r>
            <a:r>
              <a:rPr lang="pl-PL" b="1" i="0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checklist</a:t>
            </a:r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i podsumowań.</a:t>
            </a:r>
          </a:p>
          <a:p>
            <a:pPr lvl="1">
              <a:buFont typeface="+mj-lt"/>
              <a:buAutoNum type="arabicPeriod"/>
            </a:pPr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Regularne weryfikowanie statusu zadań i celów.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85959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AD9D41-46D1-0D3D-1904-3EEA67B1A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890666"/>
          </a:xfrm>
        </p:spPr>
        <p:txBody>
          <a:bodyPr/>
          <a:lstStyle/>
          <a:p>
            <a:r>
              <a:rPr lang="pl-PL" b="1" i="1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Kiedy managerowie delegują, ale nie sprawdzają, czy są właściwie zrozumian</a:t>
            </a:r>
            <a:r>
              <a:rPr lang="pl-PL" b="1" i="1" dirty="0">
                <a:solidFill>
                  <a:schemeClr val="bg1"/>
                </a:solidFill>
                <a:latin typeface="Calibri" panose="020F0502020204030204" pitchFamily="34" charset="0"/>
              </a:rPr>
              <a:t>i?</a:t>
            </a:r>
            <a:endParaRPr lang="pl-PL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588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F60529-D8A6-796A-5CF3-D1FCC553A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458618"/>
          </a:xfrm>
        </p:spPr>
        <p:txBody>
          <a:bodyPr/>
          <a:lstStyle/>
          <a:p>
            <a:r>
              <a:rPr lang="pl-P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pl-PL" b="1" i="1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IQ for Business: Jak mapować napięcia komunikacyjne i uniknąć błędów?</a:t>
            </a:r>
            <a:endParaRPr lang="pl-PL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741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D92727-558A-B6E5-6732-0C4F766A6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Czym jest IQ for Business?</a:t>
            </a:r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DA2E0A-F745-8036-CFEE-48FB8417A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783457"/>
            <a:ext cx="10972800" cy="3342707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Badanie płynności komunikacji w organizacji.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pl-PL" b="1" i="0" dirty="0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Narzędzie mapujące napięcia i identyfikujące punkty krytyczne w przepływie informacji.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46783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64DD53-085F-B2C0-F1CD-B9F94E5E8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Dlaczego to działa?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DDC060-5E87-4E14-EFC7-0951481AC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66823"/>
            <a:ext cx="10972800" cy="4159341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endParaRPr lang="pl-PL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Oparte na mierzalnych danych.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pl-PL" b="1" i="0" dirty="0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Wskazuje konkretne obszary wymagające poprawy.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pl-PL" b="1" i="0" dirty="0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pl-PL" b="1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Barometr jakości komunikacji – precyzyjnie pokazuje, gdzie komunikaty są źle rozumiane lub blokowane.</a:t>
            </a:r>
          </a:p>
          <a:p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15088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1733A9-F6C1-7ED2-E91C-6053533A3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32656"/>
            <a:ext cx="8229600" cy="4680520"/>
          </a:xfrm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</a:rPr>
              <a:t>Dziękuję</a:t>
            </a:r>
          </a:p>
        </p:txBody>
      </p:sp>
    </p:spTree>
    <p:extLst>
      <p:ext uri="{BB962C8B-B14F-4D97-AF65-F5344CB8AC3E}">
        <p14:creationId xmlns:p14="http://schemas.microsoft.com/office/powerpoint/2010/main" val="3526630104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206</Words>
  <Application>Microsoft Office PowerPoint</Application>
  <PresentationFormat>Panoramiczny</PresentationFormat>
  <Paragraphs>33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2" baseType="lpstr">
      <vt:lpstr>Arial</vt:lpstr>
      <vt:lpstr>Calibri</vt:lpstr>
      <vt:lpstr>Projekt domyślny</vt:lpstr>
      <vt:lpstr>Dlaczego komunikacja w organizacji przypomina czasem grę w głuchy telefon?</vt:lpstr>
      <vt:lpstr>"Efekt głuchego telefonu"</vt:lpstr>
      <vt:lpstr>Konsekwencje:</vt:lpstr>
      <vt:lpstr>Jak unikać efektu  głuchego telefonu? </vt:lpstr>
      <vt:lpstr>Kiedy managerowie delegują, ale nie sprawdzają, czy są właściwie zrozumiani?</vt:lpstr>
      <vt:lpstr> IQ for Business: Jak mapować napięcia komunikacyjne i uniknąć błędów?</vt:lpstr>
      <vt:lpstr>Czym jest IQ for Business?</vt:lpstr>
      <vt:lpstr>Dlaczego to działa?</vt:lpstr>
      <vt:lpstr>Dziękuję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DARIUSZ TARCZYŃSKI</dc:creator>
  <cp:lastModifiedBy>DARIUSZ TARCZYŃSKI</cp:lastModifiedBy>
  <cp:revision>1</cp:revision>
  <dcterms:created xsi:type="dcterms:W3CDTF">2024-11-29T00:15:02Z</dcterms:created>
  <dcterms:modified xsi:type="dcterms:W3CDTF">2024-11-29T00:22:55Z</dcterms:modified>
</cp:coreProperties>
</file>