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57" r:id="rId3"/>
    <p:sldId id="298" r:id="rId4"/>
    <p:sldId id="297" r:id="rId5"/>
    <p:sldId id="262" r:id="rId6"/>
    <p:sldId id="261" r:id="rId7"/>
    <p:sldId id="299" r:id="rId8"/>
    <p:sldId id="300" r:id="rId9"/>
    <p:sldId id="301" r:id="rId10"/>
    <p:sldId id="302" r:id="rId11"/>
    <p:sldId id="303" r:id="rId12"/>
    <p:sldId id="267" r:id="rId13"/>
    <p:sldId id="258" r:id="rId14"/>
    <p:sldId id="264" r:id="rId15"/>
    <p:sldId id="270" r:id="rId16"/>
    <p:sldId id="274" r:id="rId17"/>
    <p:sldId id="304" r:id="rId1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swald" panose="00000500000000000000" pitchFamily="2" charset="-18"/>
      <p:regular r:id="rId24"/>
      <p:bold r:id="rId25"/>
    </p:embeddedFont>
    <p:embeddedFont>
      <p:font typeface="Raleway Black" pitchFamily="2" charset="-18"/>
      <p:bold r:id="rId26"/>
      <p:boldItalic r:id="rId27"/>
    </p:embeddedFont>
    <p:embeddedFont>
      <p:font typeface="Raleway ExtraBold" pitchFamily="2" charset="-18"/>
      <p:bold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8">
          <p15:clr>
            <a:srgbClr val="9AA0A6"/>
          </p15:clr>
        </p15:guide>
        <p15:guide id="2" pos="5222">
          <p15:clr>
            <a:srgbClr val="9AA0A6"/>
          </p15:clr>
        </p15:guide>
        <p15:guide id="3" orient="horz" pos="272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90B89D-037A-44D0-A64B-45824ED44525}">
  <a:tblStyle styleId="{4D90B89D-037A-44D0-A64B-45824ED44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20" y="36"/>
      </p:cViewPr>
      <p:guideLst>
        <p:guide pos="538"/>
        <p:guide pos="5222"/>
        <p:guide orient="horz" pos="27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30C7A288-075B-669A-74DC-28E2A5606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>
            <a:extLst>
              <a:ext uri="{FF2B5EF4-FFF2-40B4-BE49-F238E27FC236}">
                <a16:creationId xmlns:a16="http://schemas.microsoft.com/office/drawing/2014/main" id="{F8AD0DFD-4AA9-881B-813C-FEE47F5188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>
            <a:extLst>
              <a:ext uri="{FF2B5EF4-FFF2-40B4-BE49-F238E27FC236}">
                <a16:creationId xmlns:a16="http://schemas.microsoft.com/office/drawing/2014/main" id="{0F2A7AA0-B882-6E7C-5BB8-A02D24A8E0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674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BD9BB1CF-1134-DFA9-93BB-7EB4DB717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>
            <a:extLst>
              <a:ext uri="{FF2B5EF4-FFF2-40B4-BE49-F238E27FC236}">
                <a16:creationId xmlns:a16="http://schemas.microsoft.com/office/drawing/2014/main" id="{61E64DBA-BA35-C78C-743E-9F63D61F72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>
            <a:extLst>
              <a:ext uri="{FF2B5EF4-FFF2-40B4-BE49-F238E27FC236}">
                <a16:creationId xmlns:a16="http://schemas.microsoft.com/office/drawing/2014/main" id="{DC08D603-302B-AECB-2CC1-EF1D4FA68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42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71ed4eea8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a71ed4eea8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ca35c373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ca35c373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025606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025606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f55da46cf_2_20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9f55da46cf_2_20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e02560640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e02560640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9F088A6D-B165-A7BE-C064-20105035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e02560640_0_730:notes">
            <a:extLst>
              <a:ext uri="{FF2B5EF4-FFF2-40B4-BE49-F238E27FC236}">
                <a16:creationId xmlns:a16="http://schemas.microsoft.com/office/drawing/2014/main" id="{717777BA-592B-F5A8-9FA3-37260B40A8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e02560640_0_730:notes">
            <a:extLst>
              <a:ext uri="{FF2B5EF4-FFF2-40B4-BE49-F238E27FC236}">
                <a16:creationId xmlns:a16="http://schemas.microsoft.com/office/drawing/2014/main" id="{E35DDA92-EA4F-0DC9-3B9D-2A38240131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07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ca35c373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ca35c373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A71364E5-526E-ADBE-B3BF-513A9F46C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ca35c373a_0_20:notes">
            <a:extLst>
              <a:ext uri="{FF2B5EF4-FFF2-40B4-BE49-F238E27FC236}">
                <a16:creationId xmlns:a16="http://schemas.microsoft.com/office/drawing/2014/main" id="{6874C7E9-CE79-C731-852D-695B120D4B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ca35c373a_0_20:notes">
            <a:extLst>
              <a:ext uri="{FF2B5EF4-FFF2-40B4-BE49-F238E27FC236}">
                <a16:creationId xmlns:a16="http://schemas.microsoft.com/office/drawing/2014/main" id="{64BC482E-840C-2EFD-23B8-2F72F7CD5E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98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2E198FBE-BF98-80E5-C300-5F6442E3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ca35c373a_0_20:notes">
            <a:extLst>
              <a:ext uri="{FF2B5EF4-FFF2-40B4-BE49-F238E27FC236}">
                <a16:creationId xmlns:a16="http://schemas.microsoft.com/office/drawing/2014/main" id="{9BECEE1D-9F2C-D6DD-0202-92AE1C1722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ca35c373a_0_20:notes">
            <a:extLst>
              <a:ext uri="{FF2B5EF4-FFF2-40B4-BE49-F238E27FC236}">
                <a16:creationId xmlns:a16="http://schemas.microsoft.com/office/drawing/2014/main" id="{15413F24-47B1-DFAC-9BF4-9FECBE5681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2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0fffe37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0fffe37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EFA2F03A-DAAA-E467-DCFF-F84349E6A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>
            <a:extLst>
              <a:ext uri="{FF2B5EF4-FFF2-40B4-BE49-F238E27FC236}">
                <a16:creationId xmlns:a16="http://schemas.microsoft.com/office/drawing/2014/main" id="{3EE3E281-CEE0-7789-EAC0-C376E017B9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>
            <a:extLst>
              <a:ext uri="{FF2B5EF4-FFF2-40B4-BE49-F238E27FC236}">
                <a16:creationId xmlns:a16="http://schemas.microsoft.com/office/drawing/2014/main" id="{5CBF784B-FC2A-465D-5647-DEEB0EE0EB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80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D6DBB292-6F50-559D-F892-4FDF687C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>
            <a:extLst>
              <a:ext uri="{FF2B5EF4-FFF2-40B4-BE49-F238E27FC236}">
                <a16:creationId xmlns:a16="http://schemas.microsoft.com/office/drawing/2014/main" id="{6F9507F3-43DF-1042-56ED-D61AF61DB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>
            <a:extLst>
              <a:ext uri="{FF2B5EF4-FFF2-40B4-BE49-F238E27FC236}">
                <a16:creationId xmlns:a16="http://schemas.microsoft.com/office/drawing/2014/main" id="{F60EF022-8862-D5EB-9427-695ED46F22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57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1BC8500B-1819-72BC-8873-A75223C0A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>
            <a:extLst>
              <a:ext uri="{FF2B5EF4-FFF2-40B4-BE49-F238E27FC236}">
                <a16:creationId xmlns:a16="http://schemas.microsoft.com/office/drawing/2014/main" id="{B5B3BAF0-698C-B96F-CED7-8FDC8FC8B0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>
            <a:extLst>
              <a:ext uri="{FF2B5EF4-FFF2-40B4-BE49-F238E27FC236}">
                <a16:creationId xmlns:a16="http://schemas.microsoft.com/office/drawing/2014/main" id="{1889410C-75F6-3AA8-7332-AF2E1D4A5F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80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9600" y="1253538"/>
            <a:ext cx="5105100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Raleway ExtraBold"/>
              <a:buNone/>
              <a:defRPr sz="50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35775" y="3454663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879625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879625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 idx="2"/>
          </p:nvPr>
        </p:nvSpPr>
        <p:spPr>
          <a:xfrm>
            <a:off x="353826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3"/>
          </p:nvPr>
        </p:nvSpPr>
        <p:spPr>
          <a:xfrm>
            <a:off x="3538260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ctrTitle" idx="4"/>
          </p:nvPr>
        </p:nvSpPr>
        <p:spPr>
          <a:xfrm>
            <a:off x="619693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5"/>
          </p:nvPr>
        </p:nvSpPr>
        <p:spPr>
          <a:xfrm>
            <a:off x="6196927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ctrTitle" idx="6"/>
          </p:nvPr>
        </p:nvSpPr>
        <p:spPr>
          <a:xfrm>
            <a:off x="879625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7"/>
          </p:nvPr>
        </p:nvSpPr>
        <p:spPr>
          <a:xfrm>
            <a:off x="879625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ctrTitle" idx="8"/>
          </p:nvPr>
        </p:nvSpPr>
        <p:spPr>
          <a:xfrm>
            <a:off x="353826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9"/>
          </p:nvPr>
        </p:nvSpPr>
        <p:spPr>
          <a:xfrm>
            <a:off x="3538260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ctrTitle" idx="13"/>
          </p:nvPr>
        </p:nvSpPr>
        <p:spPr>
          <a:xfrm>
            <a:off x="619693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4"/>
          </p:nvPr>
        </p:nvSpPr>
        <p:spPr>
          <a:xfrm>
            <a:off x="6196927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37075" y="1423800"/>
            <a:ext cx="7669800" cy="31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559725" y="1553400"/>
            <a:ext cx="4024500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935812">
            <a:off x="7137719" y="2542142"/>
            <a:ext cx="4494606" cy="489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0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2700000">
            <a:off x="-2383084" y="3289638"/>
            <a:ext cx="4563393" cy="412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5400000" flipH="1">
            <a:off x="-2622366" y="-4796974"/>
            <a:ext cx="6616178" cy="598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0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-8100000">
            <a:off x="6250564" y="-2482419"/>
            <a:ext cx="4563393" cy="412739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572000" y="1503150"/>
            <a:ext cx="1657200" cy="16800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Raleway Black"/>
              <a:buNone/>
              <a:defRPr sz="2400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 hasCustomPrompt="1"/>
          </p:nvPr>
        </p:nvSpPr>
        <p:spPr>
          <a:xfrm>
            <a:off x="10737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 hasCustomPrompt="1"/>
          </p:nvPr>
        </p:nvSpPr>
        <p:spPr>
          <a:xfrm>
            <a:off x="10737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 hasCustomPrompt="1"/>
          </p:nvPr>
        </p:nvSpPr>
        <p:spPr>
          <a:xfrm>
            <a:off x="71103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 hasCustomPrompt="1"/>
          </p:nvPr>
        </p:nvSpPr>
        <p:spPr>
          <a:xfrm>
            <a:off x="71103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1065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8"/>
          </p:nvPr>
        </p:nvSpPr>
        <p:spPr>
          <a:xfrm>
            <a:off x="47856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9"/>
          </p:nvPr>
        </p:nvSpPr>
        <p:spPr>
          <a:xfrm>
            <a:off x="47856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ctrTitle" idx="13"/>
          </p:nvPr>
        </p:nvSpPr>
        <p:spPr>
          <a:xfrm>
            <a:off x="47856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4"/>
          </p:nvPr>
        </p:nvSpPr>
        <p:spPr>
          <a:xfrm>
            <a:off x="47856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720000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7200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 idx="2"/>
          </p:nvPr>
        </p:nvSpPr>
        <p:spPr>
          <a:xfrm>
            <a:off x="3620861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3"/>
          </p:nvPr>
        </p:nvSpPr>
        <p:spPr>
          <a:xfrm>
            <a:off x="3620862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 idx="4"/>
          </p:nvPr>
        </p:nvSpPr>
        <p:spPr>
          <a:xfrm>
            <a:off x="6521698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5"/>
          </p:nvPr>
        </p:nvSpPr>
        <p:spPr>
          <a:xfrm>
            <a:off x="65217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" flipH="1">
            <a:off x="3371754" y="1685822"/>
            <a:ext cx="2400496" cy="26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ctrTitle"/>
          </p:nvPr>
        </p:nvSpPr>
        <p:spPr>
          <a:xfrm>
            <a:off x="1079236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1079238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ctrTitle" idx="2"/>
          </p:nvPr>
        </p:nvSpPr>
        <p:spPr>
          <a:xfrm>
            <a:off x="5812961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3"/>
          </p:nvPr>
        </p:nvSpPr>
        <p:spPr>
          <a:xfrm>
            <a:off x="5812963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ctrTitle" idx="4"/>
          </p:nvPr>
        </p:nvSpPr>
        <p:spPr>
          <a:xfrm>
            <a:off x="1079236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5"/>
          </p:nvPr>
        </p:nvSpPr>
        <p:spPr>
          <a:xfrm>
            <a:off x="1079238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 idx="6"/>
          </p:nvPr>
        </p:nvSpPr>
        <p:spPr>
          <a:xfrm>
            <a:off x="5812961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7"/>
          </p:nvPr>
        </p:nvSpPr>
        <p:spPr>
          <a:xfrm>
            <a:off x="5812963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8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Black"/>
              <a:buNone/>
              <a:defRPr sz="3500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-5">
            <a:off x="-211175" y="-88329"/>
            <a:ext cx="10974530" cy="131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5" flipH="1">
            <a:off x="-1574725" y="3918221"/>
            <a:ext cx="10974530" cy="13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4301488" y="3113065"/>
            <a:ext cx="33825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1"/>
          </p:nvPr>
        </p:nvSpPr>
        <p:spPr>
          <a:xfrm>
            <a:off x="2647613" y="2045538"/>
            <a:ext cx="5258700" cy="101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2"/>
          </p:nvPr>
        </p:nvSpPr>
        <p:spPr>
          <a:xfrm>
            <a:off x="1237688" y="2002216"/>
            <a:ext cx="17877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  <p:sldLayoutId id="2147483658" r:id="rId5"/>
    <p:sldLayoutId id="2147483659" r:id="rId6"/>
    <p:sldLayoutId id="2147483661" r:id="rId7"/>
    <p:sldLayoutId id="2147483662" r:id="rId8"/>
    <p:sldLayoutId id="2147483667" r:id="rId9"/>
    <p:sldLayoutId id="2147483668" r:id="rId10"/>
    <p:sldLayoutId id="2147483670" r:id="rId11"/>
    <p:sldLayoutId id="2147483671" r:id="rId12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ctrTitle"/>
          </p:nvPr>
        </p:nvSpPr>
        <p:spPr>
          <a:xfrm>
            <a:off x="2019600" y="1253538"/>
            <a:ext cx="5105100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800" dirty="0"/>
              <a:t>NOWE RYZYKO</a:t>
            </a:r>
            <a:r>
              <a:rPr lang="en" sz="5800" dirty="0"/>
              <a:t> </a:t>
            </a:r>
            <a:r>
              <a:rPr lang="pl-PL" sz="8800" dirty="0">
                <a:solidFill>
                  <a:schemeClr val="accent2"/>
                </a:solidFill>
              </a:rPr>
              <a:t>SABOTAŻ</a:t>
            </a:r>
            <a:endParaRPr sz="8800" dirty="0">
              <a:solidFill>
                <a:schemeClr val="accent2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"/>
          </p:nvPr>
        </p:nvSpPr>
        <p:spPr>
          <a:xfrm>
            <a:off x="2435775" y="3454663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 tym jak bardzo jesteśmy niegotowi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E3EE1220-DAC6-6AA3-CE65-CAB285D6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>
            <a:extLst>
              <a:ext uri="{FF2B5EF4-FFF2-40B4-BE49-F238E27FC236}">
                <a16:creationId xmlns:a16="http://schemas.microsoft.com/office/drawing/2014/main" id="{EDE371D1-8C5E-C372-CEE2-4E159BF70652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pic>
        <p:nvPicPr>
          <p:cNvPr id="219" name="Google Shape;219;p33">
            <a:extLst>
              <a:ext uri="{FF2B5EF4-FFF2-40B4-BE49-F238E27FC236}">
                <a16:creationId xmlns:a16="http://schemas.microsoft.com/office/drawing/2014/main" id="{4F70619E-E285-FC8A-C4DE-200D756EC7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599EBCE-CD19-7456-FB7B-44A919FF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0122" y="1487837"/>
            <a:ext cx="8180921" cy="342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E4BBC948-880D-B4ED-3C12-1BB1A449C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>
            <a:extLst>
              <a:ext uri="{FF2B5EF4-FFF2-40B4-BE49-F238E27FC236}">
                <a16:creationId xmlns:a16="http://schemas.microsoft.com/office/drawing/2014/main" id="{1A6181C9-FCED-90E0-6511-9F88DC510B9C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pic>
        <p:nvPicPr>
          <p:cNvPr id="219" name="Google Shape;219;p33">
            <a:extLst>
              <a:ext uri="{FF2B5EF4-FFF2-40B4-BE49-F238E27FC236}">
                <a16:creationId xmlns:a16="http://schemas.microsoft.com/office/drawing/2014/main" id="{7D64D3EB-3321-3494-52F2-7764607661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E88ACBB-990D-0DBB-6784-3A10197AA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5670" y="1487837"/>
            <a:ext cx="6949825" cy="342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3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>
            <a:spLocks noGrp="1"/>
          </p:cNvSpPr>
          <p:nvPr>
            <p:ph type="title"/>
          </p:nvPr>
        </p:nvSpPr>
        <p:spPr>
          <a:xfrm>
            <a:off x="4572000" y="1503150"/>
            <a:ext cx="1657200" cy="1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To naprawdę się dzieje!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Obszary zagrożone sabotażem</a:t>
            </a:r>
            <a:endParaRPr dirty="0"/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ENERGIA</a:t>
            </a:r>
            <a:endParaRPr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1"/>
          </p:nvPr>
        </p:nvSpPr>
        <p:spPr>
          <a:xfrm>
            <a:off x="21065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30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DANE OSOBOWE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30"/>
          <p:cNvSpPr txBox="1">
            <a:spLocks noGrp="1"/>
          </p:cNvSpPr>
          <p:nvPr>
            <p:ph type="ctrTitle" idx="8"/>
          </p:nvPr>
        </p:nvSpPr>
        <p:spPr>
          <a:xfrm>
            <a:off x="47856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INFRASTRUKTURA IT</a:t>
            </a:r>
            <a:endParaRPr dirty="0"/>
          </a:p>
        </p:txBody>
      </p:sp>
      <p:sp>
        <p:nvSpPr>
          <p:cNvPr id="173" name="Google Shape;173;p30"/>
          <p:cNvSpPr txBox="1">
            <a:spLocks noGrp="1"/>
          </p:cNvSpPr>
          <p:nvPr>
            <p:ph type="subTitle" idx="9"/>
          </p:nvPr>
        </p:nvSpPr>
        <p:spPr>
          <a:xfrm>
            <a:off x="47856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0"/>
          <p:cNvSpPr txBox="1">
            <a:spLocks noGrp="1"/>
          </p:cNvSpPr>
          <p:nvPr>
            <p:ph type="ctrTitle" idx="13"/>
          </p:nvPr>
        </p:nvSpPr>
        <p:spPr>
          <a:xfrm>
            <a:off x="47856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P.POŻ.</a:t>
            </a:r>
            <a:endParaRPr dirty="0"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14"/>
          </p:nvPr>
        </p:nvSpPr>
        <p:spPr>
          <a:xfrm>
            <a:off x="47856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 idx="8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CZYNNIKI SPRZYJAJĄCE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ctrTitle"/>
          </p:nvPr>
        </p:nvSpPr>
        <p:spPr>
          <a:xfrm>
            <a:off x="325465" y="2213920"/>
            <a:ext cx="302702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NIETESTOWANE ZABEZPIECZENIA</a:t>
            </a:r>
            <a:endParaRPr dirty="0"/>
          </a:p>
        </p:txBody>
      </p:sp>
      <p:sp>
        <p:nvSpPr>
          <p:cNvPr id="254" name="Google Shape;254;p36"/>
          <p:cNvSpPr txBox="1">
            <a:spLocks noGrp="1"/>
          </p:cNvSpPr>
          <p:nvPr>
            <p:ph type="ctrTitle" idx="2"/>
          </p:nvPr>
        </p:nvSpPr>
        <p:spPr>
          <a:xfrm>
            <a:off x="5832915" y="3479786"/>
            <a:ext cx="2726605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MAGIA SŁÓW: BĘDZIE DOBRZE</a:t>
            </a:r>
            <a:endParaRPr dirty="0"/>
          </a:p>
        </p:txBody>
      </p:sp>
      <p:sp>
        <p:nvSpPr>
          <p:cNvPr id="256" name="Google Shape;256;p36"/>
          <p:cNvSpPr txBox="1">
            <a:spLocks noGrp="1"/>
          </p:cNvSpPr>
          <p:nvPr>
            <p:ph type="ctrTitle" idx="4"/>
          </p:nvPr>
        </p:nvSpPr>
        <p:spPr>
          <a:xfrm>
            <a:off x="565688" y="3378460"/>
            <a:ext cx="2745399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NIESKUTECZNA OCHRONA</a:t>
            </a:r>
            <a:endParaRPr dirty="0"/>
          </a:p>
        </p:txBody>
      </p:sp>
      <p:sp>
        <p:nvSpPr>
          <p:cNvPr id="260" name="Google Shape;260;p36"/>
          <p:cNvSpPr/>
          <p:nvPr/>
        </p:nvSpPr>
        <p:spPr>
          <a:xfrm>
            <a:off x="3776454" y="2195318"/>
            <a:ext cx="483641" cy="484930"/>
          </a:xfrm>
          <a:custGeom>
            <a:avLst/>
            <a:gdLst/>
            <a:ahLst/>
            <a:cxnLst/>
            <a:rect l="l" t="t" r="r" b="b"/>
            <a:pathLst>
              <a:path w="12004" h="12036" extrusionOk="0">
                <a:moveTo>
                  <a:pt x="10933" y="4947"/>
                </a:moveTo>
                <a:cubicBezTo>
                  <a:pt x="11122" y="4947"/>
                  <a:pt x="11279" y="5104"/>
                  <a:pt x="11279" y="5293"/>
                </a:cubicBezTo>
                <a:lnTo>
                  <a:pt x="11279" y="5671"/>
                </a:lnTo>
                <a:lnTo>
                  <a:pt x="7782" y="5671"/>
                </a:lnTo>
                <a:lnTo>
                  <a:pt x="7782" y="5293"/>
                </a:lnTo>
                <a:cubicBezTo>
                  <a:pt x="7782" y="5104"/>
                  <a:pt x="7940" y="4947"/>
                  <a:pt x="8129" y="4947"/>
                </a:cubicBezTo>
                <a:close/>
                <a:moveTo>
                  <a:pt x="9547" y="694"/>
                </a:moveTo>
                <a:cubicBezTo>
                  <a:pt x="9736" y="694"/>
                  <a:pt x="9893" y="851"/>
                  <a:pt x="9893" y="1040"/>
                </a:cubicBezTo>
                <a:lnTo>
                  <a:pt x="9893" y="4254"/>
                </a:lnTo>
                <a:lnTo>
                  <a:pt x="8129" y="4254"/>
                </a:lnTo>
                <a:cubicBezTo>
                  <a:pt x="7530" y="4254"/>
                  <a:pt x="7058" y="4726"/>
                  <a:pt x="7058" y="5293"/>
                </a:cubicBezTo>
                <a:lnTo>
                  <a:pt x="7058" y="6365"/>
                </a:lnTo>
                <a:lnTo>
                  <a:pt x="694" y="6365"/>
                </a:lnTo>
                <a:lnTo>
                  <a:pt x="694" y="1040"/>
                </a:lnTo>
                <a:cubicBezTo>
                  <a:pt x="725" y="851"/>
                  <a:pt x="883" y="694"/>
                  <a:pt x="1072" y="694"/>
                </a:cubicBezTo>
                <a:close/>
                <a:moveTo>
                  <a:pt x="7121" y="7026"/>
                </a:moveTo>
                <a:lnTo>
                  <a:pt x="7121" y="7751"/>
                </a:lnTo>
                <a:lnTo>
                  <a:pt x="1072" y="7751"/>
                </a:lnTo>
                <a:cubicBezTo>
                  <a:pt x="883" y="7751"/>
                  <a:pt x="725" y="7593"/>
                  <a:pt x="725" y="7404"/>
                </a:cubicBezTo>
                <a:lnTo>
                  <a:pt x="725" y="7026"/>
                </a:lnTo>
                <a:close/>
                <a:moveTo>
                  <a:pt x="5703" y="8444"/>
                </a:moveTo>
                <a:lnTo>
                  <a:pt x="5703" y="9168"/>
                </a:lnTo>
                <a:lnTo>
                  <a:pt x="4947" y="9168"/>
                </a:lnTo>
                <a:lnTo>
                  <a:pt x="4947" y="8444"/>
                </a:lnTo>
                <a:close/>
                <a:moveTo>
                  <a:pt x="7089" y="8444"/>
                </a:moveTo>
                <a:lnTo>
                  <a:pt x="7089" y="9168"/>
                </a:lnTo>
                <a:lnTo>
                  <a:pt x="6365" y="9168"/>
                </a:lnTo>
                <a:lnTo>
                  <a:pt x="6365" y="8444"/>
                </a:lnTo>
                <a:close/>
                <a:moveTo>
                  <a:pt x="11279" y="6333"/>
                </a:moveTo>
                <a:lnTo>
                  <a:pt x="11279" y="9830"/>
                </a:lnTo>
                <a:lnTo>
                  <a:pt x="7782" y="9830"/>
                </a:lnTo>
                <a:lnTo>
                  <a:pt x="7782" y="6333"/>
                </a:lnTo>
                <a:close/>
                <a:moveTo>
                  <a:pt x="11279" y="10523"/>
                </a:moveTo>
                <a:lnTo>
                  <a:pt x="11279" y="10901"/>
                </a:lnTo>
                <a:cubicBezTo>
                  <a:pt x="11279" y="11090"/>
                  <a:pt x="11122" y="11248"/>
                  <a:pt x="10933" y="11248"/>
                </a:cubicBezTo>
                <a:lnTo>
                  <a:pt x="8129" y="11248"/>
                </a:lnTo>
                <a:cubicBezTo>
                  <a:pt x="7940" y="11248"/>
                  <a:pt x="7782" y="11090"/>
                  <a:pt x="7782" y="10901"/>
                </a:cubicBezTo>
                <a:lnTo>
                  <a:pt x="7782" y="10523"/>
                </a:lnTo>
                <a:close/>
                <a:moveTo>
                  <a:pt x="1040" y="1"/>
                </a:moveTo>
                <a:cubicBezTo>
                  <a:pt x="442" y="1"/>
                  <a:pt x="1" y="473"/>
                  <a:pt x="1" y="1040"/>
                </a:cubicBezTo>
                <a:lnTo>
                  <a:pt x="1" y="7436"/>
                </a:lnTo>
                <a:cubicBezTo>
                  <a:pt x="1" y="8034"/>
                  <a:pt x="442" y="8507"/>
                  <a:pt x="1040" y="8507"/>
                </a:cubicBezTo>
                <a:lnTo>
                  <a:pt x="4191" y="8507"/>
                </a:lnTo>
                <a:lnTo>
                  <a:pt x="4191" y="9200"/>
                </a:lnTo>
                <a:lnTo>
                  <a:pt x="3151" y="9200"/>
                </a:lnTo>
                <a:cubicBezTo>
                  <a:pt x="2931" y="9200"/>
                  <a:pt x="2773" y="9357"/>
                  <a:pt x="2773" y="9546"/>
                </a:cubicBezTo>
                <a:cubicBezTo>
                  <a:pt x="2773" y="9767"/>
                  <a:pt x="2931" y="9925"/>
                  <a:pt x="3151" y="9925"/>
                </a:cubicBezTo>
                <a:lnTo>
                  <a:pt x="7026" y="9925"/>
                </a:lnTo>
                <a:lnTo>
                  <a:pt x="7026" y="10964"/>
                </a:lnTo>
                <a:cubicBezTo>
                  <a:pt x="7026" y="11563"/>
                  <a:pt x="7499" y="12035"/>
                  <a:pt x="8097" y="12035"/>
                </a:cubicBezTo>
                <a:lnTo>
                  <a:pt x="10901" y="12035"/>
                </a:lnTo>
                <a:cubicBezTo>
                  <a:pt x="11468" y="12035"/>
                  <a:pt x="11941" y="11563"/>
                  <a:pt x="11941" y="10964"/>
                </a:cubicBezTo>
                <a:lnTo>
                  <a:pt x="11941" y="5356"/>
                </a:lnTo>
                <a:cubicBezTo>
                  <a:pt x="12004" y="4726"/>
                  <a:pt x="11531" y="4254"/>
                  <a:pt x="10933" y="4254"/>
                </a:cubicBezTo>
                <a:lnTo>
                  <a:pt x="10586" y="4254"/>
                </a:lnTo>
                <a:lnTo>
                  <a:pt x="10586" y="1040"/>
                </a:lnTo>
                <a:cubicBezTo>
                  <a:pt x="10586" y="473"/>
                  <a:pt x="10114" y="1"/>
                  <a:pt x="95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36"/>
          <p:cNvGrpSpPr/>
          <p:nvPr/>
        </p:nvGrpSpPr>
        <p:grpSpPr>
          <a:xfrm>
            <a:off x="3767436" y="3475661"/>
            <a:ext cx="492904" cy="475499"/>
            <a:chOff x="-32243500" y="2299850"/>
            <a:chExt cx="300900" cy="290275"/>
          </a:xfrm>
        </p:grpSpPr>
        <p:sp>
          <p:nvSpPr>
            <p:cNvPr id="262" name="Google Shape;262;p36"/>
            <p:cNvSpPr/>
            <p:nvPr/>
          </p:nvSpPr>
          <p:spPr>
            <a:xfrm>
              <a:off x="-32243500" y="2299850"/>
              <a:ext cx="300900" cy="290275"/>
            </a:xfrm>
            <a:custGeom>
              <a:avLst/>
              <a:gdLst/>
              <a:ahLst/>
              <a:cxnLst/>
              <a:rect l="l" t="t" r="r" b="b"/>
              <a:pathLst>
                <a:path w="12036" h="11611" extrusionOk="0">
                  <a:moveTo>
                    <a:pt x="7955" y="654"/>
                  </a:moveTo>
                  <a:cubicBezTo>
                    <a:pt x="8743" y="654"/>
                    <a:pt x="9531" y="946"/>
                    <a:pt x="10114" y="1529"/>
                  </a:cubicBezTo>
                  <a:cubicBezTo>
                    <a:pt x="11311" y="2726"/>
                    <a:pt x="11311" y="4679"/>
                    <a:pt x="10114" y="5876"/>
                  </a:cubicBezTo>
                  <a:cubicBezTo>
                    <a:pt x="9540" y="6450"/>
                    <a:pt x="8752" y="6766"/>
                    <a:pt x="7951" y="6766"/>
                  </a:cubicBezTo>
                  <a:cubicBezTo>
                    <a:pt x="7565" y="6766"/>
                    <a:pt x="7175" y="6692"/>
                    <a:pt x="6806" y="6538"/>
                  </a:cubicBezTo>
                  <a:cubicBezTo>
                    <a:pt x="6759" y="6526"/>
                    <a:pt x="6709" y="6519"/>
                    <a:pt x="6661" y="6519"/>
                  </a:cubicBezTo>
                  <a:cubicBezTo>
                    <a:pt x="6577" y="6519"/>
                    <a:pt x="6499" y="6541"/>
                    <a:pt x="6459" y="6601"/>
                  </a:cubicBezTo>
                  <a:lnTo>
                    <a:pt x="5545" y="7514"/>
                  </a:lnTo>
                  <a:lnTo>
                    <a:pt x="4726" y="7514"/>
                  </a:lnTo>
                  <a:cubicBezTo>
                    <a:pt x="4537" y="7514"/>
                    <a:pt x="4380" y="7672"/>
                    <a:pt x="4380" y="7861"/>
                  </a:cubicBezTo>
                  <a:lnTo>
                    <a:pt x="4380" y="8460"/>
                  </a:lnTo>
                  <a:lnTo>
                    <a:pt x="3907" y="8428"/>
                  </a:lnTo>
                  <a:cubicBezTo>
                    <a:pt x="3813" y="8428"/>
                    <a:pt x="3687" y="8428"/>
                    <a:pt x="3655" y="8491"/>
                  </a:cubicBezTo>
                  <a:cubicBezTo>
                    <a:pt x="3592" y="8554"/>
                    <a:pt x="3529" y="8649"/>
                    <a:pt x="3529" y="8743"/>
                  </a:cubicBezTo>
                  <a:lnTo>
                    <a:pt x="3466" y="9531"/>
                  </a:lnTo>
                  <a:lnTo>
                    <a:pt x="2678" y="9594"/>
                  </a:lnTo>
                  <a:cubicBezTo>
                    <a:pt x="2584" y="9594"/>
                    <a:pt x="2521" y="9657"/>
                    <a:pt x="2426" y="9720"/>
                  </a:cubicBezTo>
                  <a:cubicBezTo>
                    <a:pt x="2395" y="9814"/>
                    <a:pt x="2363" y="9877"/>
                    <a:pt x="2363" y="9972"/>
                  </a:cubicBezTo>
                  <a:lnTo>
                    <a:pt x="2426" y="10665"/>
                  </a:lnTo>
                  <a:lnTo>
                    <a:pt x="2174" y="10949"/>
                  </a:lnTo>
                  <a:lnTo>
                    <a:pt x="694" y="10949"/>
                  </a:lnTo>
                  <a:lnTo>
                    <a:pt x="694" y="9499"/>
                  </a:lnTo>
                  <a:lnTo>
                    <a:pt x="757" y="9499"/>
                  </a:lnTo>
                  <a:lnTo>
                    <a:pt x="5041" y="5215"/>
                  </a:lnTo>
                  <a:cubicBezTo>
                    <a:pt x="5104" y="5120"/>
                    <a:pt x="5167" y="4963"/>
                    <a:pt x="5104" y="4837"/>
                  </a:cubicBezTo>
                  <a:cubicBezTo>
                    <a:pt x="4695" y="3702"/>
                    <a:pt x="4947" y="2411"/>
                    <a:pt x="5797" y="1529"/>
                  </a:cubicBezTo>
                  <a:cubicBezTo>
                    <a:pt x="6380" y="946"/>
                    <a:pt x="7168" y="654"/>
                    <a:pt x="7955" y="654"/>
                  </a:cubicBezTo>
                  <a:close/>
                  <a:moveTo>
                    <a:pt x="7936" y="1"/>
                  </a:moveTo>
                  <a:cubicBezTo>
                    <a:pt x="6971" y="1"/>
                    <a:pt x="6002" y="363"/>
                    <a:pt x="5262" y="1088"/>
                  </a:cubicBezTo>
                  <a:cubicBezTo>
                    <a:pt x="4285" y="2096"/>
                    <a:pt x="3939" y="3576"/>
                    <a:pt x="4380" y="4931"/>
                  </a:cubicBezTo>
                  <a:lnTo>
                    <a:pt x="126" y="9184"/>
                  </a:lnTo>
                  <a:cubicBezTo>
                    <a:pt x="32" y="9247"/>
                    <a:pt x="0" y="9342"/>
                    <a:pt x="0" y="9405"/>
                  </a:cubicBezTo>
                  <a:lnTo>
                    <a:pt x="0" y="11358"/>
                  </a:lnTo>
                  <a:cubicBezTo>
                    <a:pt x="32" y="11453"/>
                    <a:pt x="189" y="11610"/>
                    <a:pt x="379" y="11610"/>
                  </a:cubicBezTo>
                  <a:lnTo>
                    <a:pt x="2332" y="11610"/>
                  </a:lnTo>
                  <a:cubicBezTo>
                    <a:pt x="2395" y="11610"/>
                    <a:pt x="2521" y="11579"/>
                    <a:pt x="2552" y="11516"/>
                  </a:cubicBezTo>
                  <a:lnTo>
                    <a:pt x="3025" y="11043"/>
                  </a:lnTo>
                  <a:cubicBezTo>
                    <a:pt x="3119" y="10949"/>
                    <a:pt x="3151" y="10823"/>
                    <a:pt x="3119" y="10759"/>
                  </a:cubicBezTo>
                  <a:lnTo>
                    <a:pt x="3025" y="10255"/>
                  </a:lnTo>
                  <a:lnTo>
                    <a:pt x="3750" y="10161"/>
                  </a:lnTo>
                  <a:cubicBezTo>
                    <a:pt x="3907" y="10161"/>
                    <a:pt x="4002" y="10003"/>
                    <a:pt x="4065" y="9846"/>
                  </a:cubicBezTo>
                  <a:lnTo>
                    <a:pt x="4128" y="9153"/>
                  </a:lnTo>
                  <a:lnTo>
                    <a:pt x="4663" y="9216"/>
                  </a:lnTo>
                  <a:cubicBezTo>
                    <a:pt x="4726" y="9216"/>
                    <a:pt x="4852" y="9216"/>
                    <a:pt x="4915" y="9153"/>
                  </a:cubicBezTo>
                  <a:cubicBezTo>
                    <a:pt x="5010" y="9058"/>
                    <a:pt x="5041" y="8995"/>
                    <a:pt x="5041" y="8901"/>
                  </a:cubicBezTo>
                  <a:lnTo>
                    <a:pt x="5041" y="8271"/>
                  </a:lnTo>
                  <a:lnTo>
                    <a:pt x="5671" y="8271"/>
                  </a:lnTo>
                  <a:cubicBezTo>
                    <a:pt x="5734" y="8271"/>
                    <a:pt x="5829" y="8239"/>
                    <a:pt x="5892" y="8145"/>
                  </a:cubicBezTo>
                  <a:lnTo>
                    <a:pt x="6774" y="7325"/>
                  </a:lnTo>
                  <a:cubicBezTo>
                    <a:pt x="7153" y="7452"/>
                    <a:pt x="7548" y="7514"/>
                    <a:pt x="7941" y="7514"/>
                  </a:cubicBezTo>
                  <a:cubicBezTo>
                    <a:pt x="8920" y="7514"/>
                    <a:pt x="9889" y="7131"/>
                    <a:pt x="10586" y="6412"/>
                  </a:cubicBezTo>
                  <a:cubicBezTo>
                    <a:pt x="12035" y="4963"/>
                    <a:pt x="12035" y="2568"/>
                    <a:pt x="10586" y="1088"/>
                  </a:cubicBezTo>
                  <a:cubicBezTo>
                    <a:pt x="9862" y="363"/>
                    <a:pt x="8901" y="1"/>
                    <a:pt x="79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6"/>
            <p:cNvSpPr/>
            <p:nvPr/>
          </p:nvSpPr>
          <p:spPr>
            <a:xfrm>
              <a:off x="-32048175" y="2342775"/>
              <a:ext cx="55950" cy="51025"/>
            </a:xfrm>
            <a:custGeom>
              <a:avLst/>
              <a:gdLst/>
              <a:ahLst/>
              <a:cxnLst/>
              <a:rect l="l" t="t" r="r" b="b"/>
              <a:pathLst>
                <a:path w="2238" h="2041" extrusionOk="0">
                  <a:moveTo>
                    <a:pt x="1119" y="662"/>
                  </a:moveTo>
                  <a:cubicBezTo>
                    <a:pt x="1206" y="662"/>
                    <a:pt x="1292" y="694"/>
                    <a:pt x="1355" y="757"/>
                  </a:cubicBezTo>
                  <a:cubicBezTo>
                    <a:pt x="1481" y="883"/>
                    <a:pt x="1481" y="1135"/>
                    <a:pt x="1355" y="1229"/>
                  </a:cubicBezTo>
                  <a:cubicBezTo>
                    <a:pt x="1292" y="1292"/>
                    <a:pt x="1206" y="1324"/>
                    <a:pt x="1119" y="1324"/>
                  </a:cubicBezTo>
                  <a:cubicBezTo>
                    <a:pt x="1032" y="1324"/>
                    <a:pt x="946" y="1292"/>
                    <a:pt x="883" y="1229"/>
                  </a:cubicBezTo>
                  <a:cubicBezTo>
                    <a:pt x="725" y="1135"/>
                    <a:pt x="725" y="914"/>
                    <a:pt x="883" y="757"/>
                  </a:cubicBezTo>
                  <a:cubicBezTo>
                    <a:pt x="946" y="694"/>
                    <a:pt x="1032" y="662"/>
                    <a:pt x="1119" y="662"/>
                  </a:cubicBezTo>
                  <a:close/>
                  <a:moveTo>
                    <a:pt x="1115" y="1"/>
                  </a:moveTo>
                  <a:cubicBezTo>
                    <a:pt x="851" y="1"/>
                    <a:pt x="584" y="95"/>
                    <a:pt x="379" y="284"/>
                  </a:cubicBezTo>
                  <a:cubicBezTo>
                    <a:pt x="1" y="694"/>
                    <a:pt x="1" y="1355"/>
                    <a:pt x="379" y="1733"/>
                  </a:cubicBezTo>
                  <a:cubicBezTo>
                    <a:pt x="599" y="1938"/>
                    <a:pt x="867" y="2041"/>
                    <a:pt x="1127" y="2041"/>
                  </a:cubicBezTo>
                  <a:cubicBezTo>
                    <a:pt x="1387" y="2041"/>
                    <a:pt x="1639" y="1938"/>
                    <a:pt x="1828" y="1733"/>
                  </a:cubicBezTo>
                  <a:cubicBezTo>
                    <a:pt x="2238" y="1355"/>
                    <a:pt x="2238" y="694"/>
                    <a:pt x="1828" y="284"/>
                  </a:cubicBezTo>
                  <a:cubicBezTo>
                    <a:pt x="1639" y="95"/>
                    <a:pt x="1379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0180;p64">
            <a:extLst>
              <a:ext uri="{FF2B5EF4-FFF2-40B4-BE49-F238E27FC236}">
                <a16:creationId xmlns:a16="http://schemas.microsoft.com/office/drawing/2014/main" id="{9DF945D0-AD46-51B6-6E8A-9DEDC7D80F60}"/>
              </a:ext>
            </a:extLst>
          </p:cNvPr>
          <p:cNvSpPr/>
          <p:nvPr/>
        </p:nvSpPr>
        <p:spPr>
          <a:xfrm>
            <a:off x="5078723" y="3446440"/>
            <a:ext cx="513006" cy="533940"/>
          </a:xfrm>
          <a:custGeom>
            <a:avLst/>
            <a:gdLst/>
            <a:ahLst/>
            <a:cxnLst/>
            <a:rect l="l" t="t" r="r" b="b"/>
            <a:pathLst>
              <a:path w="10621" h="11207" extrusionOk="0">
                <a:moveTo>
                  <a:pt x="6412" y="614"/>
                </a:moveTo>
                <a:lnTo>
                  <a:pt x="6690" y="1980"/>
                </a:lnTo>
                <a:cubicBezTo>
                  <a:pt x="6384" y="2063"/>
                  <a:pt x="6105" y="2203"/>
                  <a:pt x="5854" y="2426"/>
                </a:cubicBezTo>
                <a:cubicBezTo>
                  <a:pt x="5548" y="2119"/>
                  <a:pt x="5129" y="1952"/>
                  <a:pt x="4711" y="1952"/>
                </a:cubicBezTo>
                <a:cubicBezTo>
                  <a:pt x="4265" y="1952"/>
                  <a:pt x="3875" y="2119"/>
                  <a:pt x="3568" y="2426"/>
                </a:cubicBezTo>
                <a:cubicBezTo>
                  <a:pt x="3345" y="2231"/>
                  <a:pt x="3039" y="2063"/>
                  <a:pt x="2732" y="1980"/>
                </a:cubicBezTo>
                <a:lnTo>
                  <a:pt x="3011" y="614"/>
                </a:lnTo>
                <a:close/>
                <a:moveTo>
                  <a:pt x="7192" y="1088"/>
                </a:moveTo>
                <a:lnTo>
                  <a:pt x="8530" y="2147"/>
                </a:lnTo>
                <a:cubicBezTo>
                  <a:pt x="8447" y="2259"/>
                  <a:pt x="8335" y="2370"/>
                  <a:pt x="8251" y="2482"/>
                </a:cubicBezTo>
                <a:cubicBezTo>
                  <a:pt x="8028" y="2231"/>
                  <a:pt x="7750" y="2008"/>
                  <a:pt x="7359" y="1952"/>
                </a:cubicBezTo>
                <a:lnTo>
                  <a:pt x="7192" y="1088"/>
                </a:lnTo>
                <a:close/>
                <a:moveTo>
                  <a:pt x="9339" y="2565"/>
                </a:moveTo>
                <a:cubicBezTo>
                  <a:pt x="9729" y="2565"/>
                  <a:pt x="10008" y="2844"/>
                  <a:pt x="10008" y="3234"/>
                </a:cubicBezTo>
                <a:cubicBezTo>
                  <a:pt x="9980" y="3624"/>
                  <a:pt x="9701" y="3903"/>
                  <a:pt x="9339" y="3903"/>
                </a:cubicBezTo>
                <a:cubicBezTo>
                  <a:pt x="9004" y="3903"/>
                  <a:pt x="8670" y="3624"/>
                  <a:pt x="8670" y="3234"/>
                </a:cubicBezTo>
                <a:cubicBezTo>
                  <a:pt x="8670" y="2900"/>
                  <a:pt x="8948" y="2565"/>
                  <a:pt x="9339" y="2565"/>
                </a:cubicBezTo>
                <a:close/>
                <a:moveTo>
                  <a:pt x="7081" y="2565"/>
                </a:moveTo>
                <a:cubicBezTo>
                  <a:pt x="7638" y="2565"/>
                  <a:pt x="8056" y="3039"/>
                  <a:pt x="8056" y="3541"/>
                </a:cubicBezTo>
                <a:cubicBezTo>
                  <a:pt x="8056" y="4070"/>
                  <a:pt x="7610" y="4516"/>
                  <a:pt x="7081" y="4516"/>
                </a:cubicBezTo>
                <a:cubicBezTo>
                  <a:pt x="6718" y="4516"/>
                  <a:pt x="6384" y="4321"/>
                  <a:pt x="6217" y="4015"/>
                </a:cubicBezTo>
                <a:cubicBezTo>
                  <a:pt x="6147" y="3889"/>
                  <a:pt x="6028" y="3827"/>
                  <a:pt x="5910" y="3827"/>
                </a:cubicBezTo>
                <a:cubicBezTo>
                  <a:pt x="5791" y="3827"/>
                  <a:pt x="5673" y="3889"/>
                  <a:pt x="5603" y="4015"/>
                </a:cubicBezTo>
                <a:cubicBezTo>
                  <a:pt x="5436" y="4321"/>
                  <a:pt x="5102" y="4516"/>
                  <a:pt x="4739" y="4516"/>
                </a:cubicBezTo>
                <a:cubicBezTo>
                  <a:pt x="4405" y="4516"/>
                  <a:pt x="4042" y="4321"/>
                  <a:pt x="3875" y="4015"/>
                </a:cubicBezTo>
                <a:cubicBezTo>
                  <a:pt x="3805" y="3889"/>
                  <a:pt x="3694" y="3827"/>
                  <a:pt x="3582" y="3827"/>
                </a:cubicBezTo>
                <a:cubicBezTo>
                  <a:pt x="3471" y="3827"/>
                  <a:pt x="3359" y="3889"/>
                  <a:pt x="3290" y="4015"/>
                </a:cubicBezTo>
                <a:cubicBezTo>
                  <a:pt x="3094" y="4321"/>
                  <a:pt x="2760" y="4516"/>
                  <a:pt x="2398" y="4516"/>
                </a:cubicBezTo>
                <a:cubicBezTo>
                  <a:pt x="1840" y="4516"/>
                  <a:pt x="1422" y="4070"/>
                  <a:pt x="1422" y="3541"/>
                </a:cubicBezTo>
                <a:cubicBezTo>
                  <a:pt x="1422" y="3039"/>
                  <a:pt x="1840" y="2565"/>
                  <a:pt x="2398" y="2565"/>
                </a:cubicBezTo>
                <a:cubicBezTo>
                  <a:pt x="2760" y="2565"/>
                  <a:pt x="3094" y="2788"/>
                  <a:pt x="3290" y="3095"/>
                </a:cubicBezTo>
                <a:cubicBezTo>
                  <a:pt x="3359" y="3220"/>
                  <a:pt x="3471" y="3283"/>
                  <a:pt x="3582" y="3283"/>
                </a:cubicBezTo>
                <a:cubicBezTo>
                  <a:pt x="3694" y="3283"/>
                  <a:pt x="3805" y="3220"/>
                  <a:pt x="3875" y="3095"/>
                </a:cubicBezTo>
                <a:cubicBezTo>
                  <a:pt x="4042" y="2788"/>
                  <a:pt x="4405" y="2565"/>
                  <a:pt x="4739" y="2565"/>
                </a:cubicBezTo>
                <a:cubicBezTo>
                  <a:pt x="5102" y="2565"/>
                  <a:pt x="5436" y="2788"/>
                  <a:pt x="5603" y="3095"/>
                </a:cubicBezTo>
                <a:cubicBezTo>
                  <a:pt x="5673" y="3220"/>
                  <a:pt x="5791" y="3283"/>
                  <a:pt x="5910" y="3283"/>
                </a:cubicBezTo>
                <a:cubicBezTo>
                  <a:pt x="6028" y="3283"/>
                  <a:pt x="6147" y="3220"/>
                  <a:pt x="6217" y="3095"/>
                </a:cubicBezTo>
                <a:cubicBezTo>
                  <a:pt x="6384" y="2788"/>
                  <a:pt x="6718" y="2565"/>
                  <a:pt x="7081" y="2565"/>
                </a:cubicBezTo>
                <a:close/>
                <a:moveTo>
                  <a:pt x="5798" y="4767"/>
                </a:moveTo>
                <a:cubicBezTo>
                  <a:pt x="6105" y="5074"/>
                  <a:pt x="6523" y="5269"/>
                  <a:pt x="6941" y="5269"/>
                </a:cubicBezTo>
                <a:cubicBezTo>
                  <a:pt x="7192" y="5269"/>
                  <a:pt x="7387" y="5213"/>
                  <a:pt x="7610" y="5130"/>
                </a:cubicBezTo>
                <a:lnTo>
                  <a:pt x="7610" y="6273"/>
                </a:lnTo>
                <a:lnTo>
                  <a:pt x="7109" y="6440"/>
                </a:lnTo>
                <a:cubicBezTo>
                  <a:pt x="7055" y="6463"/>
                  <a:pt x="6997" y="6473"/>
                  <a:pt x="6938" y="6473"/>
                </a:cubicBezTo>
                <a:cubicBezTo>
                  <a:pt x="6782" y="6473"/>
                  <a:pt x="6616" y="6402"/>
                  <a:pt x="6495" y="6301"/>
                </a:cubicBezTo>
                <a:cubicBezTo>
                  <a:pt x="6241" y="6046"/>
                  <a:pt x="5923" y="5927"/>
                  <a:pt x="5608" y="5927"/>
                </a:cubicBezTo>
                <a:cubicBezTo>
                  <a:pt x="5267" y="5927"/>
                  <a:pt x="4930" y="6067"/>
                  <a:pt x="4683" y="6328"/>
                </a:cubicBezTo>
                <a:cubicBezTo>
                  <a:pt x="4433" y="6078"/>
                  <a:pt x="4082" y="5937"/>
                  <a:pt x="3733" y="5937"/>
                </a:cubicBezTo>
                <a:cubicBezTo>
                  <a:pt x="3420" y="5937"/>
                  <a:pt x="3109" y="6050"/>
                  <a:pt x="2871" y="6301"/>
                </a:cubicBezTo>
                <a:cubicBezTo>
                  <a:pt x="2737" y="6416"/>
                  <a:pt x="2602" y="6478"/>
                  <a:pt x="2449" y="6478"/>
                </a:cubicBezTo>
                <a:cubicBezTo>
                  <a:pt x="2380" y="6478"/>
                  <a:pt x="2308" y="6466"/>
                  <a:pt x="2230" y="6440"/>
                </a:cubicBezTo>
                <a:lnTo>
                  <a:pt x="1673" y="6273"/>
                </a:lnTo>
                <a:lnTo>
                  <a:pt x="1673" y="5130"/>
                </a:lnTo>
                <a:cubicBezTo>
                  <a:pt x="1896" y="5213"/>
                  <a:pt x="2091" y="5269"/>
                  <a:pt x="2342" y="5269"/>
                </a:cubicBezTo>
                <a:cubicBezTo>
                  <a:pt x="2788" y="5269"/>
                  <a:pt x="3178" y="5074"/>
                  <a:pt x="3485" y="4767"/>
                </a:cubicBezTo>
                <a:cubicBezTo>
                  <a:pt x="3791" y="5074"/>
                  <a:pt x="4209" y="5269"/>
                  <a:pt x="4628" y="5269"/>
                </a:cubicBezTo>
                <a:cubicBezTo>
                  <a:pt x="5102" y="5269"/>
                  <a:pt x="5464" y="5074"/>
                  <a:pt x="5798" y="4767"/>
                </a:cubicBezTo>
                <a:close/>
                <a:moveTo>
                  <a:pt x="3791" y="6577"/>
                </a:moveTo>
                <a:cubicBezTo>
                  <a:pt x="4000" y="6577"/>
                  <a:pt x="4207" y="6680"/>
                  <a:pt x="4321" y="6858"/>
                </a:cubicBezTo>
                <a:lnTo>
                  <a:pt x="4182" y="6997"/>
                </a:lnTo>
                <a:cubicBezTo>
                  <a:pt x="3826" y="7340"/>
                  <a:pt x="3371" y="7508"/>
                  <a:pt x="2920" y="7508"/>
                </a:cubicBezTo>
                <a:cubicBezTo>
                  <a:pt x="2415" y="7508"/>
                  <a:pt x="1914" y="7298"/>
                  <a:pt x="1561" y="6886"/>
                </a:cubicBezTo>
                <a:lnTo>
                  <a:pt x="1561" y="6886"/>
                </a:lnTo>
                <a:lnTo>
                  <a:pt x="2091" y="7081"/>
                </a:lnTo>
                <a:cubicBezTo>
                  <a:pt x="2215" y="7120"/>
                  <a:pt x="2343" y="7139"/>
                  <a:pt x="2471" y="7139"/>
                </a:cubicBezTo>
                <a:cubicBezTo>
                  <a:pt x="2803" y="7139"/>
                  <a:pt x="3132" y="7008"/>
                  <a:pt x="3373" y="6747"/>
                </a:cubicBezTo>
                <a:cubicBezTo>
                  <a:pt x="3490" y="6630"/>
                  <a:pt x="3641" y="6577"/>
                  <a:pt x="3791" y="6577"/>
                </a:cubicBezTo>
                <a:close/>
                <a:moveTo>
                  <a:pt x="5591" y="6621"/>
                </a:moveTo>
                <a:cubicBezTo>
                  <a:pt x="5743" y="6621"/>
                  <a:pt x="5898" y="6679"/>
                  <a:pt x="6021" y="6802"/>
                </a:cubicBezTo>
                <a:cubicBezTo>
                  <a:pt x="6282" y="7042"/>
                  <a:pt x="6599" y="7168"/>
                  <a:pt x="6933" y="7168"/>
                </a:cubicBezTo>
                <a:cubicBezTo>
                  <a:pt x="7064" y="7168"/>
                  <a:pt x="7198" y="7148"/>
                  <a:pt x="7332" y="7109"/>
                </a:cubicBezTo>
                <a:lnTo>
                  <a:pt x="7833" y="6886"/>
                </a:lnTo>
                <a:lnTo>
                  <a:pt x="7833" y="6886"/>
                </a:lnTo>
                <a:cubicBezTo>
                  <a:pt x="7503" y="7299"/>
                  <a:pt x="7003" y="7529"/>
                  <a:pt x="6483" y="7529"/>
                </a:cubicBezTo>
                <a:cubicBezTo>
                  <a:pt x="6302" y="7529"/>
                  <a:pt x="6118" y="7501"/>
                  <a:pt x="5938" y="7443"/>
                </a:cubicBezTo>
                <a:cubicBezTo>
                  <a:pt x="5464" y="7304"/>
                  <a:pt x="5269" y="7025"/>
                  <a:pt x="5102" y="6886"/>
                </a:cubicBezTo>
                <a:cubicBezTo>
                  <a:pt x="5211" y="6714"/>
                  <a:pt x="5398" y="6621"/>
                  <a:pt x="5591" y="6621"/>
                </a:cubicBezTo>
                <a:close/>
                <a:moveTo>
                  <a:pt x="4628" y="7416"/>
                </a:moveTo>
                <a:cubicBezTo>
                  <a:pt x="4906" y="7694"/>
                  <a:pt x="5185" y="7945"/>
                  <a:pt x="5659" y="8085"/>
                </a:cubicBezTo>
                <a:cubicBezTo>
                  <a:pt x="5882" y="8140"/>
                  <a:pt x="6161" y="8224"/>
                  <a:pt x="6412" y="8224"/>
                </a:cubicBezTo>
                <a:cubicBezTo>
                  <a:pt x="7053" y="8224"/>
                  <a:pt x="7666" y="7973"/>
                  <a:pt x="8112" y="7527"/>
                </a:cubicBezTo>
                <a:cubicBezTo>
                  <a:pt x="8224" y="7639"/>
                  <a:pt x="8251" y="7806"/>
                  <a:pt x="8251" y="7945"/>
                </a:cubicBezTo>
                <a:cubicBezTo>
                  <a:pt x="8335" y="8280"/>
                  <a:pt x="8056" y="8558"/>
                  <a:pt x="7666" y="8558"/>
                </a:cubicBezTo>
                <a:cubicBezTo>
                  <a:pt x="7555" y="8558"/>
                  <a:pt x="7471" y="8531"/>
                  <a:pt x="7387" y="8503"/>
                </a:cubicBezTo>
                <a:cubicBezTo>
                  <a:pt x="7339" y="8479"/>
                  <a:pt x="7291" y="8468"/>
                  <a:pt x="7243" y="8468"/>
                </a:cubicBezTo>
                <a:cubicBezTo>
                  <a:pt x="7016" y="8468"/>
                  <a:pt x="6826" y="8718"/>
                  <a:pt x="6941" y="8949"/>
                </a:cubicBezTo>
                <a:cubicBezTo>
                  <a:pt x="6969" y="9060"/>
                  <a:pt x="6997" y="9172"/>
                  <a:pt x="6997" y="9227"/>
                </a:cubicBezTo>
                <a:cubicBezTo>
                  <a:pt x="6997" y="9590"/>
                  <a:pt x="6718" y="9896"/>
                  <a:pt x="6356" y="9896"/>
                </a:cubicBezTo>
                <a:cubicBezTo>
                  <a:pt x="6161" y="9896"/>
                  <a:pt x="6021" y="9813"/>
                  <a:pt x="5882" y="9729"/>
                </a:cubicBezTo>
                <a:cubicBezTo>
                  <a:pt x="5815" y="9662"/>
                  <a:pt x="5734" y="9631"/>
                  <a:pt x="5655" y="9631"/>
                </a:cubicBezTo>
                <a:cubicBezTo>
                  <a:pt x="5505" y="9631"/>
                  <a:pt x="5361" y="9742"/>
                  <a:pt x="5325" y="9924"/>
                </a:cubicBezTo>
                <a:cubicBezTo>
                  <a:pt x="5297" y="10287"/>
                  <a:pt x="5018" y="10565"/>
                  <a:pt x="4683" y="10565"/>
                </a:cubicBezTo>
                <a:cubicBezTo>
                  <a:pt x="4321" y="10565"/>
                  <a:pt x="4042" y="10287"/>
                  <a:pt x="4014" y="9924"/>
                </a:cubicBezTo>
                <a:cubicBezTo>
                  <a:pt x="3996" y="9741"/>
                  <a:pt x="3846" y="9619"/>
                  <a:pt x="3690" y="9619"/>
                </a:cubicBezTo>
                <a:cubicBezTo>
                  <a:pt x="3608" y="9619"/>
                  <a:pt x="3524" y="9652"/>
                  <a:pt x="3457" y="9729"/>
                </a:cubicBezTo>
                <a:cubicBezTo>
                  <a:pt x="3317" y="9813"/>
                  <a:pt x="3178" y="9896"/>
                  <a:pt x="3011" y="9896"/>
                </a:cubicBezTo>
                <a:cubicBezTo>
                  <a:pt x="2648" y="9896"/>
                  <a:pt x="2342" y="9618"/>
                  <a:pt x="2342" y="9227"/>
                </a:cubicBezTo>
                <a:cubicBezTo>
                  <a:pt x="2342" y="9116"/>
                  <a:pt x="2370" y="9032"/>
                  <a:pt x="2398" y="8949"/>
                </a:cubicBezTo>
                <a:cubicBezTo>
                  <a:pt x="2513" y="8718"/>
                  <a:pt x="2323" y="8468"/>
                  <a:pt x="2095" y="8468"/>
                </a:cubicBezTo>
                <a:cubicBezTo>
                  <a:pt x="2048" y="8468"/>
                  <a:pt x="2000" y="8479"/>
                  <a:pt x="1952" y="8503"/>
                </a:cubicBezTo>
                <a:cubicBezTo>
                  <a:pt x="1859" y="8555"/>
                  <a:pt x="1755" y="8583"/>
                  <a:pt x="1653" y="8583"/>
                </a:cubicBezTo>
                <a:cubicBezTo>
                  <a:pt x="1538" y="8583"/>
                  <a:pt x="1427" y="8548"/>
                  <a:pt x="1338" y="8475"/>
                </a:cubicBezTo>
                <a:cubicBezTo>
                  <a:pt x="1115" y="8335"/>
                  <a:pt x="1004" y="8112"/>
                  <a:pt x="1004" y="7917"/>
                </a:cubicBezTo>
                <a:cubicBezTo>
                  <a:pt x="1004" y="7722"/>
                  <a:pt x="1087" y="7583"/>
                  <a:pt x="1143" y="7499"/>
                </a:cubicBezTo>
                <a:cubicBezTo>
                  <a:pt x="1617" y="7945"/>
                  <a:pt x="2230" y="8196"/>
                  <a:pt x="2871" y="8196"/>
                </a:cubicBezTo>
                <a:cubicBezTo>
                  <a:pt x="3485" y="8196"/>
                  <a:pt x="4126" y="7945"/>
                  <a:pt x="4572" y="7499"/>
                </a:cubicBezTo>
                <a:lnTo>
                  <a:pt x="4628" y="7416"/>
                </a:lnTo>
                <a:close/>
                <a:moveTo>
                  <a:pt x="2732" y="1"/>
                </a:moveTo>
                <a:cubicBezTo>
                  <a:pt x="2537" y="1"/>
                  <a:pt x="2453" y="112"/>
                  <a:pt x="2398" y="279"/>
                </a:cubicBezTo>
                <a:lnTo>
                  <a:pt x="2063" y="2008"/>
                </a:lnTo>
                <a:cubicBezTo>
                  <a:pt x="1310" y="2203"/>
                  <a:pt x="753" y="2844"/>
                  <a:pt x="753" y="3624"/>
                </a:cubicBezTo>
                <a:cubicBezTo>
                  <a:pt x="753" y="4015"/>
                  <a:pt x="892" y="4321"/>
                  <a:pt x="1087" y="4600"/>
                </a:cubicBezTo>
                <a:lnTo>
                  <a:pt x="1087" y="6050"/>
                </a:lnTo>
                <a:lnTo>
                  <a:pt x="864" y="5994"/>
                </a:lnTo>
                <a:cubicBezTo>
                  <a:pt x="832" y="5987"/>
                  <a:pt x="799" y="5984"/>
                  <a:pt x="766" y="5984"/>
                </a:cubicBezTo>
                <a:cubicBezTo>
                  <a:pt x="662" y="5984"/>
                  <a:pt x="566" y="6020"/>
                  <a:pt x="502" y="6105"/>
                </a:cubicBezTo>
                <a:cubicBezTo>
                  <a:pt x="418" y="6189"/>
                  <a:pt x="391" y="6384"/>
                  <a:pt x="502" y="6468"/>
                </a:cubicBezTo>
                <a:lnTo>
                  <a:pt x="837" y="6997"/>
                </a:lnTo>
                <a:cubicBezTo>
                  <a:pt x="0" y="7806"/>
                  <a:pt x="558" y="9255"/>
                  <a:pt x="1756" y="9255"/>
                </a:cubicBezTo>
                <a:cubicBezTo>
                  <a:pt x="1756" y="10001"/>
                  <a:pt x="2361" y="10582"/>
                  <a:pt x="3036" y="10582"/>
                </a:cubicBezTo>
                <a:cubicBezTo>
                  <a:pt x="3193" y="10582"/>
                  <a:pt x="3354" y="10550"/>
                  <a:pt x="3513" y="10482"/>
                </a:cubicBezTo>
                <a:cubicBezTo>
                  <a:pt x="3736" y="10928"/>
                  <a:pt x="4182" y="11207"/>
                  <a:pt x="4711" y="11207"/>
                </a:cubicBezTo>
                <a:cubicBezTo>
                  <a:pt x="5241" y="11207"/>
                  <a:pt x="5687" y="10900"/>
                  <a:pt x="5882" y="10482"/>
                </a:cubicBezTo>
                <a:cubicBezTo>
                  <a:pt x="6040" y="10536"/>
                  <a:pt x="6198" y="10562"/>
                  <a:pt x="6351" y="10562"/>
                </a:cubicBezTo>
                <a:cubicBezTo>
                  <a:pt x="7062" y="10562"/>
                  <a:pt x="7666" y="10012"/>
                  <a:pt x="7666" y="9255"/>
                </a:cubicBezTo>
                <a:cubicBezTo>
                  <a:pt x="8865" y="9255"/>
                  <a:pt x="9450" y="7806"/>
                  <a:pt x="8586" y="6997"/>
                </a:cubicBezTo>
                <a:lnTo>
                  <a:pt x="8920" y="6468"/>
                </a:lnTo>
                <a:cubicBezTo>
                  <a:pt x="9066" y="6273"/>
                  <a:pt x="8894" y="5973"/>
                  <a:pt x="8645" y="5973"/>
                </a:cubicBezTo>
                <a:cubicBezTo>
                  <a:pt x="8608" y="5973"/>
                  <a:pt x="8570" y="5980"/>
                  <a:pt x="8530" y="5994"/>
                </a:cubicBezTo>
                <a:lnTo>
                  <a:pt x="8335" y="6050"/>
                </a:lnTo>
                <a:lnTo>
                  <a:pt x="8335" y="4600"/>
                </a:lnTo>
                <a:cubicBezTo>
                  <a:pt x="8391" y="4489"/>
                  <a:pt x="8474" y="4433"/>
                  <a:pt x="8502" y="4321"/>
                </a:cubicBezTo>
                <a:cubicBezTo>
                  <a:pt x="8725" y="4489"/>
                  <a:pt x="9032" y="4600"/>
                  <a:pt x="9311" y="4600"/>
                </a:cubicBezTo>
                <a:cubicBezTo>
                  <a:pt x="10035" y="4600"/>
                  <a:pt x="10621" y="4015"/>
                  <a:pt x="10621" y="3262"/>
                </a:cubicBezTo>
                <a:cubicBezTo>
                  <a:pt x="10621" y="2537"/>
                  <a:pt x="10035" y="1924"/>
                  <a:pt x="9339" y="1924"/>
                </a:cubicBezTo>
                <a:lnTo>
                  <a:pt x="9311" y="1924"/>
                </a:lnTo>
                <a:lnTo>
                  <a:pt x="6941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9917;p64">
            <a:extLst>
              <a:ext uri="{FF2B5EF4-FFF2-40B4-BE49-F238E27FC236}">
                <a16:creationId xmlns:a16="http://schemas.microsoft.com/office/drawing/2014/main" id="{AA24C4DF-5A54-A991-0F08-2824D83B1E6A}"/>
              </a:ext>
            </a:extLst>
          </p:cNvPr>
          <p:cNvGrpSpPr/>
          <p:nvPr/>
        </p:nvGrpSpPr>
        <p:grpSpPr>
          <a:xfrm>
            <a:off x="5078723" y="2174493"/>
            <a:ext cx="513006" cy="533940"/>
            <a:chOff x="-34421275" y="2631050"/>
            <a:chExt cx="295375" cy="291450"/>
          </a:xfrm>
          <a:solidFill>
            <a:schemeClr val="tx1"/>
          </a:solidFill>
        </p:grpSpPr>
        <p:sp>
          <p:nvSpPr>
            <p:cNvPr id="20" name="Google Shape;9918;p64">
              <a:extLst>
                <a:ext uri="{FF2B5EF4-FFF2-40B4-BE49-F238E27FC236}">
                  <a16:creationId xmlns:a16="http://schemas.microsoft.com/office/drawing/2014/main" id="{27A0AD14-D0F7-52A4-1E44-50E819F38CE9}"/>
                </a:ext>
              </a:extLst>
            </p:cNvPr>
            <p:cNvSpPr/>
            <p:nvPr/>
          </p:nvSpPr>
          <p:spPr>
            <a:xfrm>
              <a:off x="-34421275" y="2639125"/>
              <a:ext cx="288275" cy="283375"/>
            </a:xfrm>
            <a:custGeom>
              <a:avLst/>
              <a:gdLst/>
              <a:ahLst/>
              <a:cxnLst/>
              <a:rect l="l" t="t" r="r" b="b"/>
              <a:pathLst>
                <a:path w="11531" h="11335" extrusionOk="0">
                  <a:moveTo>
                    <a:pt x="5592" y="717"/>
                  </a:moveTo>
                  <a:cubicBezTo>
                    <a:pt x="5679" y="717"/>
                    <a:pt x="5766" y="749"/>
                    <a:pt x="5829" y="812"/>
                  </a:cubicBezTo>
                  <a:lnTo>
                    <a:pt x="10680" y="5663"/>
                  </a:lnTo>
                  <a:cubicBezTo>
                    <a:pt x="10775" y="5758"/>
                    <a:pt x="10775" y="6010"/>
                    <a:pt x="10680" y="6136"/>
                  </a:cubicBezTo>
                  <a:cubicBezTo>
                    <a:pt x="10617" y="6183"/>
                    <a:pt x="10523" y="6207"/>
                    <a:pt x="10432" y="6207"/>
                  </a:cubicBezTo>
                  <a:cubicBezTo>
                    <a:pt x="10342" y="6207"/>
                    <a:pt x="10255" y="6183"/>
                    <a:pt x="10208" y="6136"/>
                  </a:cubicBezTo>
                  <a:lnTo>
                    <a:pt x="5356" y="1284"/>
                  </a:lnTo>
                  <a:cubicBezTo>
                    <a:pt x="5230" y="1158"/>
                    <a:pt x="5230" y="938"/>
                    <a:pt x="5356" y="812"/>
                  </a:cubicBezTo>
                  <a:cubicBezTo>
                    <a:pt x="5419" y="749"/>
                    <a:pt x="5506" y="717"/>
                    <a:pt x="5592" y="717"/>
                  </a:cubicBezTo>
                  <a:close/>
                  <a:moveTo>
                    <a:pt x="8444" y="7239"/>
                  </a:moveTo>
                  <a:lnTo>
                    <a:pt x="8538" y="7396"/>
                  </a:lnTo>
                  <a:cubicBezTo>
                    <a:pt x="8696" y="7554"/>
                    <a:pt x="8664" y="7806"/>
                    <a:pt x="8475" y="7932"/>
                  </a:cubicBezTo>
                  <a:lnTo>
                    <a:pt x="5923" y="9223"/>
                  </a:lnTo>
                  <a:cubicBezTo>
                    <a:pt x="5873" y="9261"/>
                    <a:pt x="5819" y="9278"/>
                    <a:pt x="5763" y="9278"/>
                  </a:cubicBezTo>
                  <a:cubicBezTo>
                    <a:pt x="5678" y="9278"/>
                    <a:pt x="5590" y="9237"/>
                    <a:pt x="5514" y="9160"/>
                  </a:cubicBezTo>
                  <a:lnTo>
                    <a:pt x="5230" y="8877"/>
                  </a:lnTo>
                  <a:cubicBezTo>
                    <a:pt x="6301" y="8089"/>
                    <a:pt x="7341" y="7617"/>
                    <a:pt x="8444" y="7239"/>
                  </a:cubicBezTo>
                  <a:close/>
                  <a:moveTo>
                    <a:pt x="5230" y="2198"/>
                  </a:moveTo>
                  <a:lnTo>
                    <a:pt x="9294" y="6230"/>
                  </a:lnTo>
                  <a:cubicBezTo>
                    <a:pt x="7908" y="6703"/>
                    <a:pt x="5797" y="7270"/>
                    <a:pt x="3560" y="9381"/>
                  </a:cubicBezTo>
                  <a:lnTo>
                    <a:pt x="2080" y="7932"/>
                  </a:lnTo>
                  <a:cubicBezTo>
                    <a:pt x="3340" y="6608"/>
                    <a:pt x="4285" y="5033"/>
                    <a:pt x="4852" y="3395"/>
                  </a:cubicBezTo>
                  <a:lnTo>
                    <a:pt x="5230" y="2198"/>
                  </a:lnTo>
                  <a:close/>
                  <a:moveTo>
                    <a:pt x="1138" y="8089"/>
                  </a:moveTo>
                  <a:cubicBezTo>
                    <a:pt x="1229" y="8089"/>
                    <a:pt x="1323" y="8121"/>
                    <a:pt x="1386" y="8184"/>
                  </a:cubicBezTo>
                  <a:lnTo>
                    <a:pt x="3308" y="10105"/>
                  </a:lnTo>
                  <a:cubicBezTo>
                    <a:pt x="3434" y="10231"/>
                    <a:pt x="3434" y="10452"/>
                    <a:pt x="3308" y="10578"/>
                  </a:cubicBezTo>
                  <a:cubicBezTo>
                    <a:pt x="3245" y="10641"/>
                    <a:pt x="3159" y="10673"/>
                    <a:pt x="3072" y="10673"/>
                  </a:cubicBezTo>
                  <a:cubicBezTo>
                    <a:pt x="2985" y="10673"/>
                    <a:pt x="2899" y="10641"/>
                    <a:pt x="2836" y="10578"/>
                  </a:cubicBezTo>
                  <a:lnTo>
                    <a:pt x="914" y="8656"/>
                  </a:lnTo>
                  <a:cubicBezTo>
                    <a:pt x="788" y="8530"/>
                    <a:pt x="788" y="8278"/>
                    <a:pt x="914" y="8184"/>
                  </a:cubicBezTo>
                  <a:cubicBezTo>
                    <a:pt x="961" y="8121"/>
                    <a:pt x="1048" y="8089"/>
                    <a:pt x="1138" y="8089"/>
                  </a:cubicBezTo>
                  <a:close/>
                  <a:moveTo>
                    <a:pt x="5565" y="0"/>
                  </a:moveTo>
                  <a:cubicBezTo>
                    <a:pt x="5301" y="0"/>
                    <a:pt x="5041" y="103"/>
                    <a:pt x="4852" y="307"/>
                  </a:cubicBezTo>
                  <a:cubicBezTo>
                    <a:pt x="4474" y="654"/>
                    <a:pt x="4442" y="1158"/>
                    <a:pt x="4694" y="1568"/>
                  </a:cubicBezTo>
                  <a:lnTo>
                    <a:pt x="4159" y="3143"/>
                  </a:lnTo>
                  <a:cubicBezTo>
                    <a:pt x="3655" y="4655"/>
                    <a:pt x="2710" y="6199"/>
                    <a:pt x="1575" y="7428"/>
                  </a:cubicBezTo>
                  <a:cubicBezTo>
                    <a:pt x="1422" y="7357"/>
                    <a:pt x="1259" y="7321"/>
                    <a:pt x="1100" y="7321"/>
                  </a:cubicBezTo>
                  <a:cubicBezTo>
                    <a:pt x="834" y="7321"/>
                    <a:pt x="575" y="7420"/>
                    <a:pt x="378" y="7617"/>
                  </a:cubicBezTo>
                  <a:cubicBezTo>
                    <a:pt x="0" y="8026"/>
                    <a:pt x="0" y="8688"/>
                    <a:pt x="378" y="9066"/>
                  </a:cubicBezTo>
                  <a:lnTo>
                    <a:pt x="2363" y="11051"/>
                  </a:lnTo>
                  <a:cubicBezTo>
                    <a:pt x="2552" y="11240"/>
                    <a:pt x="2820" y="11334"/>
                    <a:pt x="3088" y="11334"/>
                  </a:cubicBezTo>
                  <a:cubicBezTo>
                    <a:pt x="3356" y="11334"/>
                    <a:pt x="3623" y="11240"/>
                    <a:pt x="3812" y="11051"/>
                  </a:cubicBezTo>
                  <a:cubicBezTo>
                    <a:pt x="4127" y="10736"/>
                    <a:pt x="4222" y="10263"/>
                    <a:pt x="4001" y="9853"/>
                  </a:cubicBezTo>
                  <a:cubicBezTo>
                    <a:pt x="4222" y="9664"/>
                    <a:pt x="4442" y="9475"/>
                    <a:pt x="4694" y="9286"/>
                  </a:cubicBezTo>
                  <a:lnTo>
                    <a:pt x="5041" y="9633"/>
                  </a:lnTo>
                  <a:cubicBezTo>
                    <a:pt x="5238" y="9830"/>
                    <a:pt x="5496" y="9928"/>
                    <a:pt x="5755" y="9928"/>
                  </a:cubicBezTo>
                  <a:cubicBezTo>
                    <a:pt x="5910" y="9928"/>
                    <a:pt x="6065" y="9893"/>
                    <a:pt x="6207" y="9822"/>
                  </a:cubicBezTo>
                  <a:lnTo>
                    <a:pt x="8790" y="8530"/>
                  </a:lnTo>
                  <a:cubicBezTo>
                    <a:pt x="9357" y="8215"/>
                    <a:pt x="9515" y="7459"/>
                    <a:pt x="9137" y="6986"/>
                  </a:cubicBezTo>
                  <a:lnTo>
                    <a:pt x="9893" y="6766"/>
                  </a:lnTo>
                  <a:cubicBezTo>
                    <a:pt x="10050" y="6858"/>
                    <a:pt x="10229" y="6906"/>
                    <a:pt x="10412" y="6906"/>
                  </a:cubicBezTo>
                  <a:cubicBezTo>
                    <a:pt x="10668" y="6906"/>
                    <a:pt x="10932" y="6811"/>
                    <a:pt x="11153" y="6608"/>
                  </a:cubicBezTo>
                  <a:cubicBezTo>
                    <a:pt x="11531" y="6199"/>
                    <a:pt x="11531" y="5537"/>
                    <a:pt x="11153" y="5128"/>
                  </a:cubicBezTo>
                  <a:lnTo>
                    <a:pt x="6301" y="307"/>
                  </a:lnTo>
                  <a:cubicBezTo>
                    <a:pt x="6096" y="103"/>
                    <a:pt x="5829" y="0"/>
                    <a:pt x="55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19;p64">
              <a:extLst>
                <a:ext uri="{FF2B5EF4-FFF2-40B4-BE49-F238E27FC236}">
                  <a16:creationId xmlns:a16="http://schemas.microsoft.com/office/drawing/2014/main" id="{17C06DB5-39D7-1035-347F-FB9BD3FF8B31}"/>
                </a:ext>
              </a:extLst>
            </p:cNvPr>
            <p:cNvSpPr/>
            <p:nvPr/>
          </p:nvSpPr>
          <p:spPr>
            <a:xfrm>
              <a:off x="-34181850" y="2644625"/>
              <a:ext cx="41775" cy="41575"/>
            </a:xfrm>
            <a:custGeom>
              <a:avLst/>
              <a:gdLst/>
              <a:ahLst/>
              <a:cxnLst/>
              <a:rect l="l" t="t" r="r" b="b"/>
              <a:pathLst>
                <a:path w="1671" h="1663" extrusionOk="0">
                  <a:moveTo>
                    <a:pt x="1328" y="1"/>
                  </a:moveTo>
                  <a:cubicBezTo>
                    <a:pt x="1237" y="1"/>
                    <a:pt x="1151" y="40"/>
                    <a:pt x="1103" y="119"/>
                  </a:cubicBezTo>
                  <a:lnTo>
                    <a:pt x="95" y="1096"/>
                  </a:lnTo>
                  <a:cubicBezTo>
                    <a:pt x="1" y="1222"/>
                    <a:pt x="1" y="1442"/>
                    <a:pt x="95" y="1568"/>
                  </a:cubicBezTo>
                  <a:cubicBezTo>
                    <a:pt x="158" y="1631"/>
                    <a:pt x="253" y="1663"/>
                    <a:pt x="343" y="1663"/>
                  </a:cubicBezTo>
                  <a:cubicBezTo>
                    <a:pt x="434" y="1663"/>
                    <a:pt x="521" y="1631"/>
                    <a:pt x="568" y="1568"/>
                  </a:cubicBezTo>
                  <a:lnTo>
                    <a:pt x="1576" y="592"/>
                  </a:lnTo>
                  <a:cubicBezTo>
                    <a:pt x="1671" y="466"/>
                    <a:pt x="1671" y="213"/>
                    <a:pt x="1576" y="119"/>
                  </a:cubicBezTo>
                  <a:cubicBezTo>
                    <a:pt x="1513" y="40"/>
                    <a:pt x="1418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20;p64">
              <a:extLst>
                <a:ext uri="{FF2B5EF4-FFF2-40B4-BE49-F238E27FC236}">
                  <a16:creationId xmlns:a16="http://schemas.microsoft.com/office/drawing/2014/main" id="{276927EF-97DE-C6BB-CC70-907CFF13B16E}"/>
                </a:ext>
              </a:extLst>
            </p:cNvPr>
            <p:cNvSpPr/>
            <p:nvPr/>
          </p:nvSpPr>
          <p:spPr>
            <a:xfrm>
              <a:off x="-34217275" y="2631050"/>
              <a:ext cx="17350" cy="41775"/>
            </a:xfrm>
            <a:custGeom>
              <a:avLst/>
              <a:gdLst/>
              <a:ahLst/>
              <a:cxnLst/>
              <a:rect l="l" t="t" r="r" b="b"/>
              <a:pathLst>
                <a:path w="694" h="1671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24"/>
                  </a:lnTo>
                  <a:cubicBezTo>
                    <a:pt x="0" y="1513"/>
                    <a:pt x="158" y="1670"/>
                    <a:pt x="347" y="1670"/>
                  </a:cubicBezTo>
                  <a:cubicBezTo>
                    <a:pt x="536" y="1670"/>
                    <a:pt x="693" y="1513"/>
                    <a:pt x="693" y="132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1;p64">
              <a:extLst>
                <a:ext uri="{FF2B5EF4-FFF2-40B4-BE49-F238E27FC236}">
                  <a16:creationId xmlns:a16="http://schemas.microsoft.com/office/drawing/2014/main" id="{2317545F-AC7D-CD66-6468-308E341DE9F9}"/>
                </a:ext>
              </a:extLst>
            </p:cNvPr>
            <p:cNvSpPr/>
            <p:nvPr/>
          </p:nvSpPr>
          <p:spPr>
            <a:xfrm>
              <a:off x="-34168450" y="2704300"/>
              <a:ext cx="42550" cy="18125"/>
            </a:xfrm>
            <a:custGeom>
              <a:avLst/>
              <a:gdLst/>
              <a:ahLst/>
              <a:cxnLst/>
              <a:rect l="l" t="t" r="r" b="b"/>
              <a:pathLst>
                <a:path w="1702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355" y="725"/>
                  </a:lnTo>
                  <a:cubicBezTo>
                    <a:pt x="1544" y="725"/>
                    <a:pt x="1702" y="567"/>
                    <a:pt x="1702" y="378"/>
                  </a:cubicBezTo>
                  <a:cubicBezTo>
                    <a:pt x="1670" y="158"/>
                    <a:pt x="1544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54;p36">
            <a:extLst>
              <a:ext uri="{FF2B5EF4-FFF2-40B4-BE49-F238E27FC236}">
                <a16:creationId xmlns:a16="http://schemas.microsoft.com/office/drawing/2014/main" id="{8A3079A9-837C-9BD4-D2E4-139727E2ED9C}"/>
              </a:ext>
            </a:extLst>
          </p:cNvPr>
          <p:cNvSpPr txBox="1">
            <a:spLocks/>
          </p:cNvSpPr>
          <p:nvPr/>
        </p:nvSpPr>
        <p:spPr>
          <a:xfrm>
            <a:off x="5832915" y="2275529"/>
            <a:ext cx="2726605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800" b="0" i="0" u="none" strike="noStrike" cap="none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pl-PL" dirty="0"/>
              <a:t>ZMOWA MILCZENIA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>
            <a:spLocks noGrp="1"/>
          </p:cNvSpPr>
          <p:nvPr>
            <p:ph type="subTitle" idx="1"/>
          </p:nvPr>
        </p:nvSpPr>
        <p:spPr>
          <a:xfrm>
            <a:off x="3220629" y="2045538"/>
            <a:ext cx="4685683" cy="10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0"/>
            <a:r>
              <a:rPr lang="pl-PL" dirty="0"/>
              <a:t>SPRAWDŹ BEZPIECZEŃSTWO SWOJEJ FIRMY</a:t>
            </a:r>
            <a:endParaRPr dirty="0"/>
          </a:p>
        </p:txBody>
      </p:sp>
      <p:sp>
        <p:nvSpPr>
          <p:cNvPr id="360" name="Google Shape;360;p42"/>
          <p:cNvSpPr txBox="1">
            <a:spLocks noGrp="1"/>
          </p:cNvSpPr>
          <p:nvPr>
            <p:ph type="title" idx="2"/>
          </p:nvPr>
        </p:nvSpPr>
        <p:spPr>
          <a:xfrm>
            <a:off x="1237688" y="2002216"/>
            <a:ext cx="17877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CO MOŻNA ZROBIĆ?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CERTYFIKATY BEZPIECZEŃSTWA</a:t>
            </a:r>
            <a:endParaRPr dirty="0"/>
          </a:p>
        </p:txBody>
      </p:sp>
      <p:sp>
        <p:nvSpPr>
          <p:cNvPr id="483" name="Google Shape;483;p46"/>
          <p:cNvSpPr txBox="1">
            <a:spLocks noGrp="1"/>
          </p:cNvSpPr>
          <p:nvPr>
            <p:ph type="ctrTitle"/>
          </p:nvPr>
        </p:nvSpPr>
        <p:spPr>
          <a:xfrm>
            <a:off x="879625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TAPA</a:t>
            </a:r>
            <a:endParaRPr dirty="0"/>
          </a:p>
        </p:txBody>
      </p:sp>
      <p:sp>
        <p:nvSpPr>
          <p:cNvPr id="484" name="Google Shape;484;p46"/>
          <p:cNvSpPr txBox="1">
            <a:spLocks noGrp="1"/>
          </p:cNvSpPr>
          <p:nvPr>
            <p:ph type="subTitle" idx="1"/>
          </p:nvPr>
        </p:nvSpPr>
        <p:spPr>
          <a:xfrm>
            <a:off x="879625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Bezpieczny transport i magazynowanie</a:t>
            </a:r>
            <a:endParaRPr dirty="0"/>
          </a:p>
        </p:txBody>
      </p:sp>
      <p:sp>
        <p:nvSpPr>
          <p:cNvPr id="485" name="Google Shape;485;p46"/>
          <p:cNvSpPr txBox="1">
            <a:spLocks noGrp="1"/>
          </p:cNvSpPr>
          <p:nvPr>
            <p:ph type="ctrTitle" idx="2"/>
          </p:nvPr>
        </p:nvSpPr>
        <p:spPr>
          <a:xfrm>
            <a:off x="353826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RODO</a:t>
            </a:r>
            <a:endParaRPr dirty="0"/>
          </a:p>
        </p:txBody>
      </p:sp>
      <p:sp>
        <p:nvSpPr>
          <p:cNvPr id="486" name="Google Shape;486;p46"/>
          <p:cNvSpPr txBox="1">
            <a:spLocks noGrp="1"/>
          </p:cNvSpPr>
          <p:nvPr>
            <p:ph type="subTitle" idx="3"/>
          </p:nvPr>
        </p:nvSpPr>
        <p:spPr>
          <a:xfrm>
            <a:off x="3538260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Ochrona danych osobowych</a:t>
            </a:r>
            <a:endParaRPr dirty="0"/>
          </a:p>
        </p:txBody>
      </p:sp>
      <p:sp>
        <p:nvSpPr>
          <p:cNvPr id="487" name="Google Shape;487;p46"/>
          <p:cNvSpPr txBox="1">
            <a:spLocks noGrp="1"/>
          </p:cNvSpPr>
          <p:nvPr>
            <p:ph type="ctrTitle" idx="4"/>
          </p:nvPr>
        </p:nvSpPr>
        <p:spPr>
          <a:xfrm>
            <a:off x="619693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NIS - 2</a:t>
            </a:r>
            <a:endParaRPr dirty="0"/>
          </a:p>
        </p:txBody>
      </p:sp>
      <p:sp>
        <p:nvSpPr>
          <p:cNvPr id="488" name="Google Shape;488;p46"/>
          <p:cNvSpPr txBox="1">
            <a:spLocks noGrp="1"/>
          </p:cNvSpPr>
          <p:nvPr>
            <p:ph type="subTitle" idx="5"/>
          </p:nvPr>
        </p:nvSpPr>
        <p:spPr>
          <a:xfrm>
            <a:off x="6196927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 err="1"/>
              <a:t>Cyberbezpieczeństwo</a:t>
            </a:r>
            <a:endParaRPr dirty="0"/>
          </a:p>
        </p:txBody>
      </p:sp>
      <p:sp>
        <p:nvSpPr>
          <p:cNvPr id="489" name="Google Shape;489;p46"/>
          <p:cNvSpPr txBox="1">
            <a:spLocks noGrp="1"/>
          </p:cNvSpPr>
          <p:nvPr>
            <p:ph type="ctrTitle" idx="6"/>
          </p:nvPr>
        </p:nvSpPr>
        <p:spPr>
          <a:xfrm>
            <a:off x="879625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AEO:F</a:t>
            </a:r>
            <a:endParaRPr dirty="0"/>
          </a:p>
        </p:txBody>
      </p:sp>
      <p:sp>
        <p:nvSpPr>
          <p:cNvPr id="490" name="Google Shape;490;p46"/>
          <p:cNvSpPr txBox="1">
            <a:spLocks noGrp="1"/>
          </p:cNvSpPr>
          <p:nvPr>
            <p:ph type="subTitle" idx="7"/>
          </p:nvPr>
        </p:nvSpPr>
        <p:spPr>
          <a:xfrm>
            <a:off x="879625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Uznany Operator</a:t>
            </a:r>
            <a:endParaRPr dirty="0"/>
          </a:p>
        </p:txBody>
      </p:sp>
      <p:sp>
        <p:nvSpPr>
          <p:cNvPr id="491" name="Google Shape;491;p46"/>
          <p:cNvSpPr txBox="1">
            <a:spLocks noGrp="1"/>
          </p:cNvSpPr>
          <p:nvPr>
            <p:ph type="ctrTitle" idx="8"/>
          </p:nvPr>
        </p:nvSpPr>
        <p:spPr>
          <a:xfrm>
            <a:off x="353826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ISO 28000</a:t>
            </a:r>
            <a:endParaRPr dirty="0"/>
          </a:p>
        </p:txBody>
      </p:sp>
      <p:sp>
        <p:nvSpPr>
          <p:cNvPr id="492" name="Google Shape;492;p46"/>
          <p:cNvSpPr txBox="1">
            <a:spLocks noGrp="1"/>
          </p:cNvSpPr>
          <p:nvPr>
            <p:ph type="subTitle" idx="9"/>
          </p:nvPr>
        </p:nvSpPr>
        <p:spPr>
          <a:xfrm>
            <a:off x="3538260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Bezpieczeństwo łańcucha dostaw</a:t>
            </a:r>
            <a:endParaRPr dirty="0"/>
          </a:p>
        </p:txBody>
      </p:sp>
      <p:sp>
        <p:nvSpPr>
          <p:cNvPr id="493" name="Google Shape;493;p46"/>
          <p:cNvSpPr txBox="1">
            <a:spLocks noGrp="1"/>
          </p:cNvSpPr>
          <p:nvPr>
            <p:ph type="ctrTitle" idx="13"/>
          </p:nvPr>
        </p:nvSpPr>
        <p:spPr>
          <a:xfrm>
            <a:off x="619693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ISO 27001</a:t>
            </a:r>
            <a:endParaRPr dirty="0"/>
          </a:p>
        </p:txBody>
      </p:sp>
      <p:sp>
        <p:nvSpPr>
          <p:cNvPr id="494" name="Google Shape;494;p46"/>
          <p:cNvSpPr txBox="1">
            <a:spLocks noGrp="1"/>
          </p:cNvSpPr>
          <p:nvPr>
            <p:ph type="subTitle" idx="14"/>
          </p:nvPr>
        </p:nvSpPr>
        <p:spPr>
          <a:xfrm>
            <a:off x="6196927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Bezpieczeństwo IT</a:t>
            </a:r>
            <a:endParaRPr dirty="0"/>
          </a:p>
        </p:txBody>
      </p:sp>
      <p:grpSp>
        <p:nvGrpSpPr>
          <p:cNvPr id="495" name="Google Shape;495;p46"/>
          <p:cNvGrpSpPr/>
          <p:nvPr/>
        </p:nvGrpSpPr>
        <p:grpSpPr>
          <a:xfrm>
            <a:off x="1742890" y="1507722"/>
            <a:ext cx="340753" cy="352036"/>
            <a:chOff x="-62148000" y="1930075"/>
            <a:chExt cx="309550" cy="319800"/>
          </a:xfrm>
        </p:grpSpPr>
        <p:sp>
          <p:nvSpPr>
            <p:cNvPr id="496" name="Google Shape;496;p46"/>
            <p:cNvSpPr/>
            <p:nvPr/>
          </p:nvSpPr>
          <p:spPr>
            <a:xfrm>
              <a:off x="-62148000" y="1930075"/>
              <a:ext cx="309550" cy="319800"/>
            </a:xfrm>
            <a:custGeom>
              <a:avLst/>
              <a:gdLst/>
              <a:ahLst/>
              <a:cxnLst/>
              <a:rect l="l" t="t" r="r" b="b"/>
              <a:pathLst>
                <a:path w="12382" h="12792" extrusionOk="0">
                  <a:moveTo>
                    <a:pt x="11594" y="1670"/>
                  </a:moveTo>
                  <a:lnTo>
                    <a:pt x="11594" y="2899"/>
                  </a:lnTo>
                  <a:cubicBezTo>
                    <a:pt x="11594" y="3970"/>
                    <a:pt x="10775" y="4883"/>
                    <a:pt x="9735" y="4946"/>
                  </a:cubicBezTo>
                  <a:cubicBezTo>
                    <a:pt x="9861" y="4631"/>
                    <a:pt x="9924" y="4190"/>
                    <a:pt x="9924" y="3781"/>
                  </a:cubicBezTo>
                  <a:lnTo>
                    <a:pt x="9924" y="1670"/>
                  </a:lnTo>
                  <a:close/>
                  <a:moveTo>
                    <a:pt x="2489" y="1733"/>
                  </a:moveTo>
                  <a:lnTo>
                    <a:pt x="2489" y="3812"/>
                  </a:lnTo>
                  <a:cubicBezTo>
                    <a:pt x="2489" y="4253"/>
                    <a:pt x="2584" y="4631"/>
                    <a:pt x="2678" y="5041"/>
                  </a:cubicBezTo>
                  <a:cubicBezTo>
                    <a:pt x="1638" y="4915"/>
                    <a:pt x="851" y="4033"/>
                    <a:pt x="851" y="2993"/>
                  </a:cubicBezTo>
                  <a:lnTo>
                    <a:pt x="851" y="1733"/>
                  </a:lnTo>
                  <a:close/>
                  <a:moveTo>
                    <a:pt x="9105" y="882"/>
                  </a:moveTo>
                  <a:lnTo>
                    <a:pt x="9105" y="3812"/>
                  </a:lnTo>
                  <a:cubicBezTo>
                    <a:pt x="9105" y="5419"/>
                    <a:pt x="7813" y="6679"/>
                    <a:pt x="6207" y="6679"/>
                  </a:cubicBezTo>
                  <a:cubicBezTo>
                    <a:pt x="4600" y="6679"/>
                    <a:pt x="3308" y="5387"/>
                    <a:pt x="3308" y="3812"/>
                  </a:cubicBezTo>
                  <a:lnTo>
                    <a:pt x="3308" y="882"/>
                  </a:lnTo>
                  <a:close/>
                  <a:moveTo>
                    <a:pt x="6648" y="7467"/>
                  </a:moveTo>
                  <a:lnTo>
                    <a:pt x="6648" y="8601"/>
                  </a:lnTo>
                  <a:lnTo>
                    <a:pt x="5797" y="8601"/>
                  </a:lnTo>
                  <a:lnTo>
                    <a:pt x="5797" y="7467"/>
                  </a:lnTo>
                  <a:cubicBezTo>
                    <a:pt x="5923" y="7467"/>
                    <a:pt x="6081" y="7498"/>
                    <a:pt x="6207" y="7498"/>
                  </a:cubicBezTo>
                  <a:cubicBezTo>
                    <a:pt x="6301" y="7498"/>
                    <a:pt x="6459" y="7498"/>
                    <a:pt x="6648" y="7467"/>
                  </a:cubicBezTo>
                  <a:close/>
                  <a:moveTo>
                    <a:pt x="7057" y="9389"/>
                  </a:moveTo>
                  <a:cubicBezTo>
                    <a:pt x="7309" y="9389"/>
                    <a:pt x="7498" y="9609"/>
                    <a:pt x="7498" y="9830"/>
                  </a:cubicBezTo>
                  <a:lnTo>
                    <a:pt x="7498" y="10271"/>
                  </a:lnTo>
                  <a:lnTo>
                    <a:pt x="5009" y="10271"/>
                  </a:lnTo>
                  <a:lnTo>
                    <a:pt x="5009" y="9830"/>
                  </a:lnTo>
                  <a:lnTo>
                    <a:pt x="4978" y="9830"/>
                  </a:lnTo>
                  <a:cubicBezTo>
                    <a:pt x="4978" y="9609"/>
                    <a:pt x="5167" y="9389"/>
                    <a:pt x="5419" y="9389"/>
                  </a:cubicBezTo>
                  <a:close/>
                  <a:moveTo>
                    <a:pt x="8727" y="11090"/>
                  </a:moveTo>
                  <a:cubicBezTo>
                    <a:pt x="8948" y="11090"/>
                    <a:pt x="9105" y="11279"/>
                    <a:pt x="9105" y="11499"/>
                  </a:cubicBezTo>
                  <a:lnTo>
                    <a:pt x="9105" y="11909"/>
                  </a:lnTo>
                  <a:lnTo>
                    <a:pt x="3308" y="11909"/>
                  </a:lnTo>
                  <a:lnTo>
                    <a:pt x="3308" y="11499"/>
                  </a:lnTo>
                  <a:cubicBezTo>
                    <a:pt x="3308" y="11247"/>
                    <a:pt x="3529" y="11090"/>
                    <a:pt x="3718" y="11090"/>
                  </a:cubicBezTo>
                  <a:close/>
                  <a:moveTo>
                    <a:pt x="2899" y="0"/>
                  </a:moveTo>
                  <a:cubicBezTo>
                    <a:pt x="2647" y="0"/>
                    <a:pt x="2489" y="189"/>
                    <a:pt x="2489" y="410"/>
                  </a:cubicBezTo>
                  <a:lnTo>
                    <a:pt x="2489" y="819"/>
                  </a:lnTo>
                  <a:lnTo>
                    <a:pt x="410" y="819"/>
                  </a:lnTo>
                  <a:cubicBezTo>
                    <a:pt x="221" y="882"/>
                    <a:pt x="0" y="1040"/>
                    <a:pt x="0" y="1292"/>
                  </a:cubicBezTo>
                  <a:lnTo>
                    <a:pt x="0" y="2930"/>
                  </a:lnTo>
                  <a:cubicBezTo>
                    <a:pt x="0" y="4568"/>
                    <a:pt x="1323" y="5860"/>
                    <a:pt x="2930" y="5860"/>
                  </a:cubicBezTo>
                  <a:lnTo>
                    <a:pt x="3119" y="5860"/>
                  </a:lnTo>
                  <a:cubicBezTo>
                    <a:pt x="3560" y="6522"/>
                    <a:pt x="4222" y="7026"/>
                    <a:pt x="4978" y="7309"/>
                  </a:cubicBezTo>
                  <a:lnTo>
                    <a:pt x="4978" y="8695"/>
                  </a:lnTo>
                  <a:cubicBezTo>
                    <a:pt x="4505" y="8853"/>
                    <a:pt x="4159" y="9326"/>
                    <a:pt x="4159" y="9861"/>
                  </a:cubicBezTo>
                  <a:lnTo>
                    <a:pt x="4159" y="10302"/>
                  </a:lnTo>
                  <a:lnTo>
                    <a:pt x="3749" y="10302"/>
                  </a:lnTo>
                  <a:cubicBezTo>
                    <a:pt x="3088" y="10302"/>
                    <a:pt x="2521" y="10869"/>
                    <a:pt x="2521" y="11531"/>
                  </a:cubicBezTo>
                  <a:lnTo>
                    <a:pt x="2521" y="12350"/>
                  </a:lnTo>
                  <a:cubicBezTo>
                    <a:pt x="2521" y="12571"/>
                    <a:pt x="2741" y="12791"/>
                    <a:pt x="2930" y="12791"/>
                  </a:cubicBezTo>
                  <a:lnTo>
                    <a:pt x="9546" y="12791"/>
                  </a:lnTo>
                  <a:cubicBezTo>
                    <a:pt x="9767" y="12791"/>
                    <a:pt x="9924" y="12571"/>
                    <a:pt x="9924" y="12350"/>
                  </a:cubicBezTo>
                  <a:lnTo>
                    <a:pt x="9924" y="11499"/>
                  </a:lnTo>
                  <a:cubicBezTo>
                    <a:pt x="9924" y="10806"/>
                    <a:pt x="9389" y="10271"/>
                    <a:pt x="8727" y="10271"/>
                  </a:cubicBezTo>
                  <a:lnTo>
                    <a:pt x="8286" y="10271"/>
                  </a:lnTo>
                  <a:lnTo>
                    <a:pt x="8286" y="9830"/>
                  </a:lnTo>
                  <a:cubicBezTo>
                    <a:pt x="8286" y="9294"/>
                    <a:pt x="7939" y="8853"/>
                    <a:pt x="7467" y="8664"/>
                  </a:cubicBezTo>
                  <a:lnTo>
                    <a:pt x="7467" y="7278"/>
                  </a:lnTo>
                  <a:cubicBezTo>
                    <a:pt x="8191" y="6994"/>
                    <a:pt x="8885" y="6490"/>
                    <a:pt x="9294" y="5828"/>
                  </a:cubicBezTo>
                  <a:lnTo>
                    <a:pt x="9515" y="5828"/>
                  </a:lnTo>
                  <a:cubicBezTo>
                    <a:pt x="11121" y="5828"/>
                    <a:pt x="12382" y="4505"/>
                    <a:pt x="12382" y="2899"/>
                  </a:cubicBezTo>
                  <a:lnTo>
                    <a:pt x="12382" y="1260"/>
                  </a:lnTo>
                  <a:cubicBezTo>
                    <a:pt x="12382" y="1008"/>
                    <a:pt x="12193" y="819"/>
                    <a:pt x="11972" y="819"/>
                  </a:cubicBezTo>
                  <a:lnTo>
                    <a:pt x="9893" y="819"/>
                  </a:lnTo>
                  <a:lnTo>
                    <a:pt x="9893" y="410"/>
                  </a:lnTo>
                  <a:cubicBezTo>
                    <a:pt x="9893" y="189"/>
                    <a:pt x="9704" y="0"/>
                    <a:pt x="9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4800" tIns="94800" rIns="94800" bIns="94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>
              <a:off x="-62044825" y="1972200"/>
              <a:ext cx="107125" cy="97700"/>
            </a:xfrm>
            <a:custGeom>
              <a:avLst/>
              <a:gdLst/>
              <a:ahLst/>
              <a:cxnLst/>
              <a:rect l="l" t="t" r="r" b="b"/>
              <a:pathLst>
                <a:path w="4285" h="3908" extrusionOk="0">
                  <a:moveTo>
                    <a:pt x="2111" y="1308"/>
                  </a:moveTo>
                  <a:lnTo>
                    <a:pt x="2237" y="1560"/>
                  </a:lnTo>
                  <a:cubicBezTo>
                    <a:pt x="2300" y="1686"/>
                    <a:pt x="2395" y="1781"/>
                    <a:pt x="2552" y="1812"/>
                  </a:cubicBezTo>
                  <a:lnTo>
                    <a:pt x="2867" y="1844"/>
                  </a:lnTo>
                  <a:lnTo>
                    <a:pt x="2615" y="2033"/>
                  </a:lnTo>
                  <a:cubicBezTo>
                    <a:pt x="2552" y="2127"/>
                    <a:pt x="2458" y="2285"/>
                    <a:pt x="2521" y="2411"/>
                  </a:cubicBezTo>
                  <a:lnTo>
                    <a:pt x="2552" y="2726"/>
                  </a:lnTo>
                  <a:lnTo>
                    <a:pt x="2269" y="2568"/>
                  </a:lnTo>
                  <a:cubicBezTo>
                    <a:pt x="2206" y="2505"/>
                    <a:pt x="2143" y="2505"/>
                    <a:pt x="2080" y="2505"/>
                  </a:cubicBezTo>
                  <a:cubicBezTo>
                    <a:pt x="1985" y="2505"/>
                    <a:pt x="1954" y="2505"/>
                    <a:pt x="1891" y="2568"/>
                  </a:cubicBezTo>
                  <a:lnTo>
                    <a:pt x="1607" y="2726"/>
                  </a:lnTo>
                  <a:lnTo>
                    <a:pt x="1639" y="2411"/>
                  </a:lnTo>
                  <a:cubicBezTo>
                    <a:pt x="1670" y="2285"/>
                    <a:pt x="1607" y="2127"/>
                    <a:pt x="1513" y="2033"/>
                  </a:cubicBezTo>
                  <a:lnTo>
                    <a:pt x="1292" y="1844"/>
                  </a:lnTo>
                  <a:lnTo>
                    <a:pt x="1670" y="1812"/>
                  </a:lnTo>
                  <a:cubicBezTo>
                    <a:pt x="1796" y="1812"/>
                    <a:pt x="1922" y="1686"/>
                    <a:pt x="1985" y="1560"/>
                  </a:cubicBezTo>
                  <a:lnTo>
                    <a:pt x="2111" y="1308"/>
                  </a:lnTo>
                  <a:close/>
                  <a:moveTo>
                    <a:pt x="2143" y="1"/>
                  </a:moveTo>
                  <a:cubicBezTo>
                    <a:pt x="1993" y="1"/>
                    <a:pt x="1843" y="79"/>
                    <a:pt x="1765" y="237"/>
                  </a:cubicBezTo>
                  <a:lnTo>
                    <a:pt x="1355" y="1056"/>
                  </a:lnTo>
                  <a:lnTo>
                    <a:pt x="473" y="1182"/>
                  </a:lnTo>
                  <a:cubicBezTo>
                    <a:pt x="95" y="1214"/>
                    <a:pt x="0" y="1655"/>
                    <a:pt x="221" y="1875"/>
                  </a:cubicBezTo>
                  <a:lnTo>
                    <a:pt x="851" y="2505"/>
                  </a:lnTo>
                  <a:lnTo>
                    <a:pt x="693" y="3419"/>
                  </a:lnTo>
                  <a:cubicBezTo>
                    <a:pt x="668" y="3693"/>
                    <a:pt x="880" y="3908"/>
                    <a:pt x="1110" y="3908"/>
                  </a:cubicBezTo>
                  <a:cubicBezTo>
                    <a:pt x="1171" y="3908"/>
                    <a:pt x="1233" y="3893"/>
                    <a:pt x="1292" y="3860"/>
                  </a:cubicBezTo>
                  <a:lnTo>
                    <a:pt x="2111" y="3419"/>
                  </a:lnTo>
                  <a:lnTo>
                    <a:pt x="2930" y="3860"/>
                  </a:lnTo>
                  <a:cubicBezTo>
                    <a:pt x="2992" y="3891"/>
                    <a:pt x="3056" y="3905"/>
                    <a:pt x="3119" y="3905"/>
                  </a:cubicBezTo>
                  <a:cubicBezTo>
                    <a:pt x="3376" y="3905"/>
                    <a:pt x="3605" y="3672"/>
                    <a:pt x="3529" y="3419"/>
                  </a:cubicBezTo>
                  <a:lnTo>
                    <a:pt x="3371" y="2505"/>
                  </a:lnTo>
                  <a:lnTo>
                    <a:pt x="4033" y="1875"/>
                  </a:lnTo>
                  <a:cubicBezTo>
                    <a:pt x="4285" y="1655"/>
                    <a:pt x="4159" y="1214"/>
                    <a:pt x="3812" y="1182"/>
                  </a:cubicBezTo>
                  <a:lnTo>
                    <a:pt x="2899" y="1056"/>
                  </a:lnTo>
                  <a:lnTo>
                    <a:pt x="2521" y="237"/>
                  </a:lnTo>
                  <a:cubicBezTo>
                    <a:pt x="2442" y="79"/>
                    <a:pt x="2292" y="1"/>
                    <a:pt x="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4800" tIns="94800" rIns="94800" bIns="94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46"/>
          <p:cNvGrpSpPr/>
          <p:nvPr/>
        </p:nvGrpSpPr>
        <p:grpSpPr>
          <a:xfrm>
            <a:off x="4383654" y="1508025"/>
            <a:ext cx="348568" cy="351458"/>
            <a:chOff x="-61782550" y="2664925"/>
            <a:chExt cx="316650" cy="319275"/>
          </a:xfrm>
        </p:grpSpPr>
        <p:sp>
          <p:nvSpPr>
            <p:cNvPr id="499" name="Google Shape;499;p46"/>
            <p:cNvSpPr/>
            <p:nvPr/>
          </p:nvSpPr>
          <p:spPr>
            <a:xfrm>
              <a:off x="-61782550" y="2664925"/>
              <a:ext cx="316650" cy="319275"/>
            </a:xfrm>
            <a:custGeom>
              <a:avLst/>
              <a:gdLst/>
              <a:ahLst/>
              <a:cxnLst/>
              <a:rect l="l" t="t" r="r" b="b"/>
              <a:pathLst>
                <a:path w="12666" h="12771" extrusionOk="0">
                  <a:moveTo>
                    <a:pt x="10208" y="851"/>
                  </a:moveTo>
                  <a:cubicBezTo>
                    <a:pt x="10366" y="1670"/>
                    <a:pt x="10996" y="2300"/>
                    <a:pt x="11815" y="2457"/>
                  </a:cubicBezTo>
                  <a:lnTo>
                    <a:pt x="11815" y="6679"/>
                  </a:lnTo>
                  <a:lnTo>
                    <a:pt x="11783" y="6679"/>
                  </a:lnTo>
                  <a:cubicBezTo>
                    <a:pt x="10964" y="6837"/>
                    <a:pt x="10334" y="7467"/>
                    <a:pt x="10177" y="8286"/>
                  </a:cubicBezTo>
                  <a:lnTo>
                    <a:pt x="9011" y="8286"/>
                  </a:lnTo>
                  <a:cubicBezTo>
                    <a:pt x="9105" y="8002"/>
                    <a:pt x="9168" y="7719"/>
                    <a:pt x="9168" y="7467"/>
                  </a:cubicBezTo>
                  <a:cubicBezTo>
                    <a:pt x="9168" y="6081"/>
                    <a:pt x="8066" y="4978"/>
                    <a:pt x="6711" y="4978"/>
                  </a:cubicBezTo>
                  <a:cubicBezTo>
                    <a:pt x="5325" y="4978"/>
                    <a:pt x="4222" y="6081"/>
                    <a:pt x="4222" y="7467"/>
                  </a:cubicBezTo>
                  <a:cubicBezTo>
                    <a:pt x="4222" y="7719"/>
                    <a:pt x="4254" y="8002"/>
                    <a:pt x="4380" y="8286"/>
                  </a:cubicBezTo>
                  <a:lnTo>
                    <a:pt x="2395" y="8286"/>
                  </a:lnTo>
                  <a:cubicBezTo>
                    <a:pt x="2237" y="7467"/>
                    <a:pt x="1607" y="6837"/>
                    <a:pt x="788" y="6679"/>
                  </a:cubicBezTo>
                  <a:lnTo>
                    <a:pt x="788" y="2457"/>
                  </a:lnTo>
                  <a:cubicBezTo>
                    <a:pt x="1607" y="2300"/>
                    <a:pt x="2237" y="1670"/>
                    <a:pt x="2395" y="851"/>
                  </a:cubicBezTo>
                  <a:close/>
                  <a:moveTo>
                    <a:pt x="6711" y="5797"/>
                  </a:moveTo>
                  <a:cubicBezTo>
                    <a:pt x="7593" y="5797"/>
                    <a:pt x="8349" y="6553"/>
                    <a:pt x="8349" y="7467"/>
                  </a:cubicBezTo>
                  <a:cubicBezTo>
                    <a:pt x="8349" y="8349"/>
                    <a:pt x="7593" y="9105"/>
                    <a:pt x="6711" y="9105"/>
                  </a:cubicBezTo>
                  <a:cubicBezTo>
                    <a:pt x="5797" y="9105"/>
                    <a:pt x="5041" y="8349"/>
                    <a:pt x="5041" y="7467"/>
                  </a:cubicBezTo>
                  <a:cubicBezTo>
                    <a:pt x="5041" y="6553"/>
                    <a:pt x="5797" y="5797"/>
                    <a:pt x="6711" y="5797"/>
                  </a:cubicBezTo>
                  <a:close/>
                  <a:moveTo>
                    <a:pt x="7530" y="9767"/>
                  </a:moveTo>
                  <a:lnTo>
                    <a:pt x="7530" y="11468"/>
                  </a:lnTo>
                  <a:lnTo>
                    <a:pt x="6932" y="11090"/>
                  </a:lnTo>
                  <a:cubicBezTo>
                    <a:pt x="6853" y="11043"/>
                    <a:pt x="6774" y="11019"/>
                    <a:pt x="6695" y="11019"/>
                  </a:cubicBezTo>
                  <a:cubicBezTo>
                    <a:pt x="6616" y="11019"/>
                    <a:pt x="6538" y="11043"/>
                    <a:pt x="6459" y="11090"/>
                  </a:cubicBezTo>
                  <a:lnTo>
                    <a:pt x="5860" y="11468"/>
                  </a:lnTo>
                  <a:lnTo>
                    <a:pt x="5860" y="9767"/>
                  </a:lnTo>
                  <a:cubicBezTo>
                    <a:pt x="6144" y="9861"/>
                    <a:pt x="6427" y="9924"/>
                    <a:pt x="6711" y="9924"/>
                  </a:cubicBezTo>
                  <a:cubicBezTo>
                    <a:pt x="6995" y="9924"/>
                    <a:pt x="7247" y="9893"/>
                    <a:pt x="7530" y="9767"/>
                  </a:cubicBezTo>
                  <a:close/>
                  <a:moveTo>
                    <a:pt x="2048" y="0"/>
                  </a:moveTo>
                  <a:cubicBezTo>
                    <a:pt x="1828" y="0"/>
                    <a:pt x="1670" y="221"/>
                    <a:pt x="1670" y="441"/>
                  </a:cubicBezTo>
                  <a:cubicBezTo>
                    <a:pt x="1670" y="1103"/>
                    <a:pt x="1103" y="1670"/>
                    <a:pt x="410" y="1670"/>
                  </a:cubicBezTo>
                  <a:cubicBezTo>
                    <a:pt x="158" y="1670"/>
                    <a:pt x="0" y="1859"/>
                    <a:pt x="0" y="2111"/>
                  </a:cubicBezTo>
                  <a:lnTo>
                    <a:pt x="0" y="7057"/>
                  </a:lnTo>
                  <a:cubicBezTo>
                    <a:pt x="0" y="7278"/>
                    <a:pt x="189" y="7498"/>
                    <a:pt x="410" y="7498"/>
                  </a:cubicBezTo>
                  <a:cubicBezTo>
                    <a:pt x="1072" y="7498"/>
                    <a:pt x="1670" y="8034"/>
                    <a:pt x="1670" y="8758"/>
                  </a:cubicBezTo>
                  <a:cubicBezTo>
                    <a:pt x="1670" y="8979"/>
                    <a:pt x="1859" y="9136"/>
                    <a:pt x="2048" y="9136"/>
                  </a:cubicBezTo>
                  <a:lnTo>
                    <a:pt x="4884" y="9136"/>
                  </a:lnTo>
                  <a:lnTo>
                    <a:pt x="5073" y="9326"/>
                  </a:lnTo>
                  <a:lnTo>
                    <a:pt x="5073" y="12318"/>
                  </a:lnTo>
                  <a:cubicBezTo>
                    <a:pt x="5073" y="12562"/>
                    <a:pt x="5298" y="12749"/>
                    <a:pt x="5517" y="12749"/>
                  </a:cubicBezTo>
                  <a:cubicBezTo>
                    <a:pt x="5581" y="12749"/>
                    <a:pt x="5645" y="12732"/>
                    <a:pt x="5703" y="12697"/>
                  </a:cubicBezTo>
                  <a:lnTo>
                    <a:pt x="6743" y="12003"/>
                  </a:lnTo>
                  <a:lnTo>
                    <a:pt x="7782" y="12697"/>
                  </a:lnTo>
                  <a:cubicBezTo>
                    <a:pt x="7850" y="12747"/>
                    <a:pt x="7926" y="12771"/>
                    <a:pt x="8002" y="12771"/>
                  </a:cubicBezTo>
                  <a:cubicBezTo>
                    <a:pt x="8210" y="12771"/>
                    <a:pt x="8412" y="12595"/>
                    <a:pt x="8412" y="12318"/>
                  </a:cubicBezTo>
                  <a:lnTo>
                    <a:pt x="8412" y="9262"/>
                  </a:lnTo>
                  <a:lnTo>
                    <a:pt x="8601" y="9073"/>
                  </a:lnTo>
                  <a:lnTo>
                    <a:pt x="10618" y="9073"/>
                  </a:lnTo>
                  <a:cubicBezTo>
                    <a:pt x="10838" y="9073"/>
                    <a:pt x="10996" y="8884"/>
                    <a:pt x="10996" y="8664"/>
                  </a:cubicBezTo>
                  <a:cubicBezTo>
                    <a:pt x="10996" y="8002"/>
                    <a:pt x="11563" y="7404"/>
                    <a:pt x="12224" y="7404"/>
                  </a:cubicBezTo>
                  <a:cubicBezTo>
                    <a:pt x="12445" y="7404"/>
                    <a:pt x="12665" y="7215"/>
                    <a:pt x="12665" y="6994"/>
                  </a:cubicBezTo>
                  <a:lnTo>
                    <a:pt x="12665" y="2016"/>
                  </a:lnTo>
                  <a:cubicBezTo>
                    <a:pt x="12602" y="1827"/>
                    <a:pt x="12445" y="1670"/>
                    <a:pt x="12224" y="1670"/>
                  </a:cubicBezTo>
                  <a:cubicBezTo>
                    <a:pt x="11531" y="1670"/>
                    <a:pt x="10996" y="1103"/>
                    <a:pt x="10996" y="441"/>
                  </a:cubicBezTo>
                  <a:cubicBezTo>
                    <a:pt x="10996" y="221"/>
                    <a:pt x="10807" y="0"/>
                    <a:pt x="10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4800" tIns="94800" rIns="94800" bIns="94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6"/>
            <p:cNvSpPr/>
            <p:nvPr/>
          </p:nvSpPr>
          <p:spPr>
            <a:xfrm>
              <a:off x="-61701425" y="2705875"/>
              <a:ext cx="151250" cy="21275"/>
            </a:xfrm>
            <a:custGeom>
              <a:avLst/>
              <a:gdLst/>
              <a:ahLst/>
              <a:cxnLst/>
              <a:rect l="l" t="t" r="r" b="b"/>
              <a:pathLst>
                <a:path w="605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5671" y="851"/>
                  </a:lnTo>
                  <a:cubicBezTo>
                    <a:pt x="5892" y="851"/>
                    <a:pt x="6049" y="662"/>
                    <a:pt x="6049" y="410"/>
                  </a:cubicBezTo>
                  <a:cubicBezTo>
                    <a:pt x="6049" y="189"/>
                    <a:pt x="5860" y="0"/>
                    <a:pt x="5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4800" tIns="94800" rIns="94800" bIns="94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-61742375" y="2747625"/>
              <a:ext cx="233925" cy="22075"/>
            </a:xfrm>
            <a:custGeom>
              <a:avLst/>
              <a:gdLst/>
              <a:ahLst/>
              <a:cxnLst/>
              <a:rect l="l" t="t" r="r" b="b"/>
              <a:pathLst>
                <a:path w="9357" h="883" extrusionOk="0">
                  <a:moveTo>
                    <a:pt x="410" y="0"/>
                  </a:moveTo>
                  <a:cubicBezTo>
                    <a:pt x="158" y="0"/>
                    <a:pt x="0" y="221"/>
                    <a:pt x="0" y="441"/>
                  </a:cubicBezTo>
                  <a:cubicBezTo>
                    <a:pt x="0" y="693"/>
                    <a:pt x="221" y="882"/>
                    <a:pt x="410" y="882"/>
                  </a:cubicBezTo>
                  <a:lnTo>
                    <a:pt x="8948" y="882"/>
                  </a:lnTo>
                  <a:cubicBezTo>
                    <a:pt x="9200" y="882"/>
                    <a:pt x="9357" y="693"/>
                    <a:pt x="9357" y="441"/>
                  </a:cubicBezTo>
                  <a:cubicBezTo>
                    <a:pt x="9357" y="221"/>
                    <a:pt x="9137" y="0"/>
                    <a:pt x="8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4800" tIns="94800" rIns="94800" bIns="94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46"/>
          <p:cNvGrpSpPr/>
          <p:nvPr/>
        </p:nvGrpSpPr>
        <p:grpSpPr>
          <a:xfrm>
            <a:off x="7057802" y="1519514"/>
            <a:ext cx="345541" cy="344133"/>
            <a:chOff x="-42062025" y="2316000"/>
            <a:chExt cx="319000" cy="317700"/>
          </a:xfrm>
        </p:grpSpPr>
        <p:sp>
          <p:nvSpPr>
            <p:cNvPr id="503" name="Google Shape;503;p46"/>
            <p:cNvSpPr/>
            <p:nvPr/>
          </p:nvSpPr>
          <p:spPr>
            <a:xfrm>
              <a:off x="-41965150" y="2477075"/>
              <a:ext cx="124475" cy="112675"/>
            </a:xfrm>
            <a:custGeom>
              <a:avLst/>
              <a:gdLst/>
              <a:ahLst/>
              <a:cxnLst/>
              <a:rect l="l" t="t" r="r" b="b"/>
              <a:pathLst>
                <a:path w="4979" h="4507" extrusionOk="0">
                  <a:moveTo>
                    <a:pt x="2521" y="1371"/>
                  </a:moveTo>
                  <a:lnTo>
                    <a:pt x="2773" y="1812"/>
                  </a:lnTo>
                  <a:cubicBezTo>
                    <a:pt x="2836" y="1938"/>
                    <a:pt x="2931" y="2001"/>
                    <a:pt x="3088" y="2064"/>
                  </a:cubicBezTo>
                  <a:lnTo>
                    <a:pt x="3592" y="2127"/>
                  </a:lnTo>
                  <a:lnTo>
                    <a:pt x="3151" y="2473"/>
                  </a:lnTo>
                  <a:cubicBezTo>
                    <a:pt x="3088" y="2568"/>
                    <a:pt x="2994" y="2725"/>
                    <a:pt x="3057" y="2851"/>
                  </a:cubicBezTo>
                  <a:lnTo>
                    <a:pt x="3120" y="3355"/>
                  </a:lnTo>
                  <a:lnTo>
                    <a:pt x="2679" y="3103"/>
                  </a:lnTo>
                  <a:cubicBezTo>
                    <a:pt x="2631" y="3072"/>
                    <a:pt x="2568" y="3056"/>
                    <a:pt x="2501" y="3056"/>
                  </a:cubicBezTo>
                  <a:cubicBezTo>
                    <a:pt x="2434" y="3056"/>
                    <a:pt x="2364" y="3072"/>
                    <a:pt x="2301" y="3103"/>
                  </a:cubicBezTo>
                  <a:lnTo>
                    <a:pt x="1860" y="3355"/>
                  </a:lnTo>
                  <a:lnTo>
                    <a:pt x="1954" y="2851"/>
                  </a:lnTo>
                  <a:cubicBezTo>
                    <a:pt x="1986" y="2725"/>
                    <a:pt x="1891" y="2568"/>
                    <a:pt x="1828" y="2473"/>
                  </a:cubicBezTo>
                  <a:lnTo>
                    <a:pt x="1481" y="2127"/>
                  </a:lnTo>
                  <a:lnTo>
                    <a:pt x="1986" y="2064"/>
                  </a:lnTo>
                  <a:cubicBezTo>
                    <a:pt x="2112" y="2064"/>
                    <a:pt x="2206" y="1938"/>
                    <a:pt x="2301" y="1812"/>
                  </a:cubicBezTo>
                  <a:lnTo>
                    <a:pt x="2521" y="1371"/>
                  </a:lnTo>
                  <a:close/>
                  <a:moveTo>
                    <a:pt x="2474" y="0"/>
                  </a:moveTo>
                  <a:cubicBezTo>
                    <a:pt x="2332" y="0"/>
                    <a:pt x="2190" y="79"/>
                    <a:pt x="2112" y="236"/>
                  </a:cubicBezTo>
                  <a:lnTo>
                    <a:pt x="1576" y="1276"/>
                  </a:lnTo>
                  <a:lnTo>
                    <a:pt x="473" y="1434"/>
                  </a:lnTo>
                  <a:cubicBezTo>
                    <a:pt x="127" y="1465"/>
                    <a:pt x="1" y="1906"/>
                    <a:pt x="253" y="2127"/>
                  </a:cubicBezTo>
                  <a:lnTo>
                    <a:pt x="1040" y="2914"/>
                  </a:lnTo>
                  <a:lnTo>
                    <a:pt x="851" y="4017"/>
                  </a:lnTo>
                  <a:cubicBezTo>
                    <a:pt x="802" y="4291"/>
                    <a:pt x="1028" y="4506"/>
                    <a:pt x="1249" y="4506"/>
                  </a:cubicBezTo>
                  <a:cubicBezTo>
                    <a:pt x="1308" y="4506"/>
                    <a:pt x="1366" y="4491"/>
                    <a:pt x="1418" y="4458"/>
                  </a:cubicBezTo>
                  <a:lnTo>
                    <a:pt x="2427" y="3954"/>
                  </a:lnTo>
                  <a:lnTo>
                    <a:pt x="3403" y="4458"/>
                  </a:lnTo>
                  <a:cubicBezTo>
                    <a:pt x="3465" y="4489"/>
                    <a:pt x="3528" y="4503"/>
                    <a:pt x="3589" y="4503"/>
                  </a:cubicBezTo>
                  <a:cubicBezTo>
                    <a:pt x="3839" y="4503"/>
                    <a:pt x="4052" y="4270"/>
                    <a:pt x="4002" y="4017"/>
                  </a:cubicBezTo>
                  <a:lnTo>
                    <a:pt x="3781" y="2914"/>
                  </a:lnTo>
                  <a:lnTo>
                    <a:pt x="4569" y="2127"/>
                  </a:lnTo>
                  <a:cubicBezTo>
                    <a:pt x="4978" y="1906"/>
                    <a:pt x="4821" y="1465"/>
                    <a:pt x="4474" y="1434"/>
                  </a:cubicBezTo>
                  <a:lnTo>
                    <a:pt x="3372" y="1276"/>
                  </a:lnTo>
                  <a:lnTo>
                    <a:pt x="2836" y="236"/>
                  </a:lnTo>
                  <a:cubicBezTo>
                    <a:pt x="2757" y="79"/>
                    <a:pt x="2616" y="0"/>
                    <a:pt x="2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4800" tIns="94800" rIns="94800" bIns="94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-42062025" y="2316000"/>
              <a:ext cx="319000" cy="317700"/>
            </a:xfrm>
            <a:custGeom>
              <a:avLst/>
              <a:gdLst/>
              <a:ahLst/>
              <a:cxnLst/>
              <a:rect l="l" t="t" r="r" b="b"/>
              <a:pathLst>
                <a:path w="12760" h="12708" extrusionOk="0">
                  <a:moveTo>
                    <a:pt x="9610" y="851"/>
                  </a:moveTo>
                  <a:lnTo>
                    <a:pt x="8129" y="2615"/>
                  </a:lnTo>
                  <a:cubicBezTo>
                    <a:pt x="8097" y="2584"/>
                    <a:pt x="8034" y="2584"/>
                    <a:pt x="7940" y="2584"/>
                  </a:cubicBezTo>
                  <a:lnTo>
                    <a:pt x="4821" y="2584"/>
                  </a:lnTo>
                  <a:cubicBezTo>
                    <a:pt x="4758" y="2584"/>
                    <a:pt x="4726" y="2584"/>
                    <a:pt x="4632" y="2615"/>
                  </a:cubicBezTo>
                  <a:lnTo>
                    <a:pt x="3183" y="851"/>
                  </a:lnTo>
                  <a:close/>
                  <a:moveTo>
                    <a:pt x="7530" y="3371"/>
                  </a:moveTo>
                  <a:lnTo>
                    <a:pt x="6396" y="4726"/>
                  </a:lnTo>
                  <a:lnTo>
                    <a:pt x="5293" y="3371"/>
                  </a:lnTo>
                  <a:close/>
                  <a:moveTo>
                    <a:pt x="10555" y="1009"/>
                  </a:moveTo>
                  <a:lnTo>
                    <a:pt x="11783" y="2237"/>
                  </a:lnTo>
                  <a:lnTo>
                    <a:pt x="8759" y="5923"/>
                  </a:lnTo>
                  <a:cubicBezTo>
                    <a:pt x="8255" y="5545"/>
                    <a:pt x="7719" y="5262"/>
                    <a:pt x="7121" y="5136"/>
                  </a:cubicBezTo>
                  <a:lnTo>
                    <a:pt x="10555" y="1009"/>
                  </a:lnTo>
                  <a:close/>
                  <a:moveTo>
                    <a:pt x="2269" y="1040"/>
                  </a:moveTo>
                  <a:lnTo>
                    <a:pt x="5703" y="5199"/>
                  </a:lnTo>
                  <a:cubicBezTo>
                    <a:pt x="5104" y="5293"/>
                    <a:pt x="4506" y="5545"/>
                    <a:pt x="4033" y="5986"/>
                  </a:cubicBezTo>
                  <a:cubicBezTo>
                    <a:pt x="3214" y="4947"/>
                    <a:pt x="1040" y="2269"/>
                    <a:pt x="1040" y="2269"/>
                  </a:cubicBezTo>
                  <a:lnTo>
                    <a:pt x="2269" y="1040"/>
                  </a:lnTo>
                  <a:close/>
                  <a:moveTo>
                    <a:pt x="6349" y="5978"/>
                  </a:moveTo>
                  <a:cubicBezTo>
                    <a:pt x="7097" y="5978"/>
                    <a:pt x="7845" y="6254"/>
                    <a:pt x="8412" y="6805"/>
                  </a:cubicBezTo>
                  <a:lnTo>
                    <a:pt x="8538" y="6932"/>
                  </a:lnTo>
                  <a:cubicBezTo>
                    <a:pt x="8633" y="7026"/>
                    <a:pt x="8727" y="7152"/>
                    <a:pt x="8822" y="7278"/>
                  </a:cubicBezTo>
                  <a:cubicBezTo>
                    <a:pt x="9452" y="8097"/>
                    <a:pt x="9484" y="9168"/>
                    <a:pt x="9137" y="10082"/>
                  </a:cubicBezTo>
                  <a:cubicBezTo>
                    <a:pt x="8662" y="11199"/>
                    <a:pt x="7524" y="11885"/>
                    <a:pt x="6358" y="11885"/>
                  </a:cubicBezTo>
                  <a:cubicBezTo>
                    <a:pt x="5978" y="11885"/>
                    <a:pt x="5595" y="11812"/>
                    <a:pt x="5230" y="11657"/>
                  </a:cubicBezTo>
                  <a:cubicBezTo>
                    <a:pt x="3340" y="10870"/>
                    <a:pt x="2805" y="8412"/>
                    <a:pt x="4159" y="6932"/>
                  </a:cubicBezTo>
                  <a:lnTo>
                    <a:pt x="4285" y="6805"/>
                  </a:lnTo>
                  <a:cubicBezTo>
                    <a:pt x="4852" y="6254"/>
                    <a:pt x="5601" y="5978"/>
                    <a:pt x="6349" y="5978"/>
                  </a:cubicBezTo>
                  <a:close/>
                  <a:moveTo>
                    <a:pt x="2269" y="0"/>
                  </a:moveTo>
                  <a:cubicBezTo>
                    <a:pt x="2143" y="0"/>
                    <a:pt x="2048" y="32"/>
                    <a:pt x="1954" y="95"/>
                  </a:cubicBezTo>
                  <a:lnTo>
                    <a:pt x="158" y="1922"/>
                  </a:lnTo>
                  <a:cubicBezTo>
                    <a:pt x="1" y="2080"/>
                    <a:pt x="1" y="2300"/>
                    <a:pt x="95" y="2458"/>
                  </a:cubicBezTo>
                  <a:lnTo>
                    <a:pt x="3372" y="6522"/>
                  </a:lnTo>
                  <a:cubicBezTo>
                    <a:pt x="1985" y="8255"/>
                    <a:pt x="2395" y="10807"/>
                    <a:pt x="4254" y="12035"/>
                  </a:cubicBezTo>
                  <a:cubicBezTo>
                    <a:pt x="4911" y="12489"/>
                    <a:pt x="5659" y="12708"/>
                    <a:pt x="6397" y="12708"/>
                  </a:cubicBezTo>
                  <a:cubicBezTo>
                    <a:pt x="7606" y="12708"/>
                    <a:pt x="8791" y="12122"/>
                    <a:pt x="9515" y="11027"/>
                  </a:cubicBezTo>
                  <a:cubicBezTo>
                    <a:pt x="10429" y="9641"/>
                    <a:pt x="10397" y="7814"/>
                    <a:pt x="9326" y="6522"/>
                  </a:cubicBezTo>
                  <a:lnTo>
                    <a:pt x="12634" y="2458"/>
                  </a:lnTo>
                  <a:cubicBezTo>
                    <a:pt x="12760" y="2300"/>
                    <a:pt x="12760" y="2080"/>
                    <a:pt x="12603" y="1922"/>
                  </a:cubicBezTo>
                  <a:lnTo>
                    <a:pt x="10775" y="95"/>
                  </a:lnTo>
                  <a:cubicBezTo>
                    <a:pt x="10712" y="32"/>
                    <a:pt x="10555" y="0"/>
                    <a:pt x="10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4800" tIns="94800" rIns="94800" bIns="94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46"/>
          <p:cNvSpPr/>
          <p:nvPr/>
        </p:nvSpPr>
        <p:spPr>
          <a:xfrm>
            <a:off x="1742900" y="3096175"/>
            <a:ext cx="355134" cy="344860"/>
          </a:xfrm>
          <a:custGeom>
            <a:avLst/>
            <a:gdLst/>
            <a:ahLst/>
            <a:cxnLst/>
            <a:rect l="l" t="t" r="r" b="b"/>
            <a:pathLst>
              <a:path w="13107" h="12729" extrusionOk="0">
                <a:moveTo>
                  <a:pt x="10240" y="838"/>
                </a:moveTo>
                <a:cubicBezTo>
                  <a:pt x="10457" y="838"/>
                  <a:pt x="10681" y="882"/>
                  <a:pt x="10902" y="977"/>
                </a:cubicBezTo>
                <a:cubicBezTo>
                  <a:pt x="11752" y="1323"/>
                  <a:pt x="12130" y="2332"/>
                  <a:pt x="11784" y="3151"/>
                </a:cubicBezTo>
                <a:cubicBezTo>
                  <a:pt x="11505" y="3793"/>
                  <a:pt x="10877" y="4159"/>
                  <a:pt x="10226" y="4159"/>
                </a:cubicBezTo>
                <a:cubicBezTo>
                  <a:pt x="9920" y="4159"/>
                  <a:pt x="9609" y="4078"/>
                  <a:pt x="9326" y="3907"/>
                </a:cubicBezTo>
                <a:cubicBezTo>
                  <a:pt x="8917" y="3592"/>
                  <a:pt x="8602" y="3056"/>
                  <a:pt x="8602" y="2521"/>
                </a:cubicBezTo>
                <a:cubicBezTo>
                  <a:pt x="8627" y="1538"/>
                  <a:pt x="9377" y="838"/>
                  <a:pt x="10240" y="838"/>
                </a:cubicBezTo>
                <a:close/>
                <a:moveTo>
                  <a:pt x="11059" y="4852"/>
                </a:moveTo>
                <a:lnTo>
                  <a:pt x="11059" y="5990"/>
                </a:lnTo>
                <a:lnTo>
                  <a:pt x="10555" y="5514"/>
                </a:lnTo>
                <a:cubicBezTo>
                  <a:pt x="10476" y="5435"/>
                  <a:pt x="10366" y="5395"/>
                  <a:pt x="10256" y="5395"/>
                </a:cubicBezTo>
                <a:cubicBezTo>
                  <a:pt x="10146" y="5395"/>
                  <a:pt x="10035" y="5435"/>
                  <a:pt x="9957" y="5514"/>
                </a:cubicBezTo>
                <a:lnTo>
                  <a:pt x="9421" y="6049"/>
                </a:lnTo>
                <a:lnTo>
                  <a:pt x="9421" y="4852"/>
                </a:lnTo>
                <a:cubicBezTo>
                  <a:pt x="9673" y="4946"/>
                  <a:pt x="9949" y="4994"/>
                  <a:pt x="10228" y="4994"/>
                </a:cubicBezTo>
                <a:cubicBezTo>
                  <a:pt x="10508" y="4994"/>
                  <a:pt x="10791" y="4946"/>
                  <a:pt x="11059" y="4852"/>
                </a:cubicBezTo>
                <a:close/>
                <a:moveTo>
                  <a:pt x="11847" y="11027"/>
                </a:moveTo>
                <a:cubicBezTo>
                  <a:pt x="11658" y="11531"/>
                  <a:pt x="11217" y="11846"/>
                  <a:pt x="10681" y="11846"/>
                </a:cubicBezTo>
                <a:lnTo>
                  <a:pt x="3782" y="11846"/>
                </a:lnTo>
                <a:cubicBezTo>
                  <a:pt x="3971" y="11625"/>
                  <a:pt x="4097" y="11342"/>
                  <a:pt x="4128" y="11027"/>
                </a:cubicBezTo>
                <a:close/>
                <a:moveTo>
                  <a:pt x="8444" y="851"/>
                </a:moveTo>
                <a:cubicBezTo>
                  <a:pt x="7531" y="1890"/>
                  <a:pt x="7594" y="3466"/>
                  <a:pt x="8633" y="4379"/>
                </a:cubicBezTo>
                <a:lnTo>
                  <a:pt x="8633" y="7089"/>
                </a:lnTo>
                <a:cubicBezTo>
                  <a:pt x="8633" y="7246"/>
                  <a:pt x="8759" y="7404"/>
                  <a:pt x="8854" y="7467"/>
                </a:cubicBezTo>
                <a:cubicBezTo>
                  <a:pt x="8916" y="7504"/>
                  <a:pt x="8978" y="7522"/>
                  <a:pt x="9038" y="7522"/>
                </a:cubicBezTo>
                <a:cubicBezTo>
                  <a:pt x="9131" y="7522"/>
                  <a:pt x="9219" y="7480"/>
                  <a:pt x="9295" y="7404"/>
                </a:cubicBezTo>
                <a:lnTo>
                  <a:pt x="10240" y="6459"/>
                </a:lnTo>
                <a:lnTo>
                  <a:pt x="10240" y="10271"/>
                </a:lnTo>
                <a:lnTo>
                  <a:pt x="3782" y="10271"/>
                </a:lnTo>
                <a:cubicBezTo>
                  <a:pt x="3752" y="10262"/>
                  <a:pt x="3724" y="10258"/>
                  <a:pt x="3697" y="10258"/>
                </a:cubicBezTo>
                <a:cubicBezTo>
                  <a:pt x="3522" y="10258"/>
                  <a:pt x="3404" y="10426"/>
                  <a:pt x="3404" y="10617"/>
                </a:cubicBezTo>
                <a:cubicBezTo>
                  <a:pt x="3404" y="11331"/>
                  <a:pt x="2805" y="11880"/>
                  <a:pt x="2143" y="11880"/>
                </a:cubicBezTo>
                <a:cubicBezTo>
                  <a:pt x="1987" y="11880"/>
                  <a:pt x="1827" y="11849"/>
                  <a:pt x="1671" y="11783"/>
                </a:cubicBezTo>
                <a:cubicBezTo>
                  <a:pt x="1293" y="11625"/>
                  <a:pt x="1072" y="11342"/>
                  <a:pt x="946" y="10995"/>
                </a:cubicBezTo>
                <a:cubicBezTo>
                  <a:pt x="883" y="10743"/>
                  <a:pt x="915" y="10617"/>
                  <a:pt x="915" y="10302"/>
                </a:cubicBezTo>
                <a:lnTo>
                  <a:pt x="915" y="851"/>
                </a:lnTo>
                <a:close/>
                <a:moveTo>
                  <a:pt x="442" y="0"/>
                </a:moveTo>
                <a:cubicBezTo>
                  <a:pt x="190" y="0"/>
                  <a:pt x="1" y="189"/>
                  <a:pt x="1" y="441"/>
                </a:cubicBezTo>
                <a:lnTo>
                  <a:pt x="1" y="10617"/>
                </a:lnTo>
                <a:cubicBezTo>
                  <a:pt x="1" y="11783"/>
                  <a:pt x="946" y="12728"/>
                  <a:pt x="2080" y="12728"/>
                </a:cubicBezTo>
                <a:lnTo>
                  <a:pt x="10650" y="12728"/>
                </a:lnTo>
                <a:cubicBezTo>
                  <a:pt x="11784" y="12728"/>
                  <a:pt x="12729" y="11783"/>
                  <a:pt x="12729" y="10617"/>
                </a:cubicBezTo>
                <a:cubicBezTo>
                  <a:pt x="12760" y="10397"/>
                  <a:pt x="12571" y="10208"/>
                  <a:pt x="12319" y="10208"/>
                </a:cubicBezTo>
                <a:lnTo>
                  <a:pt x="11122" y="10208"/>
                </a:lnTo>
                <a:lnTo>
                  <a:pt x="11122" y="7215"/>
                </a:lnTo>
                <a:lnTo>
                  <a:pt x="11217" y="7309"/>
                </a:lnTo>
                <a:cubicBezTo>
                  <a:pt x="11301" y="7393"/>
                  <a:pt x="11413" y="7435"/>
                  <a:pt x="11515" y="7435"/>
                </a:cubicBezTo>
                <a:cubicBezTo>
                  <a:pt x="11567" y="7435"/>
                  <a:pt x="11616" y="7425"/>
                  <a:pt x="11658" y="7404"/>
                </a:cubicBezTo>
                <a:cubicBezTo>
                  <a:pt x="11815" y="7309"/>
                  <a:pt x="11910" y="7215"/>
                  <a:pt x="11910" y="6994"/>
                </a:cubicBezTo>
                <a:lnTo>
                  <a:pt x="11910" y="4285"/>
                </a:lnTo>
                <a:cubicBezTo>
                  <a:pt x="13107" y="3214"/>
                  <a:pt x="12950" y="1292"/>
                  <a:pt x="11626" y="378"/>
                </a:cubicBezTo>
                <a:cubicBezTo>
                  <a:pt x="11437" y="221"/>
                  <a:pt x="11154" y="126"/>
                  <a:pt x="10902" y="63"/>
                </a:cubicBezTo>
                <a:cubicBezTo>
                  <a:pt x="10839" y="0"/>
                  <a:pt x="10744" y="0"/>
                  <a:pt x="106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46"/>
          <p:cNvGrpSpPr/>
          <p:nvPr/>
        </p:nvGrpSpPr>
        <p:grpSpPr>
          <a:xfrm>
            <a:off x="7071128" y="3096179"/>
            <a:ext cx="318873" cy="366471"/>
            <a:chOff x="-62496925" y="1931475"/>
            <a:chExt cx="275675" cy="316825"/>
          </a:xfrm>
        </p:grpSpPr>
        <p:sp>
          <p:nvSpPr>
            <p:cNvPr id="507" name="Google Shape;507;p46"/>
            <p:cNvSpPr/>
            <p:nvPr/>
          </p:nvSpPr>
          <p:spPr>
            <a:xfrm>
              <a:off x="-62496925" y="1931475"/>
              <a:ext cx="275675" cy="316825"/>
            </a:xfrm>
            <a:custGeom>
              <a:avLst/>
              <a:gdLst/>
              <a:ahLst/>
              <a:cxnLst/>
              <a:rect l="l" t="t" r="r" b="b"/>
              <a:pathLst>
                <a:path w="11027" h="12673" extrusionOk="0">
                  <a:moveTo>
                    <a:pt x="5514" y="1047"/>
                  </a:moveTo>
                  <a:cubicBezTo>
                    <a:pt x="6238" y="1519"/>
                    <a:pt x="7215" y="1834"/>
                    <a:pt x="8003" y="1834"/>
                  </a:cubicBezTo>
                  <a:cubicBezTo>
                    <a:pt x="8538" y="1834"/>
                    <a:pt x="9294" y="1708"/>
                    <a:pt x="10208" y="1204"/>
                  </a:cubicBezTo>
                  <a:lnTo>
                    <a:pt x="10208" y="5237"/>
                  </a:lnTo>
                  <a:cubicBezTo>
                    <a:pt x="10177" y="8198"/>
                    <a:pt x="8349" y="10845"/>
                    <a:pt x="5514" y="11821"/>
                  </a:cubicBezTo>
                  <a:cubicBezTo>
                    <a:pt x="2710" y="10845"/>
                    <a:pt x="820" y="8198"/>
                    <a:pt x="820" y="5237"/>
                  </a:cubicBezTo>
                  <a:lnTo>
                    <a:pt x="820" y="1204"/>
                  </a:lnTo>
                  <a:cubicBezTo>
                    <a:pt x="1513" y="1582"/>
                    <a:pt x="2269" y="1834"/>
                    <a:pt x="3025" y="1834"/>
                  </a:cubicBezTo>
                  <a:cubicBezTo>
                    <a:pt x="3844" y="1834"/>
                    <a:pt x="4758" y="1551"/>
                    <a:pt x="5514" y="1047"/>
                  </a:cubicBezTo>
                  <a:close/>
                  <a:moveTo>
                    <a:pt x="10654" y="1"/>
                  </a:moveTo>
                  <a:cubicBezTo>
                    <a:pt x="10567" y="1"/>
                    <a:pt x="10476" y="33"/>
                    <a:pt x="10397" y="102"/>
                  </a:cubicBezTo>
                  <a:cubicBezTo>
                    <a:pt x="9389" y="826"/>
                    <a:pt x="8538" y="952"/>
                    <a:pt x="8034" y="952"/>
                  </a:cubicBezTo>
                  <a:cubicBezTo>
                    <a:pt x="7310" y="952"/>
                    <a:pt x="6396" y="637"/>
                    <a:pt x="5766" y="165"/>
                  </a:cubicBezTo>
                  <a:cubicBezTo>
                    <a:pt x="5703" y="102"/>
                    <a:pt x="5616" y="70"/>
                    <a:pt x="5526" y="70"/>
                  </a:cubicBezTo>
                  <a:cubicBezTo>
                    <a:pt x="5435" y="70"/>
                    <a:pt x="5341" y="102"/>
                    <a:pt x="5262" y="165"/>
                  </a:cubicBezTo>
                  <a:cubicBezTo>
                    <a:pt x="4632" y="637"/>
                    <a:pt x="3781" y="952"/>
                    <a:pt x="3025" y="952"/>
                  </a:cubicBezTo>
                  <a:cubicBezTo>
                    <a:pt x="2237" y="952"/>
                    <a:pt x="1450" y="637"/>
                    <a:pt x="662" y="102"/>
                  </a:cubicBezTo>
                  <a:cubicBezTo>
                    <a:pt x="582" y="40"/>
                    <a:pt x="495" y="13"/>
                    <a:pt x="411" y="13"/>
                  </a:cubicBezTo>
                  <a:cubicBezTo>
                    <a:pt x="196" y="13"/>
                    <a:pt x="0" y="190"/>
                    <a:pt x="0" y="417"/>
                  </a:cubicBezTo>
                  <a:lnTo>
                    <a:pt x="0" y="5237"/>
                  </a:lnTo>
                  <a:cubicBezTo>
                    <a:pt x="0" y="8608"/>
                    <a:pt x="2080" y="11601"/>
                    <a:pt x="5388" y="12641"/>
                  </a:cubicBezTo>
                  <a:cubicBezTo>
                    <a:pt x="5419" y="12641"/>
                    <a:pt x="5451" y="12672"/>
                    <a:pt x="5514" y="12672"/>
                  </a:cubicBezTo>
                  <a:cubicBezTo>
                    <a:pt x="5545" y="12672"/>
                    <a:pt x="5577" y="12672"/>
                    <a:pt x="5640" y="12641"/>
                  </a:cubicBezTo>
                  <a:cubicBezTo>
                    <a:pt x="8979" y="11538"/>
                    <a:pt x="11027" y="8513"/>
                    <a:pt x="11027" y="5237"/>
                  </a:cubicBezTo>
                  <a:lnTo>
                    <a:pt x="11027" y="417"/>
                  </a:lnTo>
                  <a:cubicBezTo>
                    <a:pt x="11027" y="157"/>
                    <a:pt x="10848" y="1"/>
                    <a:pt x="10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-62390600" y="2016700"/>
              <a:ext cx="63025" cy="146525"/>
            </a:xfrm>
            <a:custGeom>
              <a:avLst/>
              <a:gdLst/>
              <a:ahLst/>
              <a:cxnLst/>
              <a:rect l="l" t="t" r="r" b="b"/>
              <a:pathLst>
                <a:path w="2521" h="5861" extrusionOk="0">
                  <a:moveTo>
                    <a:pt x="1261" y="1"/>
                  </a:moveTo>
                  <a:cubicBezTo>
                    <a:pt x="1009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7" y="851"/>
                    <a:pt x="1" y="1324"/>
                    <a:pt x="1" y="1891"/>
                  </a:cubicBezTo>
                  <a:cubicBezTo>
                    <a:pt x="1" y="2553"/>
                    <a:pt x="536" y="2931"/>
                    <a:pt x="977" y="3246"/>
                  </a:cubicBezTo>
                  <a:cubicBezTo>
                    <a:pt x="1292" y="3498"/>
                    <a:pt x="1639" y="3718"/>
                    <a:pt x="1639" y="3970"/>
                  </a:cubicBezTo>
                  <a:cubicBezTo>
                    <a:pt x="1639" y="4191"/>
                    <a:pt x="1450" y="4411"/>
                    <a:pt x="1261" y="4411"/>
                  </a:cubicBezTo>
                  <a:cubicBezTo>
                    <a:pt x="1040" y="4411"/>
                    <a:pt x="820" y="4191"/>
                    <a:pt x="820" y="3970"/>
                  </a:cubicBezTo>
                  <a:cubicBezTo>
                    <a:pt x="820" y="3718"/>
                    <a:pt x="631" y="3561"/>
                    <a:pt x="410" y="3561"/>
                  </a:cubicBezTo>
                  <a:cubicBezTo>
                    <a:pt x="221" y="3561"/>
                    <a:pt x="32" y="3781"/>
                    <a:pt x="32" y="3970"/>
                  </a:cubicBezTo>
                  <a:cubicBezTo>
                    <a:pt x="32" y="4506"/>
                    <a:pt x="379" y="4947"/>
                    <a:pt x="851" y="5136"/>
                  </a:cubicBezTo>
                  <a:lnTo>
                    <a:pt x="851" y="5419"/>
                  </a:lnTo>
                  <a:cubicBezTo>
                    <a:pt x="851" y="5671"/>
                    <a:pt x="1040" y="5861"/>
                    <a:pt x="1292" y="5861"/>
                  </a:cubicBezTo>
                  <a:cubicBezTo>
                    <a:pt x="1513" y="5861"/>
                    <a:pt x="1670" y="5671"/>
                    <a:pt x="1670" y="5419"/>
                  </a:cubicBezTo>
                  <a:lnTo>
                    <a:pt x="1670" y="5136"/>
                  </a:lnTo>
                  <a:cubicBezTo>
                    <a:pt x="2143" y="4978"/>
                    <a:pt x="2521" y="4506"/>
                    <a:pt x="2521" y="3970"/>
                  </a:cubicBezTo>
                  <a:cubicBezTo>
                    <a:pt x="2521" y="3309"/>
                    <a:pt x="1954" y="2899"/>
                    <a:pt x="1513" y="2584"/>
                  </a:cubicBezTo>
                  <a:cubicBezTo>
                    <a:pt x="1198" y="2363"/>
                    <a:pt x="851" y="2111"/>
                    <a:pt x="851" y="1891"/>
                  </a:cubicBezTo>
                  <a:cubicBezTo>
                    <a:pt x="851" y="1670"/>
                    <a:pt x="1040" y="1481"/>
                    <a:pt x="1261" y="1481"/>
                  </a:cubicBezTo>
                  <a:cubicBezTo>
                    <a:pt x="1481" y="1481"/>
                    <a:pt x="1639" y="1670"/>
                    <a:pt x="1639" y="1891"/>
                  </a:cubicBezTo>
                  <a:cubicBezTo>
                    <a:pt x="1639" y="2111"/>
                    <a:pt x="1828" y="2300"/>
                    <a:pt x="2080" y="2300"/>
                  </a:cubicBezTo>
                  <a:cubicBezTo>
                    <a:pt x="2300" y="2300"/>
                    <a:pt x="2458" y="2111"/>
                    <a:pt x="2458" y="1891"/>
                  </a:cubicBezTo>
                  <a:cubicBezTo>
                    <a:pt x="2458" y="1324"/>
                    <a:pt x="2111" y="883"/>
                    <a:pt x="1639" y="694"/>
                  </a:cubicBezTo>
                  <a:lnTo>
                    <a:pt x="1639" y="410"/>
                  </a:lnTo>
                  <a:cubicBezTo>
                    <a:pt x="1639" y="190"/>
                    <a:pt x="1450" y="1"/>
                    <a:pt x="1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46"/>
          <p:cNvSpPr/>
          <p:nvPr/>
        </p:nvSpPr>
        <p:spPr>
          <a:xfrm>
            <a:off x="4373938" y="3069150"/>
            <a:ext cx="395956" cy="398919"/>
          </a:xfrm>
          <a:custGeom>
            <a:avLst/>
            <a:gdLst/>
            <a:ahLst/>
            <a:cxnLst/>
            <a:rect l="l" t="t" r="r" b="b"/>
            <a:pathLst>
              <a:path w="12697" h="12792" extrusionOk="0">
                <a:moveTo>
                  <a:pt x="7310" y="3435"/>
                </a:moveTo>
                <a:cubicBezTo>
                  <a:pt x="7404" y="3435"/>
                  <a:pt x="7467" y="3498"/>
                  <a:pt x="7436" y="3624"/>
                </a:cubicBezTo>
                <a:cubicBezTo>
                  <a:pt x="7310" y="3939"/>
                  <a:pt x="7247" y="4223"/>
                  <a:pt x="7215" y="4538"/>
                </a:cubicBezTo>
                <a:lnTo>
                  <a:pt x="5419" y="4538"/>
                </a:lnTo>
                <a:cubicBezTo>
                  <a:pt x="5388" y="4223"/>
                  <a:pt x="5293" y="3908"/>
                  <a:pt x="5199" y="3624"/>
                </a:cubicBezTo>
                <a:cubicBezTo>
                  <a:pt x="5167" y="3498"/>
                  <a:pt x="5230" y="3435"/>
                  <a:pt x="5325" y="3435"/>
                </a:cubicBezTo>
                <a:close/>
                <a:moveTo>
                  <a:pt x="7121" y="5357"/>
                </a:moveTo>
                <a:cubicBezTo>
                  <a:pt x="7089" y="6428"/>
                  <a:pt x="7310" y="7436"/>
                  <a:pt x="7845" y="8381"/>
                </a:cubicBezTo>
                <a:lnTo>
                  <a:pt x="8003" y="8665"/>
                </a:lnTo>
                <a:lnTo>
                  <a:pt x="4726" y="8665"/>
                </a:lnTo>
                <a:lnTo>
                  <a:pt x="4852" y="8381"/>
                </a:lnTo>
                <a:cubicBezTo>
                  <a:pt x="5356" y="7436"/>
                  <a:pt x="5577" y="6396"/>
                  <a:pt x="5545" y="5357"/>
                </a:cubicBezTo>
                <a:close/>
                <a:moveTo>
                  <a:pt x="8381" y="9484"/>
                </a:moveTo>
                <a:cubicBezTo>
                  <a:pt x="8633" y="9484"/>
                  <a:pt x="8790" y="9704"/>
                  <a:pt x="8790" y="9925"/>
                </a:cubicBezTo>
                <a:lnTo>
                  <a:pt x="8790" y="10335"/>
                </a:lnTo>
                <a:lnTo>
                  <a:pt x="3813" y="10335"/>
                </a:lnTo>
                <a:lnTo>
                  <a:pt x="3813" y="9925"/>
                </a:lnTo>
                <a:lnTo>
                  <a:pt x="3844" y="9925"/>
                </a:lnTo>
                <a:cubicBezTo>
                  <a:pt x="3844" y="9704"/>
                  <a:pt x="4065" y="9484"/>
                  <a:pt x="4254" y="9484"/>
                </a:cubicBezTo>
                <a:close/>
                <a:moveTo>
                  <a:pt x="9200" y="11154"/>
                </a:moveTo>
                <a:cubicBezTo>
                  <a:pt x="9452" y="11154"/>
                  <a:pt x="9609" y="11343"/>
                  <a:pt x="9609" y="11595"/>
                </a:cubicBezTo>
                <a:lnTo>
                  <a:pt x="9609" y="12004"/>
                </a:lnTo>
                <a:lnTo>
                  <a:pt x="2993" y="12004"/>
                </a:lnTo>
                <a:lnTo>
                  <a:pt x="2993" y="11595"/>
                </a:lnTo>
                <a:lnTo>
                  <a:pt x="3025" y="11595"/>
                </a:lnTo>
                <a:cubicBezTo>
                  <a:pt x="3025" y="11343"/>
                  <a:pt x="3214" y="11154"/>
                  <a:pt x="3435" y="11154"/>
                </a:cubicBezTo>
                <a:close/>
                <a:moveTo>
                  <a:pt x="6333" y="1"/>
                </a:moveTo>
                <a:cubicBezTo>
                  <a:pt x="6144" y="1"/>
                  <a:pt x="5955" y="190"/>
                  <a:pt x="5955" y="442"/>
                </a:cubicBezTo>
                <a:lnTo>
                  <a:pt x="5955" y="883"/>
                </a:lnTo>
                <a:lnTo>
                  <a:pt x="5514" y="883"/>
                </a:lnTo>
                <a:cubicBezTo>
                  <a:pt x="5262" y="883"/>
                  <a:pt x="5104" y="1072"/>
                  <a:pt x="5104" y="1261"/>
                </a:cubicBezTo>
                <a:cubicBezTo>
                  <a:pt x="5104" y="1513"/>
                  <a:pt x="5325" y="1702"/>
                  <a:pt x="5514" y="1702"/>
                </a:cubicBezTo>
                <a:lnTo>
                  <a:pt x="5955" y="1702"/>
                </a:lnTo>
                <a:lnTo>
                  <a:pt x="5955" y="2521"/>
                </a:lnTo>
                <a:lnTo>
                  <a:pt x="5356" y="2521"/>
                </a:lnTo>
                <a:cubicBezTo>
                  <a:pt x="4695" y="2521"/>
                  <a:pt x="4222" y="3183"/>
                  <a:pt x="4443" y="3813"/>
                </a:cubicBezTo>
                <a:cubicBezTo>
                  <a:pt x="4537" y="4034"/>
                  <a:pt x="4569" y="4254"/>
                  <a:pt x="4632" y="4443"/>
                </a:cubicBezTo>
                <a:lnTo>
                  <a:pt x="4285" y="4443"/>
                </a:lnTo>
                <a:cubicBezTo>
                  <a:pt x="4065" y="4443"/>
                  <a:pt x="3907" y="4664"/>
                  <a:pt x="3907" y="4884"/>
                </a:cubicBezTo>
                <a:cubicBezTo>
                  <a:pt x="3907" y="5136"/>
                  <a:pt x="4096" y="5325"/>
                  <a:pt x="4285" y="5325"/>
                </a:cubicBezTo>
                <a:lnTo>
                  <a:pt x="4726" y="5325"/>
                </a:lnTo>
                <a:cubicBezTo>
                  <a:pt x="4821" y="6901"/>
                  <a:pt x="4191" y="7846"/>
                  <a:pt x="3718" y="8791"/>
                </a:cubicBezTo>
                <a:cubicBezTo>
                  <a:pt x="3308" y="8980"/>
                  <a:pt x="3025" y="9421"/>
                  <a:pt x="3025" y="9893"/>
                </a:cubicBezTo>
                <a:lnTo>
                  <a:pt x="3025" y="10366"/>
                </a:lnTo>
                <a:cubicBezTo>
                  <a:pt x="2552" y="10524"/>
                  <a:pt x="2206" y="10996"/>
                  <a:pt x="2206" y="11532"/>
                </a:cubicBezTo>
                <a:lnTo>
                  <a:pt x="2206" y="11973"/>
                </a:lnTo>
                <a:lnTo>
                  <a:pt x="442" y="11973"/>
                </a:lnTo>
                <a:cubicBezTo>
                  <a:pt x="189" y="11973"/>
                  <a:pt x="0" y="12162"/>
                  <a:pt x="0" y="12382"/>
                </a:cubicBezTo>
                <a:cubicBezTo>
                  <a:pt x="0" y="12603"/>
                  <a:pt x="158" y="12792"/>
                  <a:pt x="379" y="12792"/>
                </a:cubicBezTo>
                <a:lnTo>
                  <a:pt x="12256" y="12792"/>
                </a:lnTo>
                <a:cubicBezTo>
                  <a:pt x="12476" y="12792"/>
                  <a:pt x="12697" y="12603"/>
                  <a:pt x="12697" y="12382"/>
                </a:cubicBezTo>
                <a:cubicBezTo>
                  <a:pt x="12697" y="12130"/>
                  <a:pt x="12476" y="11973"/>
                  <a:pt x="12256" y="11973"/>
                </a:cubicBezTo>
                <a:lnTo>
                  <a:pt x="10460" y="11973"/>
                </a:lnTo>
                <a:lnTo>
                  <a:pt x="10460" y="11532"/>
                </a:lnTo>
                <a:cubicBezTo>
                  <a:pt x="10460" y="10996"/>
                  <a:pt x="10114" y="10555"/>
                  <a:pt x="9641" y="10366"/>
                </a:cubicBezTo>
                <a:lnTo>
                  <a:pt x="9641" y="9893"/>
                </a:lnTo>
                <a:cubicBezTo>
                  <a:pt x="9641" y="9421"/>
                  <a:pt x="9357" y="8980"/>
                  <a:pt x="8979" y="8791"/>
                </a:cubicBezTo>
                <a:cubicBezTo>
                  <a:pt x="8507" y="7877"/>
                  <a:pt x="7877" y="6932"/>
                  <a:pt x="7940" y="5325"/>
                </a:cubicBezTo>
                <a:lnTo>
                  <a:pt x="8381" y="5325"/>
                </a:lnTo>
                <a:cubicBezTo>
                  <a:pt x="8633" y="5325"/>
                  <a:pt x="8790" y="5136"/>
                  <a:pt x="8790" y="4884"/>
                </a:cubicBezTo>
                <a:cubicBezTo>
                  <a:pt x="8790" y="4664"/>
                  <a:pt x="8570" y="4443"/>
                  <a:pt x="8381" y="4443"/>
                </a:cubicBezTo>
                <a:lnTo>
                  <a:pt x="8034" y="4443"/>
                </a:lnTo>
                <a:cubicBezTo>
                  <a:pt x="8066" y="4254"/>
                  <a:pt x="8160" y="4034"/>
                  <a:pt x="8223" y="3813"/>
                </a:cubicBezTo>
                <a:cubicBezTo>
                  <a:pt x="8475" y="3183"/>
                  <a:pt x="8003" y="2521"/>
                  <a:pt x="7310" y="2521"/>
                </a:cubicBezTo>
                <a:lnTo>
                  <a:pt x="6743" y="2521"/>
                </a:lnTo>
                <a:lnTo>
                  <a:pt x="6743" y="1702"/>
                </a:lnTo>
                <a:lnTo>
                  <a:pt x="7184" y="1702"/>
                </a:lnTo>
                <a:cubicBezTo>
                  <a:pt x="7404" y="1702"/>
                  <a:pt x="7562" y="1513"/>
                  <a:pt x="7562" y="1261"/>
                </a:cubicBezTo>
                <a:cubicBezTo>
                  <a:pt x="7562" y="1041"/>
                  <a:pt x="7373" y="883"/>
                  <a:pt x="7184" y="883"/>
                </a:cubicBezTo>
                <a:lnTo>
                  <a:pt x="6743" y="883"/>
                </a:lnTo>
                <a:lnTo>
                  <a:pt x="6743" y="442"/>
                </a:lnTo>
                <a:cubicBezTo>
                  <a:pt x="6743" y="190"/>
                  <a:pt x="6522" y="1"/>
                  <a:pt x="633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CBC1A485-99FD-1242-B192-884908C77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26;p48">
            <a:extLst>
              <a:ext uri="{FF2B5EF4-FFF2-40B4-BE49-F238E27FC236}">
                <a16:creationId xmlns:a16="http://schemas.microsoft.com/office/drawing/2014/main" id="{41DE6865-F0CE-1DD5-453C-E5CE3B584F8E}"/>
              </a:ext>
            </a:extLst>
          </p:cNvPr>
          <p:cNvSpPr txBox="1">
            <a:spLocks/>
          </p:cNvSpPr>
          <p:nvPr/>
        </p:nvSpPr>
        <p:spPr>
          <a:xfrm>
            <a:off x="0" y="1923441"/>
            <a:ext cx="38598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2000" b="0" i="0" u="none" strike="noStrike" cap="none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sz="1600" b="0" i="0" u="sng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pl-PL" sz="3200" dirty="0">
                <a:solidFill>
                  <a:schemeClr val="bg1"/>
                </a:solidFill>
              </a:rPr>
              <a:t>Dziękuję za uwagę!</a:t>
            </a:r>
          </a:p>
        </p:txBody>
      </p:sp>
      <p:sp>
        <p:nvSpPr>
          <p:cNvPr id="29" name="Google Shape;527;p48">
            <a:extLst>
              <a:ext uri="{FF2B5EF4-FFF2-40B4-BE49-F238E27FC236}">
                <a16:creationId xmlns:a16="http://schemas.microsoft.com/office/drawing/2014/main" id="{1CB47665-1993-0463-7B1A-780ED3F0053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48747" y="2960943"/>
            <a:ext cx="29469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Jeśli mają Państwo pytania proszę o kontakt:</a:t>
            </a:r>
            <a:endParaRPr b="1" dirty="0"/>
          </a:p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 err="1"/>
              <a:t>boguckin</a:t>
            </a:r>
            <a:r>
              <a:rPr lang="en" dirty="0"/>
              <a:t>@</a:t>
            </a:r>
            <a:r>
              <a:rPr lang="pl-PL" dirty="0"/>
              <a:t>bestwayconsulting.pl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603 915 980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bestwayconsulting.pl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" name="Google Shape;546;p49">
            <a:extLst>
              <a:ext uri="{FF2B5EF4-FFF2-40B4-BE49-F238E27FC236}">
                <a16:creationId xmlns:a16="http://schemas.microsoft.com/office/drawing/2014/main" id="{56E5C21D-86C8-06D0-D70C-B37E638A36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>
            <a:off x="3143090" y="7587"/>
            <a:ext cx="3086495" cy="2761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50;p49">
            <a:extLst>
              <a:ext uri="{FF2B5EF4-FFF2-40B4-BE49-F238E27FC236}">
                <a16:creationId xmlns:a16="http://schemas.microsoft.com/office/drawing/2014/main" id="{CE1ECACE-EB81-A0CD-9757-7D69B55F0C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9" b="29"/>
          <a:stretch/>
        </p:blipFill>
        <p:spPr>
          <a:xfrm rot="1509492" flipH="1">
            <a:off x="-65821" y="3058695"/>
            <a:ext cx="3599551" cy="1712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47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Czym jest sabotaż?</a:t>
            </a: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737075" y="1423800"/>
            <a:ext cx="7669800" cy="31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2800" dirty="0">
              <a:solidFill>
                <a:schemeClr val="bg1"/>
              </a:solidFill>
              <a:latin typeface="Oswald" panose="00000500000000000000" pitchFamily="2" charset="-18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solidFill>
                  <a:schemeClr val="bg1"/>
                </a:solidFill>
                <a:latin typeface="Oswald" panose="00000500000000000000" pitchFamily="2" charset="-18"/>
              </a:rPr>
              <a:t>Działania w cele wywołania niepokoju, </a:t>
            </a:r>
            <a:r>
              <a:rPr lang="pl-PL" sz="2400" dirty="0">
                <a:solidFill>
                  <a:schemeClr val="bg1"/>
                </a:solidFill>
                <a:effectLst/>
                <a:latin typeface="Oswald" panose="00000500000000000000" pitchFamily="2" charset="-18"/>
              </a:rPr>
              <a:t>dezorganizacji, strat i szkód. 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pl-PL" sz="2400" dirty="0">
              <a:solidFill>
                <a:schemeClr val="bg1"/>
              </a:solidFill>
              <a:latin typeface="Oswald" panose="00000500000000000000" pitchFamily="2" charset="-18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solidFill>
                  <a:schemeClr val="bg1"/>
                </a:solidFill>
                <a:effectLst/>
                <a:latin typeface="Oswald" panose="00000500000000000000" pitchFamily="2" charset="-18"/>
              </a:rPr>
              <a:t>Sabotaż ma na celu uniemożliwienie lub utrudnienie prawidłowego funkcjonowania zakładów albo urządzeń lub instytucji o poważnym znaczeniu dla działania państwa.</a:t>
            </a:r>
            <a:endParaRPr sz="2400" dirty="0">
              <a:solidFill>
                <a:schemeClr val="bg1"/>
              </a:solidFill>
              <a:latin typeface="Oswald" panose="00000500000000000000" pitchFamily="2" charset="-1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7E233255-3236-B332-61E3-A31851C1C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>
            <a:extLst>
              <a:ext uri="{FF2B5EF4-FFF2-40B4-BE49-F238E27FC236}">
                <a16:creationId xmlns:a16="http://schemas.microsoft.com/office/drawing/2014/main" id="{3526A41C-1A1B-A7AB-74BB-16C5B85F11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Pożar hali na Marywilskiej</a:t>
            </a:r>
            <a:endParaRPr dirty="0"/>
          </a:p>
        </p:txBody>
      </p:sp>
      <p:sp>
        <p:nvSpPr>
          <p:cNvPr id="159" name="Google Shape;159;p29">
            <a:extLst>
              <a:ext uri="{FF2B5EF4-FFF2-40B4-BE49-F238E27FC236}">
                <a16:creationId xmlns:a16="http://schemas.microsoft.com/office/drawing/2014/main" id="{4DDC406F-07E2-4041-9D52-3873F45E1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7075" y="1423800"/>
            <a:ext cx="7669800" cy="31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DAFCF0-FE05-C4ED-6FAA-2E9BAA62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4" y="1324932"/>
            <a:ext cx="4159871" cy="19882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E968B19-9331-9270-D7C4-C70221AB2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021" y="2842811"/>
            <a:ext cx="4828979" cy="172918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D1A94CE-488E-760A-78C2-36A390C35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78" y="1796869"/>
            <a:ext cx="7176671" cy="20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646F3B6E-54E5-5866-9D1E-9A33A623A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>
            <a:extLst>
              <a:ext uri="{FF2B5EF4-FFF2-40B4-BE49-F238E27FC236}">
                <a16:creationId xmlns:a16="http://schemas.microsoft.com/office/drawing/2014/main" id="{59C7A820-BD6D-FB03-A2B6-13865291D3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Pożar hali na Marywilskiej</a:t>
            </a:r>
            <a:endParaRPr dirty="0"/>
          </a:p>
        </p:txBody>
      </p:sp>
      <p:sp>
        <p:nvSpPr>
          <p:cNvPr id="159" name="Google Shape;159;p29">
            <a:extLst>
              <a:ext uri="{FF2B5EF4-FFF2-40B4-BE49-F238E27FC236}">
                <a16:creationId xmlns:a16="http://schemas.microsoft.com/office/drawing/2014/main" id="{A98DE7DB-7F6A-5137-E4E5-8CB73A80D2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7075" y="1423800"/>
            <a:ext cx="7669800" cy="31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BD2138D-B14B-3C55-5E7B-98A39887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451" y="2713950"/>
            <a:ext cx="6238068" cy="192397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453A815-D809-FF5B-7DF0-9CE484660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66" y="2032160"/>
            <a:ext cx="5331417" cy="107917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A85359D-E155-C145-E4AE-33C81716A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02" y="3339215"/>
            <a:ext cx="7307451" cy="95870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D3C0DA3-5762-7FAA-B91F-E66A779F7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677" y="1103676"/>
            <a:ext cx="5360323" cy="120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379708" y="2188831"/>
            <a:ext cx="8384583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0" dirty="0"/>
              <a:t>POLSKIE FIRMY LOGISTYCZNE W ZAINTERESOWANIU</a:t>
            </a:r>
            <a:r>
              <a:rPr lang="en" sz="6000" dirty="0"/>
              <a:t> </a:t>
            </a:r>
            <a:r>
              <a:rPr lang="pl-PL" sz="6000" dirty="0">
                <a:solidFill>
                  <a:schemeClr val="accent2"/>
                </a:solidFill>
              </a:rPr>
              <a:t>ROSJAN</a:t>
            </a:r>
            <a:endParaRPr sz="6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ED44598-3376-BB30-6085-6E06115C9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643" y="1510234"/>
            <a:ext cx="6284563" cy="31276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140D815C-E770-4F87-85C8-AAEB29E3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>
            <a:extLst>
              <a:ext uri="{FF2B5EF4-FFF2-40B4-BE49-F238E27FC236}">
                <a16:creationId xmlns:a16="http://schemas.microsoft.com/office/drawing/2014/main" id="{00AEE97F-6003-0034-A19D-AC323AEC5658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pic>
        <p:nvPicPr>
          <p:cNvPr id="219" name="Google Shape;219;p33">
            <a:extLst>
              <a:ext uri="{FF2B5EF4-FFF2-40B4-BE49-F238E27FC236}">
                <a16:creationId xmlns:a16="http://schemas.microsoft.com/office/drawing/2014/main" id="{410CF037-C23A-62E5-C531-AF9342EA45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08148E-674A-104A-78EE-6E13A7EF0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80" y="1493861"/>
            <a:ext cx="6191573" cy="34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8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C722533B-4B25-7762-395D-0BE208C61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>
            <a:extLst>
              <a:ext uri="{FF2B5EF4-FFF2-40B4-BE49-F238E27FC236}">
                <a16:creationId xmlns:a16="http://schemas.microsoft.com/office/drawing/2014/main" id="{DA099A2F-E0A4-5F6D-7397-E75D3D89CC01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pic>
        <p:nvPicPr>
          <p:cNvPr id="219" name="Google Shape;219;p33">
            <a:extLst>
              <a:ext uri="{FF2B5EF4-FFF2-40B4-BE49-F238E27FC236}">
                <a16:creationId xmlns:a16="http://schemas.microsoft.com/office/drawing/2014/main" id="{E47E8981-CDB3-F33E-CAA8-6E0BFA3192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8182818-6F52-67FC-10B5-E9848593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42080" y="1554279"/>
            <a:ext cx="6191573" cy="32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5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D2412114-7424-5B45-DC35-DA47C73AA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>
            <a:extLst>
              <a:ext uri="{FF2B5EF4-FFF2-40B4-BE49-F238E27FC236}">
                <a16:creationId xmlns:a16="http://schemas.microsoft.com/office/drawing/2014/main" id="{C03AEC68-2492-36DF-6069-F7A51971B767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pic>
        <p:nvPicPr>
          <p:cNvPr id="219" name="Google Shape;219;p33">
            <a:extLst>
              <a:ext uri="{FF2B5EF4-FFF2-40B4-BE49-F238E27FC236}">
                <a16:creationId xmlns:a16="http://schemas.microsoft.com/office/drawing/2014/main" id="{22D1CE99-0D68-6691-F108-8E848F8481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A2B7883-7336-70E9-55A5-0E566C889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8609" y="1554279"/>
            <a:ext cx="5818514" cy="32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61413"/>
      </p:ext>
    </p:extLst>
  </p:cSld>
  <p:clrMapOvr>
    <a:masterClrMapping/>
  </p:clrMapOvr>
</p:sld>
</file>

<file path=ppt/theme/theme1.xml><?xml version="1.0" encoding="utf-8"?>
<a:theme xmlns:a="http://schemas.openxmlformats.org/drawingml/2006/main" name="Cybersecurity Agency by Slidesgo">
  <a:themeElements>
    <a:clrScheme name="Simple Light">
      <a:dk1>
        <a:srgbClr val="FFFFFF"/>
      </a:dk1>
      <a:lt1>
        <a:srgbClr val="FFFFFF"/>
      </a:lt1>
      <a:dk2>
        <a:srgbClr val="140240"/>
      </a:dk2>
      <a:lt2>
        <a:srgbClr val="4F0B81"/>
      </a:lt2>
      <a:accent1>
        <a:srgbClr val="FF40E0"/>
      </a:accent1>
      <a:accent2>
        <a:srgbClr val="FF96FF"/>
      </a:accent2>
      <a:accent3>
        <a:srgbClr val="008AD7"/>
      </a:accent3>
      <a:accent4>
        <a:srgbClr val="513DDC"/>
      </a:accent4>
      <a:accent5>
        <a:srgbClr val="2F197D"/>
      </a:accent5>
      <a:accent6>
        <a:srgbClr val="2F197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180</Words>
  <Application>Microsoft Office PowerPoint</Application>
  <PresentationFormat>Pokaz na ekranie (16:9)</PresentationFormat>
  <Paragraphs>50</Paragraphs>
  <Slides>17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5" baseType="lpstr">
      <vt:lpstr>Muli</vt:lpstr>
      <vt:lpstr>Open Sans</vt:lpstr>
      <vt:lpstr>Roboto</vt:lpstr>
      <vt:lpstr>Raleway ExtraBold</vt:lpstr>
      <vt:lpstr>Oswald</vt:lpstr>
      <vt:lpstr>Raleway Black</vt:lpstr>
      <vt:lpstr>Arial</vt:lpstr>
      <vt:lpstr>Cybersecurity Agency by Slidesgo</vt:lpstr>
      <vt:lpstr>NOWE RYZYKO SABOTAŻ</vt:lpstr>
      <vt:lpstr>Czym jest sabotaż?</vt:lpstr>
      <vt:lpstr>Pożar hali na Marywilskiej</vt:lpstr>
      <vt:lpstr>Pożar hali na Marywilskiej</vt:lpstr>
      <vt:lpstr>POLSKIE FIRMY LOGISTYCZNE W ZAINTERESOWANIU ROSJAN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To naprawdę się dzieje!</vt:lpstr>
      <vt:lpstr>Obszary zagrożone sabotażem</vt:lpstr>
      <vt:lpstr>CZYNNIKI SPRZYJAJĄCE</vt:lpstr>
      <vt:lpstr>CO MOŻNA ZROBIĆ?</vt:lpstr>
      <vt:lpstr>CERTYFIKATY BEZPIECZEŃSTWA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Norbert Bogucki</dc:creator>
  <cp:lastModifiedBy>Norbert Bogucki</cp:lastModifiedBy>
  <cp:revision>2</cp:revision>
  <dcterms:modified xsi:type="dcterms:W3CDTF">2024-12-03T15:31:00Z</dcterms:modified>
</cp:coreProperties>
</file>