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webextensions/webextension1.xml" ContentType="application/vnd.ms-office.webextension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57" r:id="rId5"/>
    <p:sldId id="1241" r:id="rId6"/>
    <p:sldId id="1318" r:id="rId7"/>
    <p:sldId id="1308" r:id="rId8"/>
    <p:sldId id="1309" r:id="rId9"/>
    <p:sldId id="1310" r:id="rId10"/>
    <p:sldId id="1311" r:id="rId11"/>
    <p:sldId id="1312" r:id="rId12"/>
    <p:sldId id="1313" r:id="rId13"/>
    <p:sldId id="1324" r:id="rId14"/>
    <p:sldId id="319" r:id="rId15"/>
    <p:sldId id="267" r:id="rId16"/>
    <p:sldId id="279" r:id="rId17"/>
    <p:sldId id="1319" r:id="rId18"/>
    <p:sldId id="1302" r:id="rId19"/>
    <p:sldId id="1242" r:id="rId20"/>
    <p:sldId id="289" r:id="rId21"/>
    <p:sldId id="1320" r:id="rId22"/>
    <p:sldId id="1321" r:id="rId23"/>
    <p:sldId id="262" r:id="rId24"/>
    <p:sldId id="1263" r:id="rId25"/>
    <p:sldId id="1322" r:id="rId26"/>
    <p:sldId id="1323" r:id="rId27"/>
    <p:sldId id="1337" r:id="rId28"/>
    <p:sldId id="1338" r:id="rId29"/>
    <p:sldId id="1339" r:id="rId30"/>
    <p:sldId id="1340" r:id="rId31"/>
    <p:sldId id="1326" r:id="rId32"/>
    <p:sldId id="1341" r:id="rId33"/>
    <p:sldId id="1327" r:id="rId34"/>
    <p:sldId id="1328" r:id="rId35"/>
    <p:sldId id="1329" r:id="rId36"/>
    <p:sldId id="474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61D"/>
    <a:srgbClr val="F67716"/>
    <a:srgbClr val="1818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A5FF3F-B604-4F25-ACC0-5BD4C9A02227}" v="38" dt="2025-03-11T11:14:52.705"/>
    <p1510:client id="{75996FF7-E3A1-45F8-BAA5-F38B8859EA99}" v="1285" dt="2025-03-11T10:58:27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-1262" y="-15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73BEF-A3D6-4BD8-B7A7-DA20BEFEEBD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6B2AD-DC3A-4A6D-BA2D-39B8F5F67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17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1E904-F464-4609-815D-139E659E738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35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FA84-8AA3-EE35-9102-B1724B8EB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79FC29-BA82-866F-C779-4BCD60877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3081A-BF79-5619-A56A-5555C6244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C36D-4CD4-4E81-8470-42D664CE44B1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0CEFE-1471-6F85-0F21-F10CC868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24CBC-6E13-CFB5-F32D-B4762888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4B24-2249-4713-B7B4-E19FEA3E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36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52453-D83A-C68B-D02B-B2767CAC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994DE-53E4-8E64-5775-7A90AB586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0661F-CF90-7632-C62F-9B4F8447D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C36D-4CD4-4E81-8470-42D664CE44B1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CB971-246A-F7AA-F5C5-BA8F6BE3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05668-0068-3103-F25D-F4DEBF2A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4B24-2249-4713-B7B4-E19FEA3E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3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DB99AE-D022-B215-77B5-B341539DE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52417-4070-6890-040B-B4E25482E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7F84F-8141-4A34-00A4-BC86A1A9E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C36D-4CD4-4E81-8470-42D664CE44B1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7DA60-AFD2-D17E-20A4-A994FFFD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D57F9-3235-688F-9964-517666B3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4B24-2249-4713-B7B4-E19FEA3E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12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17F02-39CE-2E00-7EA9-ED8D2C5B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51CC9-7136-31DB-0894-FCE1D0675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5C8F0-5C3B-CE55-FA3E-E98D97E8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C36D-4CD4-4E81-8470-42D664CE44B1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EE5C5-FF4E-E146-E9F1-712C7129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1C611-EE77-F850-B0ED-75BAACB2A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4B24-2249-4713-B7B4-E19FEA3E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3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41704-97EF-E531-BB07-35B3FE6B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CA602-26B4-DC46-5940-EFD95EF12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47D82-9057-16CA-D84B-327997006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C36D-4CD4-4E81-8470-42D664CE44B1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49361-FD9A-9C41-6A3B-B04910297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291EC-6BC2-DE52-FA03-BD84F3E5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4B24-2249-4713-B7B4-E19FEA3E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8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351F7-BF0C-3E8C-B8DD-E304B33DD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89510-A7AA-FE9C-0077-B40D152E3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23DBA0-00A1-3D3F-B969-F68CE230E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63C4B-D7A7-B198-FDC5-17B9F726F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C36D-4CD4-4E81-8470-42D664CE44B1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AC3CE-75DF-710A-8D75-CC5BF6385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457C3-4998-8599-A0E3-AD4184D7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4B24-2249-4713-B7B4-E19FEA3E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3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5FDB-CACF-EB71-36B0-157A81006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160C2-627A-9255-208B-9580AD034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B83B1-1F78-992F-3F77-DDB8996B8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95CACA-B683-F77F-4506-A5EE4BF4CB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CFC22F-9FAA-2B5E-F695-8DCFB6EF3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8F1942-9E04-3B58-21BC-87112238E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C36D-4CD4-4E81-8470-42D664CE44B1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6876F-4251-35F5-ACC4-52779484B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63F1D9-16DD-6531-D502-801552FC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4B24-2249-4713-B7B4-E19FEA3E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85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ECBA-0639-4CA5-1960-9423525A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86BA8C-038F-4FD5-7E53-A8F8DD25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C36D-4CD4-4E81-8470-42D664CE44B1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0ED5B-5795-3AA2-4F0F-C96FB37FA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D8476-E2BD-8F45-20CD-18967B25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4B24-2249-4713-B7B4-E19FEA3E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8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3E4C2D-A2BD-7DE4-FCA8-7354A6C0D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C36D-4CD4-4E81-8470-42D664CE44B1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F53AA4-8BDA-8EFD-3BAE-4CC5D5A0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3197C-ACA3-5513-88E2-4C25A61C8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4B24-2249-4713-B7B4-E19FEA3E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17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8FD9-6A06-2660-3242-D15A9F70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A6095-D2CC-ABA8-9EA6-5DA0D21AB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3E407-E448-9BC5-43A8-FF51053E4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B6DA4-8708-5100-2A35-4D0AB5FAF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C36D-4CD4-4E81-8470-42D664CE44B1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92D8F-7B85-4332-A165-5103F3D1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CF6AE-C1A5-3CA6-9487-731BEE6B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4B24-2249-4713-B7B4-E19FEA3E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5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6B0B0-4C72-B44D-3FE4-583E46596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85A0AF-26C8-7566-2F04-200FA3C32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B8FFE-E270-4C09-81F8-10B6A9510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D5D09-FE55-0AF1-809C-8C0654F1C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C36D-4CD4-4E81-8470-42D664CE44B1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DE768-5223-CE7D-9689-52B61E50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21ED7-F92D-4F6C-FDB7-57FAAB34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4B24-2249-4713-B7B4-E19FEA3E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0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1EE016-F73C-1042-0355-7B6B0571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EED97-873D-7704-ECE6-3572E0EEB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31C75-9F73-218F-96A5-60B2D0B57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26C36D-4CD4-4E81-8470-42D664CE44B1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BBA84-96A8-CD2C-4DBB-663DB257A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8C3FF-9A7D-C40C-45FC-3D2484B0B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014B24-2249-4713-B7B4-E19FEA3E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4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lose up of orange and blue waves&#10;&#10;AI-generated content may be incorrect.">
            <a:extLst>
              <a:ext uri="{FF2B5EF4-FFF2-40B4-BE49-F238E27FC236}">
                <a16:creationId xmlns:a16="http://schemas.microsoft.com/office/drawing/2014/main" id="{612B6470-CA37-76A2-EEA7-22856E7C6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99751" y="-6307016"/>
            <a:ext cx="14591500" cy="12192002"/>
          </a:xfrm>
          <a:prstGeom prst="rect">
            <a:avLst/>
          </a:prstGeom>
        </p:spPr>
      </p:pic>
      <p:sp>
        <p:nvSpPr>
          <p:cNvPr id="5" name="!!Prostokąt 14">
            <a:extLst>
              <a:ext uri="{FF2B5EF4-FFF2-40B4-BE49-F238E27FC236}">
                <a16:creationId xmlns:a16="http://schemas.microsoft.com/office/drawing/2014/main" id="{7F7AB7B0-6D38-7916-11D8-EF8F1D03BD53}"/>
              </a:ext>
            </a:extLst>
          </p:cNvPr>
          <p:cNvSpPr/>
          <p:nvPr/>
        </p:nvSpPr>
        <p:spPr>
          <a:xfrm>
            <a:off x="12806147" y="2438400"/>
            <a:ext cx="11097872" cy="1431879"/>
          </a:xfrm>
          <a:prstGeom prst="rect">
            <a:avLst/>
          </a:prstGeom>
          <a:gradFill flip="none" rotWithShape="1">
            <a:gsLst>
              <a:gs pos="14000">
                <a:srgbClr val="F67716"/>
              </a:gs>
              <a:gs pos="84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8004B260-E4B9-4920-A17A-20EFAAAA26CF}"/>
              </a:ext>
            </a:extLst>
          </p:cNvPr>
          <p:cNvSpPr/>
          <p:nvPr/>
        </p:nvSpPr>
        <p:spPr>
          <a:xfrm rot="5400000">
            <a:off x="-1821980" y="-6826042"/>
            <a:ext cx="14813929" cy="13369821"/>
          </a:xfrm>
          <a:custGeom>
            <a:avLst/>
            <a:gdLst/>
            <a:ahLst/>
            <a:cxnLst/>
            <a:rect l="l" t="t" r="r" b="b"/>
            <a:pathLst>
              <a:path w="14813929" h="13369821">
                <a:moveTo>
                  <a:pt x="11174062" y="2907788"/>
                </a:moveTo>
                <a:cubicBezTo>
                  <a:pt x="11174062" y="2915407"/>
                  <a:pt x="11176577" y="2921733"/>
                  <a:pt x="11181606" y="2926761"/>
                </a:cubicBezTo>
                <a:cubicBezTo>
                  <a:pt x="11186635" y="2931791"/>
                  <a:pt x="11192808" y="2934306"/>
                  <a:pt x="11200123" y="2934306"/>
                </a:cubicBezTo>
                <a:cubicBezTo>
                  <a:pt x="11207438" y="2934306"/>
                  <a:pt x="11213610" y="2931791"/>
                  <a:pt x="11218639" y="2926761"/>
                </a:cubicBezTo>
                <a:cubicBezTo>
                  <a:pt x="11223669" y="2921733"/>
                  <a:pt x="11226183" y="2915407"/>
                  <a:pt x="11226183" y="2907788"/>
                </a:cubicBezTo>
                <a:cubicBezTo>
                  <a:pt x="11226183" y="2900168"/>
                  <a:pt x="11223669" y="2893919"/>
                  <a:pt x="11218639" y="2889043"/>
                </a:cubicBezTo>
                <a:cubicBezTo>
                  <a:pt x="11213610" y="2884166"/>
                  <a:pt x="11207438" y="2881728"/>
                  <a:pt x="11200123" y="2881728"/>
                </a:cubicBezTo>
                <a:cubicBezTo>
                  <a:pt x="11192808" y="2881728"/>
                  <a:pt x="11186635" y="2884166"/>
                  <a:pt x="11181606" y="2889043"/>
                </a:cubicBezTo>
                <a:cubicBezTo>
                  <a:pt x="11176577" y="2893919"/>
                  <a:pt x="11174062" y="2900168"/>
                  <a:pt x="11174062" y="2907788"/>
                </a:cubicBezTo>
                <a:close/>
                <a:moveTo>
                  <a:pt x="11116912" y="3373293"/>
                </a:moveTo>
                <a:lnTo>
                  <a:pt x="11116912" y="3315229"/>
                </a:lnTo>
                <a:lnTo>
                  <a:pt x="11117370" y="3315229"/>
                </a:lnTo>
                <a:cubicBezTo>
                  <a:pt x="11130781" y="3315229"/>
                  <a:pt x="11143582" y="3317972"/>
                  <a:pt x="11155774" y="3323459"/>
                </a:cubicBezTo>
                <a:cubicBezTo>
                  <a:pt x="11167966" y="3328945"/>
                  <a:pt x="11177872" y="3336946"/>
                  <a:pt x="11185492" y="3347461"/>
                </a:cubicBezTo>
                <a:cubicBezTo>
                  <a:pt x="11193112" y="3357977"/>
                  <a:pt x="11196922" y="3370550"/>
                  <a:pt x="11196922" y="3385181"/>
                </a:cubicBezTo>
                <a:cubicBezTo>
                  <a:pt x="11196922" y="3401030"/>
                  <a:pt x="11193341" y="3413299"/>
                  <a:pt x="11186178" y="3421985"/>
                </a:cubicBezTo>
                <a:cubicBezTo>
                  <a:pt x="11179015" y="3430672"/>
                  <a:pt x="11169490" y="3435015"/>
                  <a:pt x="11157603" y="3435015"/>
                </a:cubicBezTo>
                <a:cubicBezTo>
                  <a:pt x="11146021" y="3435015"/>
                  <a:pt x="11136343" y="3430367"/>
                  <a:pt x="11128571" y="3421071"/>
                </a:cubicBezTo>
                <a:cubicBezTo>
                  <a:pt x="11120799" y="3411774"/>
                  <a:pt x="11116912" y="3395849"/>
                  <a:pt x="11116912" y="3373293"/>
                </a:cubicBezTo>
                <a:close/>
                <a:moveTo>
                  <a:pt x="11116912" y="3906694"/>
                </a:moveTo>
                <a:lnTo>
                  <a:pt x="11116912" y="3848629"/>
                </a:lnTo>
                <a:lnTo>
                  <a:pt x="11117370" y="3848629"/>
                </a:lnTo>
                <a:cubicBezTo>
                  <a:pt x="11130781" y="3848629"/>
                  <a:pt x="11143582" y="3851373"/>
                  <a:pt x="11155774" y="3856859"/>
                </a:cubicBezTo>
                <a:cubicBezTo>
                  <a:pt x="11167966" y="3862345"/>
                  <a:pt x="11177872" y="3870347"/>
                  <a:pt x="11185492" y="3880862"/>
                </a:cubicBezTo>
                <a:cubicBezTo>
                  <a:pt x="11193112" y="3891378"/>
                  <a:pt x="11196922" y="3903950"/>
                  <a:pt x="11196922" y="3918581"/>
                </a:cubicBezTo>
                <a:cubicBezTo>
                  <a:pt x="11196922" y="3934431"/>
                  <a:pt x="11193341" y="3946699"/>
                  <a:pt x="11186178" y="3955386"/>
                </a:cubicBezTo>
                <a:cubicBezTo>
                  <a:pt x="11179015" y="3964072"/>
                  <a:pt x="11169490" y="3968416"/>
                  <a:pt x="11157603" y="3968416"/>
                </a:cubicBezTo>
                <a:cubicBezTo>
                  <a:pt x="11146021" y="3968416"/>
                  <a:pt x="11136343" y="3963768"/>
                  <a:pt x="11128571" y="3954471"/>
                </a:cubicBezTo>
                <a:cubicBezTo>
                  <a:pt x="11120799" y="3945175"/>
                  <a:pt x="11116912" y="3929249"/>
                  <a:pt x="11116912" y="3906694"/>
                </a:cubicBezTo>
                <a:close/>
                <a:moveTo>
                  <a:pt x="11116912" y="8288193"/>
                </a:moveTo>
                <a:lnTo>
                  <a:pt x="11116912" y="8230128"/>
                </a:lnTo>
                <a:lnTo>
                  <a:pt x="11117370" y="8230128"/>
                </a:lnTo>
                <a:cubicBezTo>
                  <a:pt x="11130781" y="8230128"/>
                  <a:pt x="11143582" y="8232872"/>
                  <a:pt x="11155774" y="8238358"/>
                </a:cubicBezTo>
                <a:cubicBezTo>
                  <a:pt x="11167966" y="8243845"/>
                  <a:pt x="11177872" y="8251846"/>
                  <a:pt x="11185492" y="8262361"/>
                </a:cubicBezTo>
                <a:cubicBezTo>
                  <a:pt x="11193112" y="8272877"/>
                  <a:pt x="11196922" y="8285450"/>
                  <a:pt x="11196922" y="8300080"/>
                </a:cubicBezTo>
                <a:cubicBezTo>
                  <a:pt x="11196922" y="8315930"/>
                  <a:pt x="11193341" y="8328198"/>
                  <a:pt x="11186178" y="8336885"/>
                </a:cubicBezTo>
                <a:cubicBezTo>
                  <a:pt x="11179015" y="8345572"/>
                  <a:pt x="11169490" y="8349915"/>
                  <a:pt x="11157603" y="8349915"/>
                </a:cubicBezTo>
                <a:cubicBezTo>
                  <a:pt x="11146021" y="8349915"/>
                  <a:pt x="11136343" y="8345267"/>
                  <a:pt x="11128571" y="8335970"/>
                </a:cubicBezTo>
                <a:cubicBezTo>
                  <a:pt x="11120799" y="8326674"/>
                  <a:pt x="11116912" y="8310748"/>
                  <a:pt x="11116912" y="8288193"/>
                </a:cubicBezTo>
                <a:close/>
                <a:moveTo>
                  <a:pt x="11025015" y="3645327"/>
                </a:moveTo>
                <a:cubicBezTo>
                  <a:pt x="11025015" y="3630087"/>
                  <a:pt x="11028597" y="3616600"/>
                  <a:pt x="11035759" y="3604865"/>
                </a:cubicBezTo>
                <a:cubicBezTo>
                  <a:pt x="11042922" y="3593131"/>
                  <a:pt x="11052904" y="3583987"/>
                  <a:pt x="11065706" y="3577433"/>
                </a:cubicBezTo>
                <a:cubicBezTo>
                  <a:pt x="11078508" y="3570881"/>
                  <a:pt x="11093443" y="3567603"/>
                  <a:pt x="11110512" y="3567603"/>
                </a:cubicBezTo>
                <a:cubicBezTo>
                  <a:pt x="11127580" y="3567603"/>
                  <a:pt x="11142516" y="3570881"/>
                  <a:pt x="11155317" y="3577433"/>
                </a:cubicBezTo>
                <a:cubicBezTo>
                  <a:pt x="11168119" y="3583987"/>
                  <a:pt x="11178101" y="3593131"/>
                  <a:pt x="11185264" y="3604865"/>
                </a:cubicBezTo>
                <a:cubicBezTo>
                  <a:pt x="11192427" y="3616600"/>
                  <a:pt x="11196008" y="3630087"/>
                  <a:pt x="11196008" y="3645327"/>
                </a:cubicBezTo>
                <a:cubicBezTo>
                  <a:pt x="11196008" y="3660263"/>
                  <a:pt x="11192427" y="3673598"/>
                  <a:pt x="11185264" y="3685333"/>
                </a:cubicBezTo>
                <a:cubicBezTo>
                  <a:pt x="11178101" y="3697067"/>
                  <a:pt x="11168119" y="3706211"/>
                  <a:pt x="11155317" y="3712765"/>
                </a:cubicBezTo>
                <a:cubicBezTo>
                  <a:pt x="11142516" y="3719317"/>
                  <a:pt x="11127580" y="3722595"/>
                  <a:pt x="11110512" y="3722595"/>
                </a:cubicBezTo>
                <a:cubicBezTo>
                  <a:pt x="11093443" y="3722595"/>
                  <a:pt x="11078508" y="3719317"/>
                  <a:pt x="11065706" y="3712765"/>
                </a:cubicBezTo>
                <a:cubicBezTo>
                  <a:pt x="11052904" y="3706211"/>
                  <a:pt x="11042922" y="3697067"/>
                  <a:pt x="11035759" y="3685333"/>
                </a:cubicBezTo>
                <a:cubicBezTo>
                  <a:pt x="11028597" y="3673598"/>
                  <a:pt x="11025015" y="3660263"/>
                  <a:pt x="11025015" y="3645327"/>
                </a:cubicBezTo>
                <a:close/>
                <a:moveTo>
                  <a:pt x="11025015" y="5035444"/>
                </a:moveTo>
                <a:cubicBezTo>
                  <a:pt x="11025015" y="5020204"/>
                  <a:pt x="11028597" y="5006793"/>
                  <a:pt x="11035759" y="4995210"/>
                </a:cubicBezTo>
                <a:cubicBezTo>
                  <a:pt x="11042922" y="4983628"/>
                  <a:pt x="11052904" y="4974484"/>
                  <a:pt x="11065706" y="4967778"/>
                </a:cubicBezTo>
                <a:cubicBezTo>
                  <a:pt x="11078508" y="4961073"/>
                  <a:pt x="11093443" y="4957720"/>
                  <a:pt x="11110512" y="4957720"/>
                </a:cubicBezTo>
                <a:cubicBezTo>
                  <a:pt x="11127580" y="4957720"/>
                  <a:pt x="11142516" y="4961073"/>
                  <a:pt x="11155317" y="4967778"/>
                </a:cubicBezTo>
                <a:cubicBezTo>
                  <a:pt x="11168119" y="4974484"/>
                  <a:pt x="11178101" y="4983628"/>
                  <a:pt x="11185264" y="4995210"/>
                </a:cubicBezTo>
                <a:cubicBezTo>
                  <a:pt x="11192427" y="5006793"/>
                  <a:pt x="11196008" y="5020204"/>
                  <a:pt x="11196008" y="5035444"/>
                </a:cubicBezTo>
                <a:cubicBezTo>
                  <a:pt x="11196008" y="5050684"/>
                  <a:pt x="11192427" y="5064095"/>
                  <a:pt x="11185264" y="5075678"/>
                </a:cubicBezTo>
                <a:cubicBezTo>
                  <a:pt x="11178101" y="5087261"/>
                  <a:pt x="11168119" y="5096404"/>
                  <a:pt x="11155317" y="5103110"/>
                </a:cubicBezTo>
                <a:cubicBezTo>
                  <a:pt x="11142516" y="5109816"/>
                  <a:pt x="11127580" y="5113168"/>
                  <a:pt x="11110512" y="5113168"/>
                </a:cubicBezTo>
                <a:cubicBezTo>
                  <a:pt x="11093443" y="5113168"/>
                  <a:pt x="11078508" y="5109816"/>
                  <a:pt x="11065706" y="5103110"/>
                </a:cubicBezTo>
                <a:cubicBezTo>
                  <a:pt x="11052904" y="5096404"/>
                  <a:pt x="11042922" y="5087261"/>
                  <a:pt x="11035759" y="5075678"/>
                </a:cubicBezTo>
                <a:cubicBezTo>
                  <a:pt x="11028597" y="5064095"/>
                  <a:pt x="11025015" y="5050684"/>
                  <a:pt x="11025015" y="5035444"/>
                </a:cubicBezTo>
                <a:close/>
                <a:moveTo>
                  <a:pt x="11024558" y="4762496"/>
                </a:moveTo>
                <a:cubicBezTo>
                  <a:pt x="11024558" y="4749694"/>
                  <a:pt x="11027758" y="4737655"/>
                  <a:pt x="11034159" y="4726377"/>
                </a:cubicBezTo>
                <a:cubicBezTo>
                  <a:pt x="11040560" y="4715100"/>
                  <a:pt x="11050161" y="4706032"/>
                  <a:pt x="11062963" y="4699173"/>
                </a:cubicBezTo>
                <a:cubicBezTo>
                  <a:pt x="11075764" y="4692316"/>
                  <a:pt x="11091614" y="4688887"/>
                  <a:pt x="11110512" y="4688887"/>
                </a:cubicBezTo>
                <a:cubicBezTo>
                  <a:pt x="11129409" y="4688887"/>
                  <a:pt x="11145259" y="4692392"/>
                  <a:pt x="11158060" y="4699402"/>
                </a:cubicBezTo>
                <a:cubicBezTo>
                  <a:pt x="11170862" y="4706413"/>
                  <a:pt x="11180463" y="4715557"/>
                  <a:pt x="11186864" y="4726834"/>
                </a:cubicBezTo>
                <a:cubicBezTo>
                  <a:pt x="11193265" y="4738112"/>
                  <a:pt x="11196465" y="4750304"/>
                  <a:pt x="11196465" y="4763410"/>
                </a:cubicBezTo>
                <a:cubicBezTo>
                  <a:pt x="11196465" y="4776212"/>
                  <a:pt x="11193265" y="4788175"/>
                  <a:pt x="11186864" y="4799300"/>
                </a:cubicBezTo>
                <a:cubicBezTo>
                  <a:pt x="11180463" y="4810426"/>
                  <a:pt x="11170862" y="4819493"/>
                  <a:pt x="11158060" y="4826504"/>
                </a:cubicBezTo>
                <a:cubicBezTo>
                  <a:pt x="11145259" y="4833514"/>
                  <a:pt x="11129409" y="4837020"/>
                  <a:pt x="11110512" y="4837020"/>
                </a:cubicBezTo>
                <a:cubicBezTo>
                  <a:pt x="11091614" y="4837020"/>
                  <a:pt x="11075764" y="4833514"/>
                  <a:pt x="11062963" y="4826504"/>
                </a:cubicBezTo>
                <a:cubicBezTo>
                  <a:pt x="11050161" y="4819493"/>
                  <a:pt x="11040560" y="4810350"/>
                  <a:pt x="11034159" y="4799072"/>
                </a:cubicBezTo>
                <a:cubicBezTo>
                  <a:pt x="11027758" y="4787795"/>
                  <a:pt x="11024558" y="4775602"/>
                  <a:pt x="11024558" y="4762496"/>
                </a:cubicBezTo>
                <a:close/>
                <a:moveTo>
                  <a:pt x="11024558" y="5438771"/>
                </a:moveTo>
                <a:cubicBezTo>
                  <a:pt x="11024558" y="5425969"/>
                  <a:pt x="11027758" y="5413930"/>
                  <a:pt x="11034159" y="5402652"/>
                </a:cubicBezTo>
                <a:cubicBezTo>
                  <a:pt x="11040560" y="5391374"/>
                  <a:pt x="11050161" y="5382307"/>
                  <a:pt x="11062963" y="5375449"/>
                </a:cubicBezTo>
                <a:cubicBezTo>
                  <a:pt x="11075764" y="5368591"/>
                  <a:pt x="11091614" y="5365162"/>
                  <a:pt x="11110512" y="5365162"/>
                </a:cubicBezTo>
                <a:cubicBezTo>
                  <a:pt x="11129409" y="5365162"/>
                  <a:pt x="11145259" y="5368667"/>
                  <a:pt x="11158060" y="5375677"/>
                </a:cubicBezTo>
                <a:cubicBezTo>
                  <a:pt x="11170862" y="5382687"/>
                  <a:pt x="11180463" y="5391832"/>
                  <a:pt x="11186864" y="5403109"/>
                </a:cubicBezTo>
                <a:cubicBezTo>
                  <a:pt x="11193265" y="5414387"/>
                  <a:pt x="11196465" y="5426579"/>
                  <a:pt x="11196465" y="5439685"/>
                </a:cubicBezTo>
                <a:cubicBezTo>
                  <a:pt x="11196465" y="5452487"/>
                  <a:pt x="11193265" y="5464450"/>
                  <a:pt x="11186864" y="5475575"/>
                </a:cubicBezTo>
                <a:cubicBezTo>
                  <a:pt x="11180463" y="5486700"/>
                  <a:pt x="11170862" y="5495769"/>
                  <a:pt x="11158060" y="5502779"/>
                </a:cubicBezTo>
                <a:cubicBezTo>
                  <a:pt x="11145259" y="5509789"/>
                  <a:pt x="11129409" y="5513295"/>
                  <a:pt x="11110512" y="5513295"/>
                </a:cubicBezTo>
                <a:cubicBezTo>
                  <a:pt x="11091614" y="5513295"/>
                  <a:pt x="11075764" y="5509789"/>
                  <a:pt x="11062963" y="5502779"/>
                </a:cubicBezTo>
                <a:cubicBezTo>
                  <a:pt x="11050161" y="5495769"/>
                  <a:pt x="11040560" y="5486625"/>
                  <a:pt x="11034159" y="5475347"/>
                </a:cubicBezTo>
                <a:cubicBezTo>
                  <a:pt x="11027758" y="5464069"/>
                  <a:pt x="11024558" y="5451877"/>
                  <a:pt x="11024558" y="5438771"/>
                </a:cubicBezTo>
                <a:close/>
                <a:moveTo>
                  <a:pt x="11024558" y="7496171"/>
                </a:moveTo>
                <a:cubicBezTo>
                  <a:pt x="11024558" y="7483369"/>
                  <a:pt x="11027758" y="7471329"/>
                  <a:pt x="11034159" y="7460052"/>
                </a:cubicBezTo>
                <a:cubicBezTo>
                  <a:pt x="11040560" y="7448774"/>
                  <a:pt x="11050161" y="7439707"/>
                  <a:pt x="11062963" y="7432849"/>
                </a:cubicBezTo>
                <a:cubicBezTo>
                  <a:pt x="11075764" y="7425990"/>
                  <a:pt x="11091614" y="7422562"/>
                  <a:pt x="11110512" y="7422562"/>
                </a:cubicBezTo>
                <a:cubicBezTo>
                  <a:pt x="11129409" y="7422562"/>
                  <a:pt x="11145259" y="7426067"/>
                  <a:pt x="11158060" y="7433077"/>
                </a:cubicBezTo>
                <a:cubicBezTo>
                  <a:pt x="11170862" y="7440087"/>
                  <a:pt x="11180463" y="7449232"/>
                  <a:pt x="11186864" y="7460509"/>
                </a:cubicBezTo>
                <a:cubicBezTo>
                  <a:pt x="11193265" y="7471787"/>
                  <a:pt x="11196465" y="7483979"/>
                  <a:pt x="11196465" y="7497085"/>
                </a:cubicBezTo>
                <a:cubicBezTo>
                  <a:pt x="11196465" y="7509886"/>
                  <a:pt x="11193265" y="7521850"/>
                  <a:pt x="11186864" y="7532975"/>
                </a:cubicBezTo>
                <a:cubicBezTo>
                  <a:pt x="11180463" y="7544100"/>
                  <a:pt x="11170862" y="7553168"/>
                  <a:pt x="11158060" y="7560179"/>
                </a:cubicBezTo>
                <a:cubicBezTo>
                  <a:pt x="11145259" y="7567189"/>
                  <a:pt x="11129409" y="7570695"/>
                  <a:pt x="11110512" y="7570695"/>
                </a:cubicBezTo>
                <a:cubicBezTo>
                  <a:pt x="11091614" y="7570695"/>
                  <a:pt x="11075764" y="7567189"/>
                  <a:pt x="11062963" y="7560179"/>
                </a:cubicBezTo>
                <a:cubicBezTo>
                  <a:pt x="11050161" y="7553168"/>
                  <a:pt x="11040560" y="7544025"/>
                  <a:pt x="11034159" y="7532747"/>
                </a:cubicBezTo>
                <a:cubicBezTo>
                  <a:pt x="11027758" y="7521469"/>
                  <a:pt x="11024558" y="7509277"/>
                  <a:pt x="11024558" y="7496171"/>
                </a:cubicBezTo>
                <a:close/>
                <a:moveTo>
                  <a:pt x="10997126" y="4605067"/>
                </a:moveTo>
                <a:lnTo>
                  <a:pt x="11129714" y="4605067"/>
                </a:lnTo>
                <a:cubicBezTo>
                  <a:pt x="11163547" y="4605067"/>
                  <a:pt x="11188617" y="4597142"/>
                  <a:pt x="11204923" y="4581292"/>
                </a:cubicBezTo>
                <a:cubicBezTo>
                  <a:pt x="11221230" y="4565442"/>
                  <a:pt x="11229384" y="4544107"/>
                  <a:pt x="11229384" y="4517284"/>
                </a:cubicBezTo>
                <a:cubicBezTo>
                  <a:pt x="11229384" y="4499910"/>
                  <a:pt x="11225269" y="4484289"/>
                  <a:pt x="11217039" y="4470421"/>
                </a:cubicBezTo>
                <a:cubicBezTo>
                  <a:pt x="11208810" y="4456553"/>
                  <a:pt x="11197532" y="4446113"/>
                  <a:pt x="11183206" y="4439103"/>
                </a:cubicBezTo>
                <a:lnTo>
                  <a:pt x="11223897" y="4436360"/>
                </a:lnTo>
                <a:lnTo>
                  <a:pt x="11223897" y="4401613"/>
                </a:lnTo>
                <a:lnTo>
                  <a:pt x="10997126" y="4401613"/>
                </a:lnTo>
                <a:lnTo>
                  <a:pt x="10997126" y="4440018"/>
                </a:lnTo>
                <a:lnTo>
                  <a:pt x="11114626" y="4440018"/>
                </a:lnTo>
                <a:cubicBezTo>
                  <a:pt x="11140839" y="4440018"/>
                  <a:pt x="11161032" y="4446495"/>
                  <a:pt x="11175205" y="4459448"/>
                </a:cubicBezTo>
                <a:cubicBezTo>
                  <a:pt x="11189379" y="4472402"/>
                  <a:pt x="11196465" y="4488786"/>
                  <a:pt x="11196465" y="4508598"/>
                </a:cubicBezTo>
                <a:cubicBezTo>
                  <a:pt x="11196465" y="4547307"/>
                  <a:pt x="11172843" y="4566662"/>
                  <a:pt x="11125599" y="4566662"/>
                </a:cubicBezTo>
                <a:lnTo>
                  <a:pt x="10997126" y="4566662"/>
                </a:lnTo>
                <a:close/>
                <a:moveTo>
                  <a:pt x="10997126" y="6460765"/>
                </a:moveTo>
                <a:lnTo>
                  <a:pt x="11201952" y="6370697"/>
                </a:lnTo>
                <a:lnTo>
                  <a:pt x="11201952" y="6357438"/>
                </a:lnTo>
                <a:lnTo>
                  <a:pt x="11324481" y="6413674"/>
                </a:lnTo>
                <a:lnTo>
                  <a:pt x="11324481" y="6373440"/>
                </a:lnTo>
                <a:lnTo>
                  <a:pt x="10997126" y="6224850"/>
                </a:lnTo>
                <a:lnTo>
                  <a:pt x="10997126" y="6264627"/>
                </a:lnTo>
                <a:lnTo>
                  <a:pt x="11173605" y="6344179"/>
                </a:lnTo>
                <a:lnTo>
                  <a:pt x="10997126" y="6419160"/>
                </a:lnTo>
                <a:close/>
                <a:moveTo>
                  <a:pt x="10997126" y="6661171"/>
                </a:moveTo>
                <a:lnTo>
                  <a:pt x="11029130" y="6661171"/>
                </a:lnTo>
                <a:lnTo>
                  <a:pt x="11029130" y="6537270"/>
                </a:lnTo>
                <a:lnTo>
                  <a:pt x="11192350" y="6663457"/>
                </a:lnTo>
                <a:lnTo>
                  <a:pt x="11223897" y="6663457"/>
                </a:lnTo>
                <a:lnTo>
                  <a:pt x="11223897" y="6492007"/>
                </a:lnTo>
                <a:lnTo>
                  <a:pt x="11191893" y="6492007"/>
                </a:lnTo>
                <a:lnTo>
                  <a:pt x="11191893" y="6620480"/>
                </a:lnTo>
                <a:lnTo>
                  <a:pt x="11028673" y="6494293"/>
                </a:lnTo>
                <a:lnTo>
                  <a:pt x="10997126" y="6494293"/>
                </a:lnTo>
                <a:close/>
                <a:moveTo>
                  <a:pt x="10997126" y="7239986"/>
                </a:moveTo>
                <a:lnTo>
                  <a:pt x="11223897" y="7173692"/>
                </a:lnTo>
                <a:lnTo>
                  <a:pt x="11223897" y="7134373"/>
                </a:lnTo>
                <a:lnTo>
                  <a:pt x="11036902" y="7078595"/>
                </a:lnTo>
                <a:lnTo>
                  <a:pt x="11223897" y="7022816"/>
                </a:lnTo>
                <a:lnTo>
                  <a:pt x="11223897" y="6983497"/>
                </a:lnTo>
                <a:lnTo>
                  <a:pt x="10997126" y="6917203"/>
                </a:lnTo>
                <a:lnTo>
                  <a:pt x="10997126" y="6956065"/>
                </a:lnTo>
                <a:lnTo>
                  <a:pt x="11174977" y="7003614"/>
                </a:lnTo>
                <a:lnTo>
                  <a:pt x="10997126" y="7057106"/>
                </a:lnTo>
                <a:lnTo>
                  <a:pt x="10997126" y="7100540"/>
                </a:lnTo>
                <a:lnTo>
                  <a:pt x="11174977" y="7153575"/>
                </a:lnTo>
                <a:lnTo>
                  <a:pt x="10997126" y="7201581"/>
                </a:lnTo>
                <a:close/>
                <a:moveTo>
                  <a:pt x="10997126" y="8490275"/>
                </a:moveTo>
                <a:lnTo>
                  <a:pt x="11260473" y="8490275"/>
                </a:lnTo>
                <a:cubicBezTo>
                  <a:pt x="11271751" y="8490275"/>
                  <a:pt x="11279752" y="8492790"/>
                  <a:pt x="11284476" y="8497820"/>
                </a:cubicBezTo>
                <a:cubicBezTo>
                  <a:pt x="11289201" y="8502848"/>
                  <a:pt x="11291563" y="8511002"/>
                  <a:pt x="11291563" y="8522279"/>
                </a:cubicBezTo>
                <a:lnTo>
                  <a:pt x="11291563" y="8540110"/>
                </a:lnTo>
                <a:lnTo>
                  <a:pt x="11324481" y="8540110"/>
                </a:lnTo>
                <a:lnTo>
                  <a:pt x="11324481" y="8516336"/>
                </a:lnTo>
                <a:cubicBezTo>
                  <a:pt x="11324481" y="8495305"/>
                  <a:pt x="11319452" y="8479302"/>
                  <a:pt x="11309394" y="8468330"/>
                </a:cubicBezTo>
                <a:cubicBezTo>
                  <a:pt x="11299335" y="8457357"/>
                  <a:pt x="11283333" y="8451871"/>
                  <a:pt x="11261388" y="8451871"/>
                </a:cubicBezTo>
                <a:lnTo>
                  <a:pt x="10997126" y="8451871"/>
                </a:lnTo>
                <a:close/>
                <a:moveTo>
                  <a:pt x="10997126" y="8710722"/>
                </a:moveTo>
                <a:lnTo>
                  <a:pt x="11223897" y="8710722"/>
                </a:lnTo>
                <a:lnTo>
                  <a:pt x="11223897" y="8672317"/>
                </a:lnTo>
                <a:lnTo>
                  <a:pt x="10997126" y="8672317"/>
                </a:lnTo>
                <a:close/>
                <a:moveTo>
                  <a:pt x="10997126" y="9099190"/>
                </a:moveTo>
                <a:lnTo>
                  <a:pt x="11201952" y="9009121"/>
                </a:lnTo>
                <a:lnTo>
                  <a:pt x="11201952" y="8995862"/>
                </a:lnTo>
                <a:lnTo>
                  <a:pt x="11324481" y="9052098"/>
                </a:lnTo>
                <a:lnTo>
                  <a:pt x="11324481" y="9011865"/>
                </a:lnTo>
                <a:lnTo>
                  <a:pt x="10997126" y="8863274"/>
                </a:lnTo>
                <a:lnTo>
                  <a:pt x="10997126" y="8903051"/>
                </a:lnTo>
                <a:lnTo>
                  <a:pt x="11173605" y="8982604"/>
                </a:lnTo>
                <a:lnTo>
                  <a:pt x="10997126" y="9057585"/>
                </a:lnTo>
                <a:close/>
                <a:moveTo>
                  <a:pt x="10997126" y="9299596"/>
                </a:moveTo>
                <a:lnTo>
                  <a:pt x="11029130" y="9299596"/>
                </a:lnTo>
                <a:lnTo>
                  <a:pt x="11029130" y="9175694"/>
                </a:lnTo>
                <a:lnTo>
                  <a:pt x="11192350" y="9301882"/>
                </a:lnTo>
                <a:lnTo>
                  <a:pt x="11223897" y="9301882"/>
                </a:lnTo>
                <a:lnTo>
                  <a:pt x="11223897" y="9130432"/>
                </a:lnTo>
                <a:lnTo>
                  <a:pt x="11191893" y="9130432"/>
                </a:lnTo>
                <a:lnTo>
                  <a:pt x="11191893" y="9258905"/>
                </a:lnTo>
                <a:lnTo>
                  <a:pt x="11028673" y="9132717"/>
                </a:lnTo>
                <a:lnTo>
                  <a:pt x="10997126" y="9132717"/>
                </a:lnTo>
                <a:close/>
                <a:moveTo>
                  <a:pt x="10991640" y="3114671"/>
                </a:moveTo>
                <a:cubicBezTo>
                  <a:pt x="10991640" y="3136311"/>
                  <a:pt x="10996593" y="3155743"/>
                  <a:pt x="11006499" y="3172964"/>
                </a:cubicBezTo>
                <a:cubicBezTo>
                  <a:pt x="11016405" y="3190185"/>
                  <a:pt x="11030273" y="3203749"/>
                  <a:pt x="11048104" y="3213654"/>
                </a:cubicBezTo>
                <a:cubicBezTo>
                  <a:pt x="11065935" y="3223560"/>
                  <a:pt x="11086737" y="3228514"/>
                  <a:pt x="11110512" y="3228514"/>
                </a:cubicBezTo>
                <a:cubicBezTo>
                  <a:pt x="11134286" y="3228514"/>
                  <a:pt x="11155089" y="3223560"/>
                  <a:pt x="11172919" y="3213654"/>
                </a:cubicBezTo>
                <a:cubicBezTo>
                  <a:pt x="11190750" y="3203749"/>
                  <a:pt x="11204619" y="3190185"/>
                  <a:pt x="11214525" y="3172964"/>
                </a:cubicBezTo>
                <a:cubicBezTo>
                  <a:pt x="11224431" y="3155743"/>
                  <a:pt x="11229384" y="3136311"/>
                  <a:pt x="11229384" y="3114671"/>
                </a:cubicBezTo>
                <a:cubicBezTo>
                  <a:pt x="11229384" y="3087848"/>
                  <a:pt x="11222221" y="3065141"/>
                  <a:pt x="11207895" y="3046548"/>
                </a:cubicBezTo>
                <a:cubicBezTo>
                  <a:pt x="11193570" y="3027955"/>
                  <a:pt x="11174977" y="3016373"/>
                  <a:pt x="11152117" y="3011801"/>
                </a:cubicBezTo>
                <a:lnTo>
                  <a:pt x="11152117" y="3051120"/>
                </a:lnTo>
                <a:cubicBezTo>
                  <a:pt x="11166442" y="3054168"/>
                  <a:pt x="11177491" y="3061636"/>
                  <a:pt x="11185264" y="3073523"/>
                </a:cubicBezTo>
                <a:cubicBezTo>
                  <a:pt x="11193036" y="3085410"/>
                  <a:pt x="11196922" y="3099278"/>
                  <a:pt x="11196922" y="3115128"/>
                </a:cubicBezTo>
                <a:cubicBezTo>
                  <a:pt x="11196922" y="3127929"/>
                  <a:pt x="11193646" y="3139969"/>
                  <a:pt x="11187093" y="3151247"/>
                </a:cubicBezTo>
                <a:cubicBezTo>
                  <a:pt x="11180539" y="3162524"/>
                  <a:pt x="11170862" y="3171668"/>
                  <a:pt x="11158060" y="3178679"/>
                </a:cubicBezTo>
                <a:cubicBezTo>
                  <a:pt x="11145259" y="3185689"/>
                  <a:pt x="11129409" y="3189194"/>
                  <a:pt x="11110512" y="3189194"/>
                </a:cubicBezTo>
                <a:cubicBezTo>
                  <a:pt x="11091614" y="3189194"/>
                  <a:pt x="11075764" y="3185689"/>
                  <a:pt x="11062963" y="3178679"/>
                </a:cubicBezTo>
                <a:cubicBezTo>
                  <a:pt x="11050161" y="3171668"/>
                  <a:pt x="11040560" y="3162524"/>
                  <a:pt x="11034159" y="3151247"/>
                </a:cubicBezTo>
                <a:cubicBezTo>
                  <a:pt x="11027758" y="3139969"/>
                  <a:pt x="11024558" y="3127929"/>
                  <a:pt x="11024558" y="3115128"/>
                </a:cubicBezTo>
                <a:cubicBezTo>
                  <a:pt x="11024558" y="3099278"/>
                  <a:pt x="11028444" y="3085410"/>
                  <a:pt x="11036217" y="3073523"/>
                </a:cubicBezTo>
                <a:cubicBezTo>
                  <a:pt x="11043989" y="3061636"/>
                  <a:pt x="11054886" y="3054168"/>
                  <a:pt x="11068906" y="3051120"/>
                </a:cubicBezTo>
                <a:lnTo>
                  <a:pt x="11068906" y="3011801"/>
                </a:lnTo>
                <a:cubicBezTo>
                  <a:pt x="11045437" y="3016677"/>
                  <a:pt x="11026692" y="3028336"/>
                  <a:pt x="11012671" y="3046777"/>
                </a:cubicBezTo>
                <a:cubicBezTo>
                  <a:pt x="10998650" y="3065217"/>
                  <a:pt x="10991640" y="3087848"/>
                  <a:pt x="10991640" y="3114671"/>
                </a:cubicBezTo>
                <a:close/>
                <a:moveTo>
                  <a:pt x="10991640" y="3372379"/>
                </a:moveTo>
                <a:cubicBezTo>
                  <a:pt x="10991640" y="3388534"/>
                  <a:pt x="10994611" y="3403774"/>
                  <a:pt x="11000555" y="3418099"/>
                </a:cubicBezTo>
                <a:cubicBezTo>
                  <a:pt x="11006499" y="3432425"/>
                  <a:pt x="11015109" y="3444388"/>
                  <a:pt x="11026387" y="3453989"/>
                </a:cubicBezTo>
                <a:cubicBezTo>
                  <a:pt x="11037664" y="3463591"/>
                  <a:pt x="11051533" y="3469153"/>
                  <a:pt x="11067992" y="3470677"/>
                </a:cubicBezTo>
                <a:lnTo>
                  <a:pt x="11067992" y="3431358"/>
                </a:lnTo>
                <a:cubicBezTo>
                  <a:pt x="11053666" y="3428615"/>
                  <a:pt x="11042770" y="3421833"/>
                  <a:pt x="11035302" y="3411012"/>
                </a:cubicBezTo>
                <a:cubicBezTo>
                  <a:pt x="11027835" y="3400192"/>
                  <a:pt x="11024101" y="3387314"/>
                  <a:pt x="11024101" y="3372379"/>
                </a:cubicBezTo>
                <a:cubicBezTo>
                  <a:pt x="11024101" y="3355006"/>
                  <a:pt x="11029206" y="3341137"/>
                  <a:pt x="11039417" y="3330774"/>
                </a:cubicBezTo>
                <a:cubicBezTo>
                  <a:pt x="11049628" y="3320411"/>
                  <a:pt x="11064639" y="3315229"/>
                  <a:pt x="11084451" y="3315229"/>
                </a:cubicBezTo>
                <a:lnTo>
                  <a:pt x="11087194" y="3315229"/>
                </a:lnTo>
                <a:lnTo>
                  <a:pt x="11087194" y="3376494"/>
                </a:lnTo>
                <a:cubicBezTo>
                  <a:pt x="11087194" y="3406974"/>
                  <a:pt x="11093443" y="3431053"/>
                  <a:pt x="11105940" y="3448731"/>
                </a:cubicBezTo>
                <a:cubicBezTo>
                  <a:pt x="11118436" y="3466410"/>
                  <a:pt x="11136267" y="3475249"/>
                  <a:pt x="11159432" y="3475249"/>
                </a:cubicBezTo>
                <a:cubicBezTo>
                  <a:pt x="11171929" y="3475249"/>
                  <a:pt x="11183511" y="3472201"/>
                  <a:pt x="11194179" y="3466105"/>
                </a:cubicBezTo>
                <a:cubicBezTo>
                  <a:pt x="11204847" y="3460009"/>
                  <a:pt x="11213382" y="3450713"/>
                  <a:pt x="11219782" y="3438216"/>
                </a:cubicBezTo>
                <a:cubicBezTo>
                  <a:pt x="11226183" y="3425719"/>
                  <a:pt x="11229384" y="3410022"/>
                  <a:pt x="11229384" y="3391124"/>
                </a:cubicBezTo>
                <a:cubicBezTo>
                  <a:pt x="11229384" y="3370398"/>
                  <a:pt x="11224888" y="3353862"/>
                  <a:pt x="11215896" y="3341518"/>
                </a:cubicBezTo>
                <a:cubicBezTo>
                  <a:pt x="11206905" y="3329174"/>
                  <a:pt x="11196008" y="3319801"/>
                  <a:pt x="11183206" y="3313400"/>
                </a:cubicBezTo>
                <a:lnTo>
                  <a:pt x="11223897" y="3311114"/>
                </a:lnTo>
                <a:lnTo>
                  <a:pt x="11223897" y="3276824"/>
                </a:lnTo>
                <a:lnTo>
                  <a:pt x="11084451" y="3276824"/>
                </a:lnTo>
                <a:cubicBezTo>
                  <a:pt x="11056410" y="3276824"/>
                  <a:pt x="11033931" y="3284825"/>
                  <a:pt x="11017014" y="3300827"/>
                </a:cubicBezTo>
                <a:cubicBezTo>
                  <a:pt x="11000098" y="3316829"/>
                  <a:pt x="10991640" y="3340680"/>
                  <a:pt x="10991640" y="3372379"/>
                </a:cubicBezTo>
                <a:close/>
                <a:moveTo>
                  <a:pt x="10991640" y="3905779"/>
                </a:moveTo>
                <a:cubicBezTo>
                  <a:pt x="10991640" y="3921934"/>
                  <a:pt x="10994611" y="3937174"/>
                  <a:pt x="11000555" y="3951499"/>
                </a:cubicBezTo>
                <a:cubicBezTo>
                  <a:pt x="11006499" y="3965825"/>
                  <a:pt x="11015109" y="3977788"/>
                  <a:pt x="11026387" y="3987389"/>
                </a:cubicBezTo>
                <a:cubicBezTo>
                  <a:pt x="11037664" y="3996991"/>
                  <a:pt x="11051533" y="4002554"/>
                  <a:pt x="11067992" y="4004077"/>
                </a:cubicBezTo>
                <a:lnTo>
                  <a:pt x="11067992" y="3964758"/>
                </a:lnTo>
                <a:cubicBezTo>
                  <a:pt x="11053666" y="3962015"/>
                  <a:pt x="11042770" y="3955233"/>
                  <a:pt x="11035302" y="3944413"/>
                </a:cubicBezTo>
                <a:cubicBezTo>
                  <a:pt x="11027835" y="3933592"/>
                  <a:pt x="11024101" y="3920715"/>
                  <a:pt x="11024101" y="3905779"/>
                </a:cubicBezTo>
                <a:cubicBezTo>
                  <a:pt x="11024101" y="3888406"/>
                  <a:pt x="11029206" y="3874537"/>
                  <a:pt x="11039417" y="3864174"/>
                </a:cubicBezTo>
                <a:cubicBezTo>
                  <a:pt x="11049628" y="3853811"/>
                  <a:pt x="11064639" y="3848629"/>
                  <a:pt x="11084451" y="3848629"/>
                </a:cubicBezTo>
                <a:lnTo>
                  <a:pt x="11087194" y="3848629"/>
                </a:lnTo>
                <a:lnTo>
                  <a:pt x="11087194" y="3909894"/>
                </a:lnTo>
                <a:cubicBezTo>
                  <a:pt x="11087194" y="3940374"/>
                  <a:pt x="11093443" y="3964453"/>
                  <a:pt x="11105940" y="3982132"/>
                </a:cubicBezTo>
                <a:cubicBezTo>
                  <a:pt x="11118436" y="3999810"/>
                  <a:pt x="11136267" y="4008649"/>
                  <a:pt x="11159432" y="4008649"/>
                </a:cubicBezTo>
                <a:cubicBezTo>
                  <a:pt x="11171929" y="4008649"/>
                  <a:pt x="11183511" y="4005601"/>
                  <a:pt x="11194179" y="3999506"/>
                </a:cubicBezTo>
                <a:cubicBezTo>
                  <a:pt x="11204847" y="3993409"/>
                  <a:pt x="11213382" y="3984113"/>
                  <a:pt x="11219782" y="3971616"/>
                </a:cubicBezTo>
                <a:cubicBezTo>
                  <a:pt x="11226183" y="3959120"/>
                  <a:pt x="11229384" y="3943422"/>
                  <a:pt x="11229384" y="3924525"/>
                </a:cubicBezTo>
                <a:cubicBezTo>
                  <a:pt x="11229384" y="3903799"/>
                  <a:pt x="11224888" y="3887263"/>
                  <a:pt x="11215896" y="3874918"/>
                </a:cubicBezTo>
                <a:cubicBezTo>
                  <a:pt x="11206905" y="3862573"/>
                  <a:pt x="11196008" y="3853201"/>
                  <a:pt x="11183206" y="3846800"/>
                </a:cubicBezTo>
                <a:lnTo>
                  <a:pt x="11223897" y="3844514"/>
                </a:lnTo>
                <a:lnTo>
                  <a:pt x="11223897" y="3810225"/>
                </a:lnTo>
                <a:lnTo>
                  <a:pt x="11084451" y="3810225"/>
                </a:lnTo>
                <a:cubicBezTo>
                  <a:pt x="11056410" y="3810225"/>
                  <a:pt x="11033931" y="3818225"/>
                  <a:pt x="11017014" y="3834227"/>
                </a:cubicBezTo>
                <a:cubicBezTo>
                  <a:pt x="11000098" y="3850229"/>
                  <a:pt x="10991640" y="3874081"/>
                  <a:pt x="10991640" y="3905779"/>
                </a:cubicBezTo>
                <a:close/>
                <a:moveTo>
                  <a:pt x="10991640" y="4762496"/>
                </a:moveTo>
                <a:cubicBezTo>
                  <a:pt x="10991640" y="4783832"/>
                  <a:pt x="10996516" y="4803111"/>
                  <a:pt x="11006270" y="4820332"/>
                </a:cubicBezTo>
                <a:cubicBezTo>
                  <a:pt x="11016024" y="4837553"/>
                  <a:pt x="11029816" y="4851192"/>
                  <a:pt x="11047647" y="4861251"/>
                </a:cubicBezTo>
                <a:cubicBezTo>
                  <a:pt x="11065477" y="4871309"/>
                  <a:pt x="11086432" y="4876339"/>
                  <a:pt x="11110512" y="4876339"/>
                </a:cubicBezTo>
                <a:cubicBezTo>
                  <a:pt x="11134591" y="4876339"/>
                  <a:pt x="11155546" y="4871385"/>
                  <a:pt x="11173377" y="4861480"/>
                </a:cubicBezTo>
                <a:cubicBezTo>
                  <a:pt x="11191207" y="4851574"/>
                  <a:pt x="11205000" y="4838086"/>
                  <a:pt x="11214753" y="4821017"/>
                </a:cubicBezTo>
                <a:cubicBezTo>
                  <a:pt x="11224507" y="4803949"/>
                  <a:pt x="11229384" y="4784746"/>
                  <a:pt x="11229384" y="4763410"/>
                </a:cubicBezTo>
                <a:cubicBezTo>
                  <a:pt x="11229384" y="4742074"/>
                  <a:pt x="11224507" y="4722796"/>
                  <a:pt x="11214753" y="4705574"/>
                </a:cubicBezTo>
                <a:cubicBezTo>
                  <a:pt x="11205000" y="4688354"/>
                  <a:pt x="11191207" y="4674713"/>
                  <a:pt x="11173377" y="4664655"/>
                </a:cubicBezTo>
                <a:cubicBezTo>
                  <a:pt x="11155546" y="4654596"/>
                  <a:pt x="11134591" y="4649567"/>
                  <a:pt x="11110512" y="4649567"/>
                </a:cubicBezTo>
                <a:cubicBezTo>
                  <a:pt x="11086432" y="4649567"/>
                  <a:pt x="11065477" y="4654521"/>
                  <a:pt x="11047647" y="4664427"/>
                </a:cubicBezTo>
                <a:cubicBezTo>
                  <a:pt x="11029816" y="4674332"/>
                  <a:pt x="11016024" y="4687820"/>
                  <a:pt x="11006270" y="4704889"/>
                </a:cubicBezTo>
                <a:cubicBezTo>
                  <a:pt x="10996516" y="4721957"/>
                  <a:pt x="10991640" y="4741160"/>
                  <a:pt x="10991640" y="4762496"/>
                </a:cubicBezTo>
                <a:close/>
                <a:moveTo>
                  <a:pt x="10991640" y="5030872"/>
                </a:moveTo>
                <a:cubicBezTo>
                  <a:pt x="10991640" y="5051903"/>
                  <a:pt x="10996059" y="5069201"/>
                  <a:pt x="11004898" y="5082764"/>
                </a:cubicBezTo>
                <a:cubicBezTo>
                  <a:pt x="11013738" y="5096328"/>
                  <a:pt x="11023644" y="5106767"/>
                  <a:pt x="11034616" y="5114082"/>
                </a:cubicBezTo>
                <a:lnTo>
                  <a:pt x="10997126" y="5117740"/>
                </a:lnTo>
                <a:lnTo>
                  <a:pt x="10997126" y="5152487"/>
                </a:lnTo>
                <a:lnTo>
                  <a:pt x="11324481" y="5152487"/>
                </a:lnTo>
                <a:lnTo>
                  <a:pt x="11324481" y="5114082"/>
                </a:lnTo>
                <a:lnTo>
                  <a:pt x="11185950" y="5114082"/>
                </a:lnTo>
                <a:cubicBezTo>
                  <a:pt x="11199666" y="5106463"/>
                  <a:pt x="11210334" y="5095414"/>
                  <a:pt x="11217954" y="5080935"/>
                </a:cubicBezTo>
                <a:cubicBezTo>
                  <a:pt x="11225574" y="5066458"/>
                  <a:pt x="11229384" y="5049922"/>
                  <a:pt x="11229384" y="5031329"/>
                </a:cubicBezTo>
                <a:cubicBezTo>
                  <a:pt x="11229384" y="5008774"/>
                  <a:pt x="11224278" y="4989038"/>
                  <a:pt x="11214067" y="4972122"/>
                </a:cubicBezTo>
                <a:cubicBezTo>
                  <a:pt x="11203857" y="4955205"/>
                  <a:pt x="11189836" y="4942099"/>
                  <a:pt x="11172005" y="4932803"/>
                </a:cubicBezTo>
                <a:cubicBezTo>
                  <a:pt x="11154174" y="4923507"/>
                  <a:pt x="11133829" y="4918858"/>
                  <a:pt x="11110969" y="4918858"/>
                </a:cubicBezTo>
                <a:cubicBezTo>
                  <a:pt x="11088109" y="4918858"/>
                  <a:pt x="11067687" y="4923507"/>
                  <a:pt x="11049704" y="4932803"/>
                </a:cubicBezTo>
                <a:cubicBezTo>
                  <a:pt x="11031721" y="4942099"/>
                  <a:pt x="11017548" y="4955130"/>
                  <a:pt x="11007184" y="4971893"/>
                </a:cubicBezTo>
                <a:cubicBezTo>
                  <a:pt x="10996821" y="4988657"/>
                  <a:pt x="10991640" y="5008317"/>
                  <a:pt x="10991640" y="5030872"/>
                </a:cubicBezTo>
                <a:close/>
                <a:moveTo>
                  <a:pt x="10991640" y="5438771"/>
                </a:moveTo>
                <a:cubicBezTo>
                  <a:pt x="10991640" y="5460107"/>
                  <a:pt x="10996516" y="5479386"/>
                  <a:pt x="11006270" y="5496607"/>
                </a:cubicBezTo>
                <a:cubicBezTo>
                  <a:pt x="11016024" y="5513828"/>
                  <a:pt x="11029816" y="5527467"/>
                  <a:pt x="11047647" y="5537526"/>
                </a:cubicBezTo>
                <a:cubicBezTo>
                  <a:pt x="11065477" y="5547584"/>
                  <a:pt x="11086432" y="5552614"/>
                  <a:pt x="11110512" y="5552614"/>
                </a:cubicBezTo>
                <a:cubicBezTo>
                  <a:pt x="11134591" y="5552614"/>
                  <a:pt x="11155546" y="5547661"/>
                  <a:pt x="11173377" y="5537755"/>
                </a:cubicBezTo>
                <a:cubicBezTo>
                  <a:pt x="11191207" y="5527848"/>
                  <a:pt x="11205000" y="5514361"/>
                  <a:pt x="11214753" y="5497293"/>
                </a:cubicBezTo>
                <a:cubicBezTo>
                  <a:pt x="11224507" y="5480224"/>
                  <a:pt x="11229384" y="5461022"/>
                  <a:pt x="11229384" y="5439685"/>
                </a:cubicBezTo>
                <a:cubicBezTo>
                  <a:pt x="11229384" y="5418349"/>
                  <a:pt x="11224507" y="5399071"/>
                  <a:pt x="11214753" y="5381850"/>
                </a:cubicBezTo>
                <a:cubicBezTo>
                  <a:pt x="11205000" y="5364628"/>
                  <a:pt x="11191207" y="5350989"/>
                  <a:pt x="11173377" y="5340930"/>
                </a:cubicBezTo>
                <a:cubicBezTo>
                  <a:pt x="11155546" y="5330871"/>
                  <a:pt x="11134591" y="5325843"/>
                  <a:pt x="11110512" y="5325843"/>
                </a:cubicBezTo>
                <a:cubicBezTo>
                  <a:pt x="11086432" y="5325843"/>
                  <a:pt x="11065477" y="5330795"/>
                  <a:pt x="11047647" y="5340702"/>
                </a:cubicBezTo>
                <a:cubicBezTo>
                  <a:pt x="11029816" y="5350607"/>
                  <a:pt x="11016024" y="5364095"/>
                  <a:pt x="11006270" y="5381164"/>
                </a:cubicBezTo>
                <a:cubicBezTo>
                  <a:pt x="10996516" y="5398232"/>
                  <a:pt x="10991640" y="5417435"/>
                  <a:pt x="10991640" y="5438771"/>
                </a:cubicBezTo>
                <a:close/>
                <a:moveTo>
                  <a:pt x="10991640" y="6100720"/>
                </a:moveTo>
                <a:cubicBezTo>
                  <a:pt x="10991640" y="6126019"/>
                  <a:pt x="10997964" y="6146059"/>
                  <a:pt x="11010613" y="6160842"/>
                </a:cubicBezTo>
                <a:cubicBezTo>
                  <a:pt x="11023263" y="6175625"/>
                  <a:pt x="11039493" y="6183016"/>
                  <a:pt x="11059305" y="6183016"/>
                </a:cubicBezTo>
                <a:cubicBezTo>
                  <a:pt x="11073021" y="6183016"/>
                  <a:pt x="11084070" y="6178902"/>
                  <a:pt x="11092452" y="6170672"/>
                </a:cubicBezTo>
                <a:cubicBezTo>
                  <a:pt x="11100834" y="6162442"/>
                  <a:pt x="11107311" y="6152232"/>
                  <a:pt x="11111883" y="6140039"/>
                </a:cubicBezTo>
                <a:cubicBezTo>
                  <a:pt x="11116455" y="6127847"/>
                  <a:pt x="11119960" y="6115655"/>
                  <a:pt x="11122399" y="6103464"/>
                </a:cubicBezTo>
                <a:cubicBezTo>
                  <a:pt x="11126056" y="6085481"/>
                  <a:pt x="11130171" y="6071535"/>
                  <a:pt x="11134743" y="6061630"/>
                </a:cubicBezTo>
                <a:cubicBezTo>
                  <a:pt x="11139315" y="6051723"/>
                  <a:pt x="11148459" y="6046771"/>
                  <a:pt x="11162175" y="6046771"/>
                </a:cubicBezTo>
                <a:cubicBezTo>
                  <a:pt x="11171624" y="6046771"/>
                  <a:pt x="11179777" y="6050580"/>
                  <a:pt x="11186635" y="6058201"/>
                </a:cubicBezTo>
                <a:cubicBezTo>
                  <a:pt x="11193493" y="6065821"/>
                  <a:pt x="11196922" y="6077708"/>
                  <a:pt x="11196922" y="6093863"/>
                </a:cubicBezTo>
                <a:cubicBezTo>
                  <a:pt x="11196922" y="6111236"/>
                  <a:pt x="11192579" y="6125028"/>
                  <a:pt x="11183892" y="6135239"/>
                </a:cubicBezTo>
                <a:cubicBezTo>
                  <a:pt x="11175205" y="6145450"/>
                  <a:pt x="11164918" y="6151774"/>
                  <a:pt x="11153031" y="6154213"/>
                </a:cubicBezTo>
                <a:lnTo>
                  <a:pt x="11153031" y="6193532"/>
                </a:lnTo>
                <a:cubicBezTo>
                  <a:pt x="11176501" y="6190484"/>
                  <a:pt x="11195094" y="6179968"/>
                  <a:pt x="11208810" y="6161985"/>
                </a:cubicBezTo>
                <a:cubicBezTo>
                  <a:pt x="11222526" y="6144002"/>
                  <a:pt x="11229384" y="6121446"/>
                  <a:pt x="11229384" y="6094320"/>
                </a:cubicBezTo>
                <a:cubicBezTo>
                  <a:pt x="11229384" y="6067497"/>
                  <a:pt x="11222754" y="6046237"/>
                  <a:pt x="11209495" y="6030540"/>
                </a:cubicBezTo>
                <a:cubicBezTo>
                  <a:pt x="11196237" y="6014843"/>
                  <a:pt x="11179396" y="6007146"/>
                  <a:pt x="11158975" y="6007452"/>
                </a:cubicBezTo>
                <a:cubicBezTo>
                  <a:pt x="11142516" y="6007452"/>
                  <a:pt x="11129943" y="6011490"/>
                  <a:pt x="11121256" y="6019567"/>
                </a:cubicBezTo>
                <a:cubicBezTo>
                  <a:pt x="11112569" y="6027645"/>
                  <a:pt x="11106016" y="6038008"/>
                  <a:pt x="11101596" y="6050657"/>
                </a:cubicBezTo>
                <a:cubicBezTo>
                  <a:pt x="11097177" y="6063306"/>
                  <a:pt x="11093443" y="6076641"/>
                  <a:pt x="11090395" y="6090662"/>
                </a:cubicBezTo>
                <a:cubicBezTo>
                  <a:pt x="11086737" y="6107121"/>
                  <a:pt x="11082318" y="6120151"/>
                  <a:pt x="11077136" y="6129752"/>
                </a:cubicBezTo>
                <a:cubicBezTo>
                  <a:pt x="11071954" y="6139354"/>
                  <a:pt x="11064792" y="6144154"/>
                  <a:pt x="11055648" y="6144154"/>
                </a:cubicBezTo>
                <a:cubicBezTo>
                  <a:pt x="11046199" y="6144154"/>
                  <a:pt x="11038579" y="6140420"/>
                  <a:pt x="11032788" y="6132953"/>
                </a:cubicBezTo>
                <a:cubicBezTo>
                  <a:pt x="11026996" y="6125485"/>
                  <a:pt x="11024101" y="6114893"/>
                  <a:pt x="11024101" y="6101177"/>
                </a:cubicBezTo>
                <a:cubicBezTo>
                  <a:pt x="11024101" y="6087157"/>
                  <a:pt x="11027377" y="6075955"/>
                  <a:pt x="11033931" y="6067573"/>
                </a:cubicBezTo>
                <a:cubicBezTo>
                  <a:pt x="11040484" y="6059191"/>
                  <a:pt x="11049552" y="6054238"/>
                  <a:pt x="11061134" y="6052714"/>
                </a:cubicBezTo>
                <a:lnTo>
                  <a:pt x="11061134" y="6014767"/>
                </a:lnTo>
                <a:cubicBezTo>
                  <a:pt x="11038884" y="6017205"/>
                  <a:pt x="11021739" y="6026120"/>
                  <a:pt x="11009699" y="6041513"/>
                </a:cubicBezTo>
                <a:cubicBezTo>
                  <a:pt x="10997659" y="6056906"/>
                  <a:pt x="10991640" y="6076641"/>
                  <a:pt x="10991640" y="6100720"/>
                </a:cubicBezTo>
                <a:close/>
                <a:moveTo>
                  <a:pt x="10991640" y="6796045"/>
                </a:moveTo>
                <a:cubicBezTo>
                  <a:pt x="10991640" y="6821344"/>
                  <a:pt x="10997964" y="6841384"/>
                  <a:pt x="11010613" y="6856167"/>
                </a:cubicBezTo>
                <a:cubicBezTo>
                  <a:pt x="11023263" y="6870950"/>
                  <a:pt x="11039493" y="6878341"/>
                  <a:pt x="11059305" y="6878341"/>
                </a:cubicBezTo>
                <a:cubicBezTo>
                  <a:pt x="11073021" y="6878341"/>
                  <a:pt x="11084070" y="6874226"/>
                  <a:pt x="11092452" y="6865996"/>
                </a:cubicBezTo>
                <a:cubicBezTo>
                  <a:pt x="11100834" y="6857767"/>
                  <a:pt x="11107311" y="6847557"/>
                  <a:pt x="11111883" y="6835364"/>
                </a:cubicBezTo>
                <a:cubicBezTo>
                  <a:pt x="11116455" y="6823172"/>
                  <a:pt x="11119960" y="6810980"/>
                  <a:pt x="11122399" y="6798788"/>
                </a:cubicBezTo>
                <a:cubicBezTo>
                  <a:pt x="11126056" y="6780805"/>
                  <a:pt x="11130171" y="6766860"/>
                  <a:pt x="11134743" y="6756955"/>
                </a:cubicBezTo>
                <a:cubicBezTo>
                  <a:pt x="11139315" y="6747048"/>
                  <a:pt x="11148459" y="6742096"/>
                  <a:pt x="11162175" y="6742096"/>
                </a:cubicBezTo>
                <a:cubicBezTo>
                  <a:pt x="11171624" y="6742096"/>
                  <a:pt x="11179777" y="6745906"/>
                  <a:pt x="11186635" y="6753525"/>
                </a:cubicBezTo>
                <a:cubicBezTo>
                  <a:pt x="11193493" y="6761145"/>
                  <a:pt x="11196922" y="6773032"/>
                  <a:pt x="11196922" y="6789187"/>
                </a:cubicBezTo>
                <a:cubicBezTo>
                  <a:pt x="11196922" y="6806561"/>
                  <a:pt x="11192579" y="6820353"/>
                  <a:pt x="11183892" y="6830564"/>
                </a:cubicBezTo>
                <a:cubicBezTo>
                  <a:pt x="11175205" y="6840774"/>
                  <a:pt x="11164918" y="6847099"/>
                  <a:pt x="11153031" y="6849537"/>
                </a:cubicBezTo>
                <a:lnTo>
                  <a:pt x="11153031" y="6888856"/>
                </a:lnTo>
                <a:cubicBezTo>
                  <a:pt x="11176501" y="6885808"/>
                  <a:pt x="11195094" y="6875293"/>
                  <a:pt x="11208810" y="6857310"/>
                </a:cubicBezTo>
                <a:cubicBezTo>
                  <a:pt x="11222526" y="6839326"/>
                  <a:pt x="11229384" y="6816771"/>
                  <a:pt x="11229384" y="6789645"/>
                </a:cubicBezTo>
                <a:cubicBezTo>
                  <a:pt x="11229384" y="6762822"/>
                  <a:pt x="11222754" y="6741562"/>
                  <a:pt x="11209495" y="6725865"/>
                </a:cubicBezTo>
                <a:cubicBezTo>
                  <a:pt x="11196237" y="6710168"/>
                  <a:pt x="11179396" y="6702471"/>
                  <a:pt x="11158975" y="6702776"/>
                </a:cubicBezTo>
                <a:cubicBezTo>
                  <a:pt x="11142516" y="6702776"/>
                  <a:pt x="11129943" y="6706815"/>
                  <a:pt x="11121256" y="6714892"/>
                </a:cubicBezTo>
                <a:cubicBezTo>
                  <a:pt x="11112569" y="6722970"/>
                  <a:pt x="11106016" y="6733333"/>
                  <a:pt x="11101596" y="6745981"/>
                </a:cubicBezTo>
                <a:cubicBezTo>
                  <a:pt x="11097177" y="6758631"/>
                  <a:pt x="11093443" y="6771966"/>
                  <a:pt x="11090395" y="6785987"/>
                </a:cubicBezTo>
                <a:cubicBezTo>
                  <a:pt x="11086737" y="6802446"/>
                  <a:pt x="11082318" y="6815476"/>
                  <a:pt x="11077136" y="6825077"/>
                </a:cubicBezTo>
                <a:cubicBezTo>
                  <a:pt x="11071954" y="6834678"/>
                  <a:pt x="11064792" y="6839479"/>
                  <a:pt x="11055648" y="6839479"/>
                </a:cubicBezTo>
                <a:cubicBezTo>
                  <a:pt x="11046199" y="6839479"/>
                  <a:pt x="11038579" y="6835745"/>
                  <a:pt x="11032788" y="6828278"/>
                </a:cubicBezTo>
                <a:cubicBezTo>
                  <a:pt x="11026996" y="6820810"/>
                  <a:pt x="11024101" y="6810218"/>
                  <a:pt x="11024101" y="6796502"/>
                </a:cubicBezTo>
                <a:cubicBezTo>
                  <a:pt x="11024101" y="6782482"/>
                  <a:pt x="11027377" y="6771280"/>
                  <a:pt x="11033931" y="6762897"/>
                </a:cubicBezTo>
                <a:cubicBezTo>
                  <a:pt x="11040484" y="6754516"/>
                  <a:pt x="11049552" y="6749563"/>
                  <a:pt x="11061134" y="6748039"/>
                </a:cubicBezTo>
                <a:lnTo>
                  <a:pt x="11061134" y="6710091"/>
                </a:lnTo>
                <a:cubicBezTo>
                  <a:pt x="11038884" y="6712530"/>
                  <a:pt x="11021739" y="6721445"/>
                  <a:pt x="11009699" y="6736838"/>
                </a:cubicBezTo>
                <a:cubicBezTo>
                  <a:pt x="10997659" y="6752231"/>
                  <a:pt x="10991640" y="6771966"/>
                  <a:pt x="10991640" y="6796045"/>
                </a:cubicBezTo>
                <a:close/>
                <a:moveTo>
                  <a:pt x="10991640" y="7496171"/>
                </a:moveTo>
                <a:cubicBezTo>
                  <a:pt x="10991640" y="7517506"/>
                  <a:pt x="10996516" y="7536786"/>
                  <a:pt x="11006270" y="7554007"/>
                </a:cubicBezTo>
                <a:cubicBezTo>
                  <a:pt x="11016024" y="7571228"/>
                  <a:pt x="11029816" y="7584868"/>
                  <a:pt x="11047647" y="7594926"/>
                </a:cubicBezTo>
                <a:cubicBezTo>
                  <a:pt x="11065477" y="7604985"/>
                  <a:pt x="11086432" y="7610014"/>
                  <a:pt x="11110512" y="7610014"/>
                </a:cubicBezTo>
                <a:cubicBezTo>
                  <a:pt x="11134591" y="7610014"/>
                  <a:pt x="11155546" y="7605061"/>
                  <a:pt x="11173377" y="7595155"/>
                </a:cubicBezTo>
                <a:cubicBezTo>
                  <a:pt x="11191207" y="7585249"/>
                  <a:pt x="11205000" y="7571761"/>
                  <a:pt x="11214753" y="7554693"/>
                </a:cubicBezTo>
                <a:cubicBezTo>
                  <a:pt x="11224507" y="7537623"/>
                  <a:pt x="11229384" y="7518421"/>
                  <a:pt x="11229384" y="7497085"/>
                </a:cubicBezTo>
                <a:cubicBezTo>
                  <a:pt x="11229384" y="7475749"/>
                  <a:pt x="11224507" y="7456471"/>
                  <a:pt x="11214753" y="7439249"/>
                </a:cubicBezTo>
                <a:cubicBezTo>
                  <a:pt x="11205000" y="7422028"/>
                  <a:pt x="11191207" y="7408388"/>
                  <a:pt x="11173377" y="7398330"/>
                </a:cubicBezTo>
                <a:cubicBezTo>
                  <a:pt x="11155546" y="7388272"/>
                  <a:pt x="11134591" y="7383242"/>
                  <a:pt x="11110512" y="7383242"/>
                </a:cubicBezTo>
                <a:cubicBezTo>
                  <a:pt x="11086432" y="7383242"/>
                  <a:pt x="11065477" y="7388195"/>
                  <a:pt x="11047647" y="7398101"/>
                </a:cubicBezTo>
                <a:cubicBezTo>
                  <a:pt x="11029816" y="7408007"/>
                  <a:pt x="11016024" y="7421495"/>
                  <a:pt x="11006270" y="7438564"/>
                </a:cubicBezTo>
                <a:cubicBezTo>
                  <a:pt x="10996516" y="7455632"/>
                  <a:pt x="10991640" y="7474834"/>
                  <a:pt x="10991640" y="7496171"/>
                </a:cubicBezTo>
                <a:close/>
                <a:moveTo>
                  <a:pt x="10991640" y="8287279"/>
                </a:moveTo>
                <a:cubicBezTo>
                  <a:pt x="10991640" y="8303433"/>
                  <a:pt x="10994611" y="8318673"/>
                  <a:pt x="11000555" y="8332999"/>
                </a:cubicBezTo>
                <a:cubicBezTo>
                  <a:pt x="11006499" y="8347324"/>
                  <a:pt x="11015109" y="8359288"/>
                  <a:pt x="11026387" y="8368889"/>
                </a:cubicBezTo>
                <a:cubicBezTo>
                  <a:pt x="11037664" y="8378490"/>
                  <a:pt x="11051533" y="8384053"/>
                  <a:pt x="11067992" y="8385577"/>
                </a:cubicBezTo>
                <a:lnTo>
                  <a:pt x="11067992" y="8346257"/>
                </a:lnTo>
                <a:cubicBezTo>
                  <a:pt x="11053666" y="8343514"/>
                  <a:pt x="11042770" y="8336732"/>
                  <a:pt x="11035302" y="8325912"/>
                </a:cubicBezTo>
                <a:cubicBezTo>
                  <a:pt x="11027835" y="8315092"/>
                  <a:pt x="11024101" y="8302214"/>
                  <a:pt x="11024101" y="8287279"/>
                </a:cubicBezTo>
                <a:cubicBezTo>
                  <a:pt x="11024101" y="8269905"/>
                  <a:pt x="11029206" y="8256037"/>
                  <a:pt x="11039417" y="8245674"/>
                </a:cubicBezTo>
                <a:cubicBezTo>
                  <a:pt x="11049628" y="8235311"/>
                  <a:pt x="11064639" y="8230128"/>
                  <a:pt x="11084451" y="8230128"/>
                </a:cubicBezTo>
                <a:lnTo>
                  <a:pt x="11087194" y="8230128"/>
                </a:lnTo>
                <a:lnTo>
                  <a:pt x="11087194" y="8291393"/>
                </a:lnTo>
                <a:cubicBezTo>
                  <a:pt x="11087194" y="8321874"/>
                  <a:pt x="11093443" y="8345953"/>
                  <a:pt x="11105940" y="8363631"/>
                </a:cubicBezTo>
                <a:cubicBezTo>
                  <a:pt x="11118436" y="8381309"/>
                  <a:pt x="11136267" y="8390149"/>
                  <a:pt x="11159432" y="8390149"/>
                </a:cubicBezTo>
                <a:cubicBezTo>
                  <a:pt x="11171929" y="8390149"/>
                  <a:pt x="11183511" y="8387100"/>
                  <a:pt x="11194179" y="8381005"/>
                </a:cubicBezTo>
                <a:cubicBezTo>
                  <a:pt x="11204847" y="8374909"/>
                  <a:pt x="11213382" y="8365612"/>
                  <a:pt x="11219782" y="8353116"/>
                </a:cubicBezTo>
                <a:cubicBezTo>
                  <a:pt x="11226183" y="8340619"/>
                  <a:pt x="11229384" y="8324922"/>
                  <a:pt x="11229384" y="8306024"/>
                </a:cubicBezTo>
                <a:cubicBezTo>
                  <a:pt x="11229384" y="8285297"/>
                  <a:pt x="11224888" y="8268762"/>
                  <a:pt x="11215896" y="8256418"/>
                </a:cubicBezTo>
                <a:cubicBezTo>
                  <a:pt x="11206905" y="8244073"/>
                  <a:pt x="11196008" y="8234701"/>
                  <a:pt x="11183206" y="8228300"/>
                </a:cubicBezTo>
                <a:lnTo>
                  <a:pt x="11223897" y="8226014"/>
                </a:lnTo>
                <a:lnTo>
                  <a:pt x="11223897" y="8191724"/>
                </a:lnTo>
                <a:lnTo>
                  <a:pt x="11084451" y="8191724"/>
                </a:lnTo>
                <a:cubicBezTo>
                  <a:pt x="11056410" y="8191724"/>
                  <a:pt x="11033931" y="8199725"/>
                  <a:pt x="11017014" y="8215727"/>
                </a:cubicBezTo>
                <a:cubicBezTo>
                  <a:pt x="11000098" y="8231729"/>
                  <a:pt x="10991640" y="8255579"/>
                  <a:pt x="10991640" y="8287279"/>
                </a:cubicBezTo>
                <a:close/>
                <a:moveTo>
                  <a:pt x="10991640" y="9439270"/>
                </a:moveTo>
                <a:cubicBezTo>
                  <a:pt x="10991640" y="9460911"/>
                  <a:pt x="10996593" y="9480342"/>
                  <a:pt x="11006499" y="9497563"/>
                </a:cubicBezTo>
                <a:cubicBezTo>
                  <a:pt x="11016405" y="9514784"/>
                  <a:pt x="11030273" y="9528348"/>
                  <a:pt x="11048104" y="9538254"/>
                </a:cubicBezTo>
                <a:cubicBezTo>
                  <a:pt x="11065935" y="9548160"/>
                  <a:pt x="11086737" y="9553113"/>
                  <a:pt x="11110512" y="9553113"/>
                </a:cubicBezTo>
                <a:cubicBezTo>
                  <a:pt x="11134286" y="9553113"/>
                  <a:pt x="11155089" y="9548160"/>
                  <a:pt x="11172919" y="9538254"/>
                </a:cubicBezTo>
                <a:cubicBezTo>
                  <a:pt x="11190750" y="9528348"/>
                  <a:pt x="11204619" y="9514784"/>
                  <a:pt x="11214525" y="9497563"/>
                </a:cubicBezTo>
                <a:cubicBezTo>
                  <a:pt x="11224431" y="9480342"/>
                  <a:pt x="11229384" y="9460911"/>
                  <a:pt x="11229384" y="9439270"/>
                </a:cubicBezTo>
                <a:cubicBezTo>
                  <a:pt x="11229384" y="9412448"/>
                  <a:pt x="11222221" y="9389740"/>
                  <a:pt x="11207895" y="9371148"/>
                </a:cubicBezTo>
                <a:cubicBezTo>
                  <a:pt x="11193570" y="9352555"/>
                  <a:pt x="11174977" y="9340972"/>
                  <a:pt x="11152117" y="9336400"/>
                </a:cubicBezTo>
                <a:lnTo>
                  <a:pt x="11152117" y="9375719"/>
                </a:lnTo>
                <a:cubicBezTo>
                  <a:pt x="11166442" y="9378767"/>
                  <a:pt x="11177491" y="9386235"/>
                  <a:pt x="11185264" y="9398122"/>
                </a:cubicBezTo>
                <a:cubicBezTo>
                  <a:pt x="11193036" y="9410009"/>
                  <a:pt x="11196922" y="9423878"/>
                  <a:pt x="11196922" y="9439727"/>
                </a:cubicBezTo>
                <a:cubicBezTo>
                  <a:pt x="11196922" y="9452529"/>
                  <a:pt x="11193646" y="9464568"/>
                  <a:pt x="11187093" y="9475846"/>
                </a:cubicBezTo>
                <a:cubicBezTo>
                  <a:pt x="11180539" y="9487124"/>
                  <a:pt x="11170862" y="9496268"/>
                  <a:pt x="11158060" y="9503278"/>
                </a:cubicBezTo>
                <a:cubicBezTo>
                  <a:pt x="11145259" y="9510288"/>
                  <a:pt x="11129409" y="9513794"/>
                  <a:pt x="11110512" y="9513794"/>
                </a:cubicBezTo>
                <a:cubicBezTo>
                  <a:pt x="11091614" y="9513794"/>
                  <a:pt x="11075764" y="9510288"/>
                  <a:pt x="11062963" y="9503278"/>
                </a:cubicBezTo>
                <a:cubicBezTo>
                  <a:pt x="11050161" y="9496268"/>
                  <a:pt x="11040560" y="9487124"/>
                  <a:pt x="11034159" y="9475846"/>
                </a:cubicBezTo>
                <a:cubicBezTo>
                  <a:pt x="11027758" y="9464568"/>
                  <a:pt x="11024558" y="9452529"/>
                  <a:pt x="11024558" y="9439727"/>
                </a:cubicBezTo>
                <a:cubicBezTo>
                  <a:pt x="11024558" y="9423878"/>
                  <a:pt x="11028444" y="9410009"/>
                  <a:pt x="11036217" y="9398122"/>
                </a:cubicBezTo>
                <a:cubicBezTo>
                  <a:pt x="11043989" y="9386235"/>
                  <a:pt x="11054886" y="9378767"/>
                  <a:pt x="11068906" y="9375719"/>
                </a:cubicBezTo>
                <a:lnTo>
                  <a:pt x="11068906" y="9336400"/>
                </a:lnTo>
                <a:cubicBezTo>
                  <a:pt x="11045437" y="9341277"/>
                  <a:pt x="11026692" y="9352936"/>
                  <a:pt x="11012671" y="9371376"/>
                </a:cubicBezTo>
                <a:cubicBezTo>
                  <a:pt x="10998650" y="9389816"/>
                  <a:pt x="10991640" y="9412448"/>
                  <a:pt x="10991640" y="9439270"/>
                </a:cubicBezTo>
                <a:close/>
                <a:moveTo>
                  <a:pt x="10942719" y="5924698"/>
                </a:moveTo>
                <a:lnTo>
                  <a:pt x="10997126" y="5929727"/>
                </a:lnTo>
                <a:lnTo>
                  <a:pt x="10997126" y="5969047"/>
                </a:lnTo>
                <a:lnTo>
                  <a:pt x="11029587" y="5969047"/>
                </a:lnTo>
                <a:lnTo>
                  <a:pt x="11029587" y="5929727"/>
                </a:lnTo>
                <a:lnTo>
                  <a:pt x="11154403" y="5929727"/>
                </a:lnTo>
                <a:cubicBezTo>
                  <a:pt x="11180616" y="5929727"/>
                  <a:pt x="11198751" y="5923784"/>
                  <a:pt x="11208810" y="5911897"/>
                </a:cubicBezTo>
                <a:cubicBezTo>
                  <a:pt x="11218868" y="5900009"/>
                  <a:pt x="11223897" y="5883703"/>
                  <a:pt x="11223897" y="5862976"/>
                </a:cubicBezTo>
                <a:lnTo>
                  <a:pt x="11223897" y="5828229"/>
                </a:lnTo>
                <a:lnTo>
                  <a:pt x="11190979" y="5828229"/>
                </a:lnTo>
                <a:lnTo>
                  <a:pt x="11190979" y="5852003"/>
                </a:lnTo>
                <a:cubicBezTo>
                  <a:pt x="11190979" y="5866634"/>
                  <a:pt x="11188464" y="5876844"/>
                  <a:pt x="11183435" y="5882636"/>
                </a:cubicBezTo>
                <a:cubicBezTo>
                  <a:pt x="11178406" y="5888427"/>
                  <a:pt x="11168728" y="5891323"/>
                  <a:pt x="11154403" y="5891323"/>
                </a:cubicBezTo>
                <a:lnTo>
                  <a:pt x="11029587" y="5891323"/>
                </a:lnTo>
                <a:lnTo>
                  <a:pt x="11029587" y="5824571"/>
                </a:lnTo>
                <a:lnTo>
                  <a:pt x="10997126" y="5824571"/>
                </a:lnTo>
                <a:lnTo>
                  <a:pt x="10997126" y="5891323"/>
                </a:lnTo>
                <a:lnTo>
                  <a:pt x="10942719" y="5891323"/>
                </a:lnTo>
                <a:close/>
                <a:moveTo>
                  <a:pt x="10942719" y="7753498"/>
                </a:moveTo>
                <a:lnTo>
                  <a:pt x="10997126" y="7758527"/>
                </a:lnTo>
                <a:lnTo>
                  <a:pt x="10997126" y="7797847"/>
                </a:lnTo>
                <a:lnTo>
                  <a:pt x="11029587" y="7797847"/>
                </a:lnTo>
                <a:lnTo>
                  <a:pt x="11029587" y="7758527"/>
                </a:lnTo>
                <a:lnTo>
                  <a:pt x="11154403" y="7758527"/>
                </a:lnTo>
                <a:cubicBezTo>
                  <a:pt x="11180616" y="7758527"/>
                  <a:pt x="11198751" y="7752584"/>
                  <a:pt x="11208810" y="7740697"/>
                </a:cubicBezTo>
                <a:cubicBezTo>
                  <a:pt x="11218868" y="7728809"/>
                  <a:pt x="11223897" y="7712503"/>
                  <a:pt x="11223897" y="7691776"/>
                </a:cubicBezTo>
                <a:lnTo>
                  <a:pt x="11223897" y="7657029"/>
                </a:lnTo>
                <a:lnTo>
                  <a:pt x="11190979" y="7657029"/>
                </a:lnTo>
                <a:lnTo>
                  <a:pt x="11190979" y="7680803"/>
                </a:lnTo>
                <a:cubicBezTo>
                  <a:pt x="11190979" y="7695433"/>
                  <a:pt x="11188464" y="7705645"/>
                  <a:pt x="11183435" y="7711436"/>
                </a:cubicBezTo>
                <a:cubicBezTo>
                  <a:pt x="11178406" y="7717227"/>
                  <a:pt x="11168728" y="7720122"/>
                  <a:pt x="11154403" y="7720122"/>
                </a:cubicBezTo>
                <a:lnTo>
                  <a:pt x="11029587" y="7720122"/>
                </a:lnTo>
                <a:lnTo>
                  <a:pt x="11029587" y="7653371"/>
                </a:lnTo>
                <a:lnTo>
                  <a:pt x="10997126" y="7653371"/>
                </a:lnTo>
                <a:lnTo>
                  <a:pt x="10997126" y="7720122"/>
                </a:lnTo>
                <a:lnTo>
                  <a:pt x="10942719" y="7720122"/>
                </a:lnTo>
                <a:close/>
                <a:moveTo>
                  <a:pt x="10898371" y="2878527"/>
                </a:moveTo>
                <a:cubicBezTo>
                  <a:pt x="10898371" y="2898339"/>
                  <a:pt x="10902181" y="2915713"/>
                  <a:pt x="10909801" y="2930648"/>
                </a:cubicBezTo>
                <a:cubicBezTo>
                  <a:pt x="10917421" y="2945583"/>
                  <a:pt x="10928089" y="2957242"/>
                  <a:pt x="10941805" y="2965624"/>
                </a:cubicBezTo>
                <a:cubicBezTo>
                  <a:pt x="10955521" y="2974006"/>
                  <a:pt x="10971523" y="2978197"/>
                  <a:pt x="10989811" y="2978197"/>
                </a:cubicBezTo>
                <a:lnTo>
                  <a:pt x="10989811" y="2941620"/>
                </a:lnTo>
                <a:cubicBezTo>
                  <a:pt x="10971828" y="2941620"/>
                  <a:pt x="10957502" y="2935982"/>
                  <a:pt x="10946834" y="2924704"/>
                </a:cubicBezTo>
                <a:cubicBezTo>
                  <a:pt x="10936166" y="2913427"/>
                  <a:pt x="10930832" y="2898034"/>
                  <a:pt x="10930832" y="2878527"/>
                </a:cubicBezTo>
                <a:cubicBezTo>
                  <a:pt x="10930832" y="2859325"/>
                  <a:pt x="10936318" y="2843856"/>
                  <a:pt x="10947291" y="2832121"/>
                </a:cubicBezTo>
                <a:cubicBezTo>
                  <a:pt x="10958264" y="2820387"/>
                  <a:pt x="10973199" y="2814519"/>
                  <a:pt x="10992097" y="2814519"/>
                </a:cubicBezTo>
                <a:cubicBezTo>
                  <a:pt x="11011604" y="2814519"/>
                  <a:pt x="11026234" y="2819091"/>
                  <a:pt x="11035988" y="2828235"/>
                </a:cubicBezTo>
                <a:cubicBezTo>
                  <a:pt x="11045742" y="2837379"/>
                  <a:pt x="11052295" y="2849342"/>
                  <a:pt x="11055648" y="2864125"/>
                </a:cubicBezTo>
                <a:cubicBezTo>
                  <a:pt x="11059000" y="2878908"/>
                  <a:pt x="11060677" y="2894834"/>
                  <a:pt x="11060677" y="2911902"/>
                </a:cubicBezTo>
                <a:lnTo>
                  <a:pt x="11060677" y="2926076"/>
                </a:lnTo>
                <a:lnTo>
                  <a:pt x="11134286" y="2924247"/>
                </a:lnTo>
                <a:lnTo>
                  <a:pt x="11134286" y="2890871"/>
                </a:lnTo>
                <a:lnTo>
                  <a:pt x="11087194" y="2889500"/>
                </a:lnTo>
                <a:cubicBezTo>
                  <a:pt x="11087194" y="2867859"/>
                  <a:pt x="11083994" y="2848581"/>
                  <a:pt x="11077593" y="2831664"/>
                </a:cubicBezTo>
                <a:cubicBezTo>
                  <a:pt x="11071192" y="2814748"/>
                  <a:pt x="11060982" y="2801489"/>
                  <a:pt x="11046961" y="2791888"/>
                </a:cubicBezTo>
                <a:cubicBezTo>
                  <a:pt x="11032940" y="2782287"/>
                  <a:pt x="11014652" y="2777486"/>
                  <a:pt x="10992097" y="2777486"/>
                </a:cubicBezTo>
                <a:cubicBezTo>
                  <a:pt x="10972894" y="2777486"/>
                  <a:pt x="10956283" y="2781753"/>
                  <a:pt x="10942262" y="2790287"/>
                </a:cubicBezTo>
                <a:cubicBezTo>
                  <a:pt x="10928241" y="2798822"/>
                  <a:pt x="10917421" y="2810709"/>
                  <a:pt x="10909801" y="2825949"/>
                </a:cubicBezTo>
                <a:cubicBezTo>
                  <a:pt x="10902181" y="2841189"/>
                  <a:pt x="10898371" y="2858715"/>
                  <a:pt x="10898371" y="2878527"/>
                </a:cubicBezTo>
                <a:close/>
                <a:moveTo>
                  <a:pt x="10894713" y="3566231"/>
                </a:moveTo>
                <a:lnTo>
                  <a:pt x="11035074" y="3566231"/>
                </a:lnTo>
                <a:cubicBezTo>
                  <a:pt x="11021358" y="3574157"/>
                  <a:pt x="11010690" y="3585281"/>
                  <a:pt x="11003070" y="3599607"/>
                </a:cubicBezTo>
                <a:cubicBezTo>
                  <a:pt x="10995450" y="3613933"/>
                  <a:pt x="10991640" y="3630393"/>
                  <a:pt x="10991640" y="3648985"/>
                </a:cubicBezTo>
                <a:cubicBezTo>
                  <a:pt x="10991640" y="3671845"/>
                  <a:pt x="10996745" y="3691657"/>
                  <a:pt x="11006956" y="3708421"/>
                </a:cubicBezTo>
                <a:cubicBezTo>
                  <a:pt x="11017167" y="3725185"/>
                  <a:pt x="11031187" y="3738291"/>
                  <a:pt x="11049018" y="3747741"/>
                </a:cubicBezTo>
                <a:cubicBezTo>
                  <a:pt x="11066849" y="3757189"/>
                  <a:pt x="11087194" y="3761913"/>
                  <a:pt x="11110054" y="3761913"/>
                </a:cubicBezTo>
                <a:cubicBezTo>
                  <a:pt x="11132914" y="3761913"/>
                  <a:pt x="11153336" y="3757265"/>
                  <a:pt x="11171319" y="3747969"/>
                </a:cubicBezTo>
                <a:cubicBezTo>
                  <a:pt x="11189302" y="3738673"/>
                  <a:pt x="11203476" y="3725566"/>
                  <a:pt x="11213839" y="3708650"/>
                </a:cubicBezTo>
                <a:cubicBezTo>
                  <a:pt x="11224202" y="3691733"/>
                  <a:pt x="11229384" y="3671998"/>
                  <a:pt x="11229384" y="3649443"/>
                </a:cubicBezTo>
                <a:cubicBezTo>
                  <a:pt x="11229384" y="3628715"/>
                  <a:pt x="11224964" y="3611495"/>
                  <a:pt x="11216125" y="3597779"/>
                </a:cubicBezTo>
                <a:cubicBezTo>
                  <a:pt x="11207286" y="3584063"/>
                  <a:pt x="11197380" y="3573547"/>
                  <a:pt x="11186407" y="3566231"/>
                </a:cubicBezTo>
                <a:lnTo>
                  <a:pt x="11223897" y="3562575"/>
                </a:lnTo>
                <a:lnTo>
                  <a:pt x="11223897" y="3527827"/>
                </a:lnTo>
                <a:lnTo>
                  <a:pt x="10894713" y="3527827"/>
                </a:lnTo>
                <a:close/>
                <a:moveTo>
                  <a:pt x="10894713" y="4107862"/>
                </a:moveTo>
                <a:lnTo>
                  <a:pt x="11027758" y="4107862"/>
                </a:lnTo>
                <a:lnTo>
                  <a:pt x="11041932" y="4141695"/>
                </a:lnTo>
                <a:lnTo>
                  <a:pt x="11072564" y="4141695"/>
                </a:lnTo>
                <a:lnTo>
                  <a:pt x="11058848" y="4107862"/>
                </a:lnTo>
                <a:lnTo>
                  <a:pt x="11223897" y="4107862"/>
                </a:lnTo>
                <a:lnTo>
                  <a:pt x="11223897" y="4069457"/>
                </a:lnTo>
                <a:lnTo>
                  <a:pt x="11042846" y="4069457"/>
                </a:lnTo>
                <a:lnTo>
                  <a:pt x="11029130" y="4035167"/>
                </a:lnTo>
                <a:lnTo>
                  <a:pt x="10998040" y="4035167"/>
                </a:lnTo>
                <a:lnTo>
                  <a:pt x="11012214" y="4069457"/>
                </a:lnTo>
                <a:lnTo>
                  <a:pt x="10894713" y="4069457"/>
                </a:lnTo>
                <a:close/>
                <a:moveTo>
                  <a:pt x="10894713" y="4342862"/>
                </a:moveTo>
                <a:lnTo>
                  <a:pt x="11223897" y="4342862"/>
                </a:lnTo>
                <a:lnTo>
                  <a:pt x="11223897" y="4304458"/>
                </a:lnTo>
                <a:lnTo>
                  <a:pt x="11106397" y="4304458"/>
                </a:lnTo>
                <a:lnTo>
                  <a:pt x="11223897" y="4200673"/>
                </a:lnTo>
                <a:lnTo>
                  <a:pt x="11223897" y="4151753"/>
                </a:lnTo>
                <a:lnTo>
                  <a:pt x="11099539" y="4265139"/>
                </a:lnTo>
                <a:lnTo>
                  <a:pt x="10997126" y="4164555"/>
                </a:lnTo>
                <a:lnTo>
                  <a:pt x="10997126" y="4211646"/>
                </a:lnTo>
                <a:lnTo>
                  <a:pt x="11092681" y="4304458"/>
                </a:lnTo>
                <a:lnTo>
                  <a:pt x="10894713" y="4304458"/>
                </a:lnTo>
                <a:close/>
                <a:moveTo>
                  <a:pt x="10894713" y="5771612"/>
                </a:moveTo>
                <a:lnTo>
                  <a:pt x="11223897" y="5771612"/>
                </a:lnTo>
                <a:lnTo>
                  <a:pt x="11223897" y="5733208"/>
                </a:lnTo>
                <a:lnTo>
                  <a:pt x="11106397" y="5733208"/>
                </a:lnTo>
                <a:lnTo>
                  <a:pt x="11223897" y="5629423"/>
                </a:lnTo>
                <a:lnTo>
                  <a:pt x="11223897" y="5580503"/>
                </a:lnTo>
                <a:lnTo>
                  <a:pt x="11099539" y="5693889"/>
                </a:lnTo>
                <a:lnTo>
                  <a:pt x="10997126" y="5593304"/>
                </a:lnTo>
                <a:lnTo>
                  <a:pt x="10997126" y="5640396"/>
                </a:lnTo>
                <a:lnTo>
                  <a:pt x="11092681" y="5733208"/>
                </a:lnTo>
                <a:lnTo>
                  <a:pt x="10894713" y="5733208"/>
                </a:lnTo>
                <a:close/>
                <a:moveTo>
                  <a:pt x="10894713" y="8133812"/>
                </a:moveTo>
                <a:lnTo>
                  <a:pt x="11223897" y="8133812"/>
                </a:lnTo>
                <a:lnTo>
                  <a:pt x="11223897" y="8095407"/>
                </a:lnTo>
                <a:lnTo>
                  <a:pt x="11106397" y="8095407"/>
                </a:lnTo>
                <a:lnTo>
                  <a:pt x="11223897" y="7991623"/>
                </a:lnTo>
                <a:lnTo>
                  <a:pt x="11223897" y="7942703"/>
                </a:lnTo>
                <a:lnTo>
                  <a:pt x="11099539" y="8056088"/>
                </a:lnTo>
                <a:lnTo>
                  <a:pt x="10997126" y="7955504"/>
                </a:lnTo>
                <a:lnTo>
                  <a:pt x="10997126" y="8002596"/>
                </a:lnTo>
                <a:lnTo>
                  <a:pt x="11092681" y="8095407"/>
                </a:lnTo>
                <a:lnTo>
                  <a:pt x="10894713" y="8095407"/>
                </a:lnTo>
                <a:close/>
                <a:moveTo>
                  <a:pt x="10894713" y="8470616"/>
                </a:moveTo>
                <a:cubicBezTo>
                  <a:pt x="10894713" y="8477931"/>
                  <a:pt x="10897152" y="8484180"/>
                  <a:pt x="10902028" y="8489361"/>
                </a:cubicBezTo>
                <a:cubicBezTo>
                  <a:pt x="10906905" y="8494542"/>
                  <a:pt x="10913001" y="8497134"/>
                  <a:pt x="10920316" y="8497134"/>
                </a:cubicBezTo>
                <a:cubicBezTo>
                  <a:pt x="10927936" y="8497134"/>
                  <a:pt x="10934261" y="8494542"/>
                  <a:pt x="10939290" y="8489361"/>
                </a:cubicBezTo>
                <a:cubicBezTo>
                  <a:pt x="10944319" y="8484180"/>
                  <a:pt x="10946834" y="8477931"/>
                  <a:pt x="10946834" y="8470616"/>
                </a:cubicBezTo>
                <a:cubicBezTo>
                  <a:pt x="10946834" y="8463300"/>
                  <a:pt x="10944319" y="8457129"/>
                  <a:pt x="10939290" y="8452099"/>
                </a:cubicBezTo>
                <a:cubicBezTo>
                  <a:pt x="10934261" y="8447070"/>
                  <a:pt x="10927936" y="8444555"/>
                  <a:pt x="10920316" y="8444555"/>
                </a:cubicBezTo>
                <a:cubicBezTo>
                  <a:pt x="10913001" y="8444555"/>
                  <a:pt x="10906905" y="8447070"/>
                  <a:pt x="10902028" y="8452099"/>
                </a:cubicBezTo>
                <a:cubicBezTo>
                  <a:pt x="10897152" y="8457129"/>
                  <a:pt x="10894713" y="8463300"/>
                  <a:pt x="10894713" y="8470616"/>
                </a:cubicBezTo>
                <a:close/>
                <a:moveTo>
                  <a:pt x="10894713" y="8691520"/>
                </a:moveTo>
                <a:cubicBezTo>
                  <a:pt x="10894713" y="8699140"/>
                  <a:pt x="10897152" y="8705464"/>
                  <a:pt x="10902028" y="8710493"/>
                </a:cubicBezTo>
                <a:cubicBezTo>
                  <a:pt x="10906905" y="8715523"/>
                  <a:pt x="10913001" y="8718037"/>
                  <a:pt x="10920316" y="8718037"/>
                </a:cubicBezTo>
                <a:cubicBezTo>
                  <a:pt x="10927936" y="8718037"/>
                  <a:pt x="10934261" y="8715523"/>
                  <a:pt x="10939290" y="8710493"/>
                </a:cubicBezTo>
                <a:cubicBezTo>
                  <a:pt x="10944319" y="8705464"/>
                  <a:pt x="10946834" y="8699140"/>
                  <a:pt x="10946834" y="8691520"/>
                </a:cubicBezTo>
                <a:cubicBezTo>
                  <a:pt x="10946834" y="8684205"/>
                  <a:pt x="10944319" y="8677956"/>
                  <a:pt x="10939290" y="8672774"/>
                </a:cubicBezTo>
                <a:cubicBezTo>
                  <a:pt x="10934261" y="8667593"/>
                  <a:pt x="10927936" y="8665002"/>
                  <a:pt x="10920316" y="8665002"/>
                </a:cubicBezTo>
                <a:cubicBezTo>
                  <a:pt x="10913001" y="8665002"/>
                  <a:pt x="10906905" y="8667593"/>
                  <a:pt x="10902028" y="8672774"/>
                </a:cubicBezTo>
                <a:cubicBezTo>
                  <a:pt x="10897152" y="8677956"/>
                  <a:pt x="10894713" y="8684205"/>
                  <a:pt x="10894713" y="8691520"/>
                </a:cubicBezTo>
                <a:close/>
                <a:moveTo>
                  <a:pt x="10894713" y="8819612"/>
                </a:moveTo>
                <a:lnTo>
                  <a:pt x="11223897" y="8819612"/>
                </a:lnTo>
                <a:lnTo>
                  <a:pt x="11223897" y="8781207"/>
                </a:lnTo>
                <a:lnTo>
                  <a:pt x="10894713" y="8781207"/>
                </a:lnTo>
                <a:close/>
                <a:moveTo>
                  <a:pt x="10891056" y="3028717"/>
                </a:moveTo>
                <a:lnTo>
                  <a:pt x="10949120" y="3124729"/>
                </a:lnTo>
                <a:lnTo>
                  <a:pt x="10977924" y="3124729"/>
                </a:lnTo>
                <a:lnTo>
                  <a:pt x="10924431" y="3028717"/>
                </a:lnTo>
                <a:close/>
                <a:moveTo>
                  <a:pt x="10391488" y="7756470"/>
                </a:moveTo>
                <a:cubicBezTo>
                  <a:pt x="10393317" y="7744277"/>
                  <a:pt x="10394841" y="7729800"/>
                  <a:pt x="10396060" y="7713035"/>
                </a:cubicBezTo>
                <a:cubicBezTo>
                  <a:pt x="10397280" y="7691700"/>
                  <a:pt x="10401471" y="7677070"/>
                  <a:pt x="10408633" y="7669144"/>
                </a:cubicBezTo>
                <a:cubicBezTo>
                  <a:pt x="10415796" y="7661220"/>
                  <a:pt x="10424254" y="7657257"/>
                  <a:pt x="10434008" y="7657257"/>
                </a:cubicBezTo>
                <a:cubicBezTo>
                  <a:pt x="10447724" y="7657257"/>
                  <a:pt x="10458697" y="7662972"/>
                  <a:pt x="10466926" y="7674403"/>
                </a:cubicBezTo>
                <a:cubicBezTo>
                  <a:pt x="10475156" y="7685832"/>
                  <a:pt x="10479271" y="7700996"/>
                  <a:pt x="10479271" y="7719894"/>
                </a:cubicBezTo>
                <a:cubicBezTo>
                  <a:pt x="10479271" y="7739096"/>
                  <a:pt x="10475537" y="7755098"/>
                  <a:pt x="10468069" y="7767900"/>
                </a:cubicBezTo>
                <a:cubicBezTo>
                  <a:pt x="10460602" y="7780702"/>
                  <a:pt x="10449248" y="7787102"/>
                  <a:pt x="10434008" y="7787102"/>
                </a:cubicBezTo>
                <a:cubicBezTo>
                  <a:pt x="10427912" y="7787102"/>
                  <a:pt x="10420978" y="7785121"/>
                  <a:pt x="10413205" y="7781159"/>
                </a:cubicBezTo>
                <a:cubicBezTo>
                  <a:pt x="10405433" y="7777196"/>
                  <a:pt x="10398194" y="7768967"/>
                  <a:pt x="10391488" y="7756470"/>
                </a:cubicBezTo>
                <a:close/>
                <a:moveTo>
                  <a:pt x="10358113" y="1537101"/>
                </a:moveTo>
                <a:lnTo>
                  <a:pt x="10459154" y="1563620"/>
                </a:lnTo>
                <a:lnTo>
                  <a:pt x="10459154" y="1537101"/>
                </a:lnTo>
                <a:lnTo>
                  <a:pt x="10358113" y="1497325"/>
                </a:lnTo>
                <a:close/>
                <a:moveTo>
                  <a:pt x="10297762" y="4049569"/>
                </a:moveTo>
                <a:lnTo>
                  <a:pt x="10297762" y="3991504"/>
                </a:lnTo>
                <a:lnTo>
                  <a:pt x="10298220" y="3991504"/>
                </a:lnTo>
                <a:cubicBezTo>
                  <a:pt x="10311631" y="3991504"/>
                  <a:pt x="10324432" y="3994248"/>
                  <a:pt x="10336624" y="3999734"/>
                </a:cubicBezTo>
                <a:cubicBezTo>
                  <a:pt x="10348816" y="4005220"/>
                  <a:pt x="10358722" y="4013221"/>
                  <a:pt x="10366342" y="4023737"/>
                </a:cubicBezTo>
                <a:cubicBezTo>
                  <a:pt x="10373962" y="4034252"/>
                  <a:pt x="10377772" y="4046825"/>
                  <a:pt x="10377772" y="4061456"/>
                </a:cubicBezTo>
                <a:cubicBezTo>
                  <a:pt x="10377772" y="4077305"/>
                  <a:pt x="10374191" y="4089574"/>
                  <a:pt x="10367028" y="4098261"/>
                </a:cubicBezTo>
                <a:cubicBezTo>
                  <a:pt x="10359865" y="4106947"/>
                  <a:pt x="10350340" y="4111291"/>
                  <a:pt x="10338453" y="4111291"/>
                </a:cubicBezTo>
                <a:cubicBezTo>
                  <a:pt x="10326871" y="4111291"/>
                  <a:pt x="10317193" y="4106643"/>
                  <a:pt x="10309421" y="4097346"/>
                </a:cubicBezTo>
                <a:cubicBezTo>
                  <a:pt x="10301649" y="4088050"/>
                  <a:pt x="10297762" y="4072124"/>
                  <a:pt x="10297762" y="4049569"/>
                </a:cubicBezTo>
                <a:close/>
                <a:moveTo>
                  <a:pt x="10297762" y="6573694"/>
                </a:moveTo>
                <a:lnTo>
                  <a:pt x="10297762" y="6515629"/>
                </a:lnTo>
                <a:lnTo>
                  <a:pt x="10298220" y="6515629"/>
                </a:lnTo>
                <a:cubicBezTo>
                  <a:pt x="10311631" y="6515629"/>
                  <a:pt x="10324432" y="6518373"/>
                  <a:pt x="10336624" y="6523859"/>
                </a:cubicBezTo>
                <a:cubicBezTo>
                  <a:pt x="10348816" y="6529345"/>
                  <a:pt x="10358722" y="6537347"/>
                  <a:pt x="10366342" y="6547862"/>
                </a:cubicBezTo>
                <a:cubicBezTo>
                  <a:pt x="10373962" y="6558378"/>
                  <a:pt x="10377772" y="6570950"/>
                  <a:pt x="10377772" y="6585581"/>
                </a:cubicBezTo>
                <a:cubicBezTo>
                  <a:pt x="10377772" y="6601430"/>
                  <a:pt x="10374191" y="6613699"/>
                  <a:pt x="10367028" y="6622386"/>
                </a:cubicBezTo>
                <a:cubicBezTo>
                  <a:pt x="10359865" y="6631072"/>
                  <a:pt x="10350340" y="6635416"/>
                  <a:pt x="10338453" y="6635416"/>
                </a:cubicBezTo>
                <a:cubicBezTo>
                  <a:pt x="10326871" y="6635416"/>
                  <a:pt x="10317193" y="6630768"/>
                  <a:pt x="10309421" y="6621471"/>
                </a:cubicBezTo>
                <a:cubicBezTo>
                  <a:pt x="10301649" y="6612174"/>
                  <a:pt x="10297762" y="6596249"/>
                  <a:pt x="10297762" y="6573694"/>
                </a:cubicBezTo>
                <a:close/>
                <a:moveTo>
                  <a:pt x="10297762" y="9088293"/>
                </a:moveTo>
                <a:lnTo>
                  <a:pt x="10297762" y="9030228"/>
                </a:lnTo>
                <a:lnTo>
                  <a:pt x="10298220" y="9030228"/>
                </a:lnTo>
                <a:cubicBezTo>
                  <a:pt x="10311631" y="9030228"/>
                  <a:pt x="10324432" y="9032972"/>
                  <a:pt x="10336624" y="9038458"/>
                </a:cubicBezTo>
                <a:cubicBezTo>
                  <a:pt x="10348816" y="9043945"/>
                  <a:pt x="10358722" y="9051946"/>
                  <a:pt x="10366342" y="9062461"/>
                </a:cubicBezTo>
                <a:cubicBezTo>
                  <a:pt x="10373962" y="9072977"/>
                  <a:pt x="10377772" y="9085550"/>
                  <a:pt x="10377772" y="9100180"/>
                </a:cubicBezTo>
                <a:cubicBezTo>
                  <a:pt x="10377772" y="9116030"/>
                  <a:pt x="10374191" y="9128298"/>
                  <a:pt x="10367028" y="9136985"/>
                </a:cubicBezTo>
                <a:cubicBezTo>
                  <a:pt x="10359865" y="9145671"/>
                  <a:pt x="10350340" y="9150015"/>
                  <a:pt x="10338453" y="9150015"/>
                </a:cubicBezTo>
                <a:cubicBezTo>
                  <a:pt x="10326871" y="9150015"/>
                  <a:pt x="10317193" y="9145366"/>
                  <a:pt x="10309421" y="9136070"/>
                </a:cubicBezTo>
                <a:cubicBezTo>
                  <a:pt x="10301649" y="9126774"/>
                  <a:pt x="10297762" y="9110848"/>
                  <a:pt x="10297762" y="9088293"/>
                </a:cubicBezTo>
                <a:close/>
                <a:moveTo>
                  <a:pt x="10205865" y="3292369"/>
                </a:moveTo>
                <a:cubicBezTo>
                  <a:pt x="10205865" y="3277130"/>
                  <a:pt x="10209447" y="3263718"/>
                  <a:pt x="10216609" y="3252135"/>
                </a:cubicBezTo>
                <a:cubicBezTo>
                  <a:pt x="10223772" y="3240553"/>
                  <a:pt x="10233754" y="3231410"/>
                  <a:pt x="10246556" y="3224703"/>
                </a:cubicBezTo>
                <a:cubicBezTo>
                  <a:pt x="10259358" y="3217998"/>
                  <a:pt x="10274293" y="3214645"/>
                  <a:pt x="10291362" y="3214645"/>
                </a:cubicBezTo>
                <a:cubicBezTo>
                  <a:pt x="10308430" y="3214645"/>
                  <a:pt x="10323366" y="3217998"/>
                  <a:pt x="10336167" y="3224703"/>
                </a:cubicBezTo>
                <a:cubicBezTo>
                  <a:pt x="10348969" y="3231410"/>
                  <a:pt x="10358951" y="3240553"/>
                  <a:pt x="10366114" y="3252135"/>
                </a:cubicBezTo>
                <a:cubicBezTo>
                  <a:pt x="10373277" y="3263718"/>
                  <a:pt x="10376858" y="3277130"/>
                  <a:pt x="10376858" y="3292369"/>
                </a:cubicBezTo>
                <a:cubicBezTo>
                  <a:pt x="10376858" y="3307609"/>
                  <a:pt x="10373277" y="3321021"/>
                  <a:pt x="10366114" y="3332602"/>
                </a:cubicBezTo>
                <a:cubicBezTo>
                  <a:pt x="10358951" y="3344185"/>
                  <a:pt x="10348969" y="3353329"/>
                  <a:pt x="10336167" y="3360034"/>
                </a:cubicBezTo>
                <a:cubicBezTo>
                  <a:pt x="10323366" y="3366740"/>
                  <a:pt x="10308430" y="3370093"/>
                  <a:pt x="10291362" y="3370093"/>
                </a:cubicBezTo>
                <a:cubicBezTo>
                  <a:pt x="10274293" y="3370093"/>
                  <a:pt x="10259358" y="3366740"/>
                  <a:pt x="10246556" y="3360034"/>
                </a:cubicBezTo>
                <a:cubicBezTo>
                  <a:pt x="10233754" y="3353329"/>
                  <a:pt x="10223772" y="3344185"/>
                  <a:pt x="10216609" y="3332602"/>
                </a:cubicBezTo>
                <a:cubicBezTo>
                  <a:pt x="10209447" y="3321021"/>
                  <a:pt x="10205865" y="3307609"/>
                  <a:pt x="10205865" y="3292369"/>
                </a:cubicBezTo>
                <a:close/>
                <a:moveTo>
                  <a:pt x="10205408" y="2409821"/>
                </a:moveTo>
                <a:cubicBezTo>
                  <a:pt x="10205408" y="2397019"/>
                  <a:pt x="10208608" y="2384979"/>
                  <a:pt x="10215009" y="2373702"/>
                </a:cubicBezTo>
                <a:cubicBezTo>
                  <a:pt x="10221410" y="2362424"/>
                  <a:pt x="10231011" y="2353357"/>
                  <a:pt x="10243813" y="2346499"/>
                </a:cubicBezTo>
                <a:cubicBezTo>
                  <a:pt x="10256614" y="2339641"/>
                  <a:pt x="10272464" y="2336212"/>
                  <a:pt x="10291362" y="2336212"/>
                </a:cubicBezTo>
                <a:cubicBezTo>
                  <a:pt x="10310259" y="2336212"/>
                  <a:pt x="10326109" y="2339716"/>
                  <a:pt x="10338910" y="2346728"/>
                </a:cubicBezTo>
                <a:cubicBezTo>
                  <a:pt x="10351712" y="2353737"/>
                  <a:pt x="10361313" y="2362881"/>
                  <a:pt x="10367714" y="2374160"/>
                </a:cubicBezTo>
                <a:cubicBezTo>
                  <a:pt x="10374115" y="2385437"/>
                  <a:pt x="10377315" y="2397629"/>
                  <a:pt x="10377315" y="2410735"/>
                </a:cubicBezTo>
                <a:cubicBezTo>
                  <a:pt x="10377315" y="2423537"/>
                  <a:pt x="10374115" y="2435500"/>
                  <a:pt x="10367714" y="2446626"/>
                </a:cubicBezTo>
                <a:cubicBezTo>
                  <a:pt x="10361313" y="2457750"/>
                  <a:pt x="10351712" y="2466819"/>
                  <a:pt x="10338910" y="2473829"/>
                </a:cubicBezTo>
                <a:cubicBezTo>
                  <a:pt x="10326109" y="2480839"/>
                  <a:pt x="10310259" y="2484345"/>
                  <a:pt x="10291362" y="2484345"/>
                </a:cubicBezTo>
                <a:cubicBezTo>
                  <a:pt x="10272464" y="2484345"/>
                  <a:pt x="10256614" y="2480839"/>
                  <a:pt x="10243813" y="2473829"/>
                </a:cubicBezTo>
                <a:cubicBezTo>
                  <a:pt x="10231011" y="2466819"/>
                  <a:pt x="10221410" y="2457674"/>
                  <a:pt x="10215009" y="2446397"/>
                </a:cubicBezTo>
                <a:cubicBezTo>
                  <a:pt x="10208608" y="2435119"/>
                  <a:pt x="10205408" y="2422927"/>
                  <a:pt x="10205408" y="2409821"/>
                </a:cubicBezTo>
                <a:close/>
                <a:moveTo>
                  <a:pt x="10205408" y="3019420"/>
                </a:moveTo>
                <a:cubicBezTo>
                  <a:pt x="10205408" y="3006619"/>
                  <a:pt x="10208608" y="2994580"/>
                  <a:pt x="10215009" y="2983302"/>
                </a:cubicBezTo>
                <a:cubicBezTo>
                  <a:pt x="10221410" y="2972024"/>
                  <a:pt x="10231011" y="2962956"/>
                  <a:pt x="10243813" y="2956098"/>
                </a:cubicBezTo>
                <a:cubicBezTo>
                  <a:pt x="10256614" y="2949240"/>
                  <a:pt x="10272464" y="2945811"/>
                  <a:pt x="10291362" y="2945811"/>
                </a:cubicBezTo>
                <a:cubicBezTo>
                  <a:pt x="10310259" y="2945811"/>
                  <a:pt x="10326109" y="2949317"/>
                  <a:pt x="10338910" y="2956327"/>
                </a:cubicBezTo>
                <a:cubicBezTo>
                  <a:pt x="10351712" y="2963338"/>
                  <a:pt x="10361313" y="2972481"/>
                  <a:pt x="10367714" y="2983759"/>
                </a:cubicBezTo>
                <a:cubicBezTo>
                  <a:pt x="10374115" y="2995037"/>
                  <a:pt x="10377315" y="3007229"/>
                  <a:pt x="10377315" y="3020335"/>
                </a:cubicBezTo>
                <a:cubicBezTo>
                  <a:pt x="10377315" y="3033136"/>
                  <a:pt x="10374115" y="3045100"/>
                  <a:pt x="10367714" y="3056225"/>
                </a:cubicBezTo>
                <a:cubicBezTo>
                  <a:pt x="10361313" y="3067351"/>
                  <a:pt x="10351712" y="3076419"/>
                  <a:pt x="10338910" y="3083429"/>
                </a:cubicBezTo>
                <a:cubicBezTo>
                  <a:pt x="10326109" y="3090439"/>
                  <a:pt x="10310259" y="3093944"/>
                  <a:pt x="10291362" y="3093944"/>
                </a:cubicBezTo>
                <a:cubicBezTo>
                  <a:pt x="10272464" y="3093944"/>
                  <a:pt x="10256614" y="3090439"/>
                  <a:pt x="10243813" y="3083429"/>
                </a:cubicBezTo>
                <a:cubicBezTo>
                  <a:pt x="10231011" y="3076419"/>
                  <a:pt x="10221410" y="3067274"/>
                  <a:pt x="10215009" y="3055997"/>
                </a:cubicBezTo>
                <a:cubicBezTo>
                  <a:pt x="10208608" y="3044719"/>
                  <a:pt x="10205408" y="3032528"/>
                  <a:pt x="10205408" y="3019420"/>
                </a:cubicBezTo>
                <a:close/>
                <a:moveTo>
                  <a:pt x="10204951" y="1802506"/>
                </a:moveTo>
                <a:cubicBezTo>
                  <a:pt x="10204951" y="1783304"/>
                  <a:pt x="10210742" y="1767149"/>
                  <a:pt x="10222324" y="1754043"/>
                </a:cubicBezTo>
                <a:cubicBezTo>
                  <a:pt x="10233907" y="1740937"/>
                  <a:pt x="10249909" y="1733927"/>
                  <a:pt x="10270330" y="1733012"/>
                </a:cubicBezTo>
                <a:lnTo>
                  <a:pt x="10270330" y="1875659"/>
                </a:lnTo>
                <a:cubicBezTo>
                  <a:pt x="10248994" y="1873525"/>
                  <a:pt x="10232764" y="1865371"/>
                  <a:pt x="10221639" y="1851199"/>
                </a:cubicBezTo>
                <a:cubicBezTo>
                  <a:pt x="10210513" y="1837025"/>
                  <a:pt x="10204951" y="1820795"/>
                  <a:pt x="10204951" y="1802506"/>
                </a:cubicBezTo>
                <a:close/>
                <a:moveTo>
                  <a:pt x="10204951" y="4783832"/>
                </a:moveTo>
                <a:cubicBezTo>
                  <a:pt x="10204951" y="4764629"/>
                  <a:pt x="10210742" y="4748475"/>
                  <a:pt x="10222324" y="4735369"/>
                </a:cubicBezTo>
                <a:cubicBezTo>
                  <a:pt x="10233907" y="4722263"/>
                  <a:pt x="10249909" y="4715252"/>
                  <a:pt x="10270330" y="4714337"/>
                </a:cubicBezTo>
                <a:lnTo>
                  <a:pt x="10270330" y="4856984"/>
                </a:lnTo>
                <a:cubicBezTo>
                  <a:pt x="10248994" y="4854850"/>
                  <a:pt x="10232764" y="4846697"/>
                  <a:pt x="10221639" y="4832524"/>
                </a:cubicBezTo>
                <a:cubicBezTo>
                  <a:pt x="10210513" y="4818350"/>
                  <a:pt x="10204951" y="4802120"/>
                  <a:pt x="10204951" y="4783832"/>
                </a:cubicBezTo>
                <a:close/>
                <a:moveTo>
                  <a:pt x="10204951" y="7450831"/>
                </a:moveTo>
                <a:cubicBezTo>
                  <a:pt x="10204951" y="7431629"/>
                  <a:pt x="10210742" y="7415475"/>
                  <a:pt x="10222324" y="7402368"/>
                </a:cubicBezTo>
                <a:cubicBezTo>
                  <a:pt x="10233907" y="7389262"/>
                  <a:pt x="10249909" y="7382252"/>
                  <a:pt x="10270330" y="7381337"/>
                </a:cubicBezTo>
                <a:lnTo>
                  <a:pt x="10270330" y="7523983"/>
                </a:lnTo>
                <a:cubicBezTo>
                  <a:pt x="10248994" y="7521850"/>
                  <a:pt x="10232764" y="7513696"/>
                  <a:pt x="10221639" y="7499524"/>
                </a:cubicBezTo>
                <a:cubicBezTo>
                  <a:pt x="10210513" y="7485351"/>
                  <a:pt x="10204951" y="7469119"/>
                  <a:pt x="10204951" y="7450831"/>
                </a:cubicBezTo>
                <a:close/>
                <a:moveTo>
                  <a:pt x="10204951" y="8174731"/>
                </a:moveTo>
                <a:cubicBezTo>
                  <a:pt x="10204951" y="8155528"/>
                  <a:pt x="10210742" y="8139374"/>
                  <a:pt x="10222324" y="8126268"/>
                </a:cubicBezTo>
                <a:cubicBezTo>
                  <a:pt x="10233907" y="8113161"/>
                  <a:pt x="10249909" y="8106151"/>
                  <a:pt x="10270330" y="8105237"/>
                </a:cubicBezTo>
                <a:lnTo>
                  <a:pt x="10270330" y="8247883"/>
                </a:lnTo>
                <a:cubicBezTo>
                  <a:pt x="10248994" y="8245749"/>
                  <a:pt x="10232764" y="8237596"/>
                  <a:pt x="10221639" y="8223423"/>
                </a:cubicBezTo>
                <a:cubicBezTo>
                  <a:pt x="10210513" y="8209250"/>
                  <a:pt x="10204951" y="8193019"/>
                  <a:pt x="10204951" y="8174731"/>
                </a:cubicBezTo>
                <a:close/>
                <a:moveTo>
                  <a:pt x="10204494" y="7720351"/>
                </a:moveTo>
                <a:cubicBezTo>
                  <a:pt x="10204494" y="7704197"/>
                  <a:pt x="10208685" y="7691318"/>
                  <a:pt x="10217067" y="7681718"/>
                </a:cubicBezTo>
                <a:cubicBezTo>
                  <a:pt x="10225449" y="7672116"/>
                  <a:pt x="10237412" y="7667316"/>
                  <a:pt x="10252957" y="7667316"/>
                </a:cubicBezTo>
                <a:cubicBezTo>
                  <a:pt x="10268806" y="7667316"/>
                  <a:pt x="10280922" y="7672116"/>
                  <a:pt x="10289304" y="7681718"/>
                </a:cubicBezTo>
                <a:cubicBezTo>
                  <a:pt x="10297686" y="7691318"/>
                  <a:pt x="10301877" y="7704197"/>
                  <a:pt x="10301877" y="7720351"/>
                </a:cubicBezTo>
                <a:cubicBezTo>
                  <a:pt x="10301877" y="7736810"/>
                  <a:pt x="10297686" y="7749840"/>
                  <a:pt x="10289304" y="7759442"/>
                </a:cubicBezTo>
                <a:cubicBezTo>
                  <a:pt x="10280922" y="7769043"/>
                  <a:pt x="10268806" y="7773844"/>
                  <a:pt x="10252957" y="7773844"/>
                </a:cubicBezTo>
                <a:cubicBezTo>
                  <a:pt x="10237412" y="7773844"/>
                  <a:pt x="10225449" y="7769043"/>
                  <a:pt x="10217067" y="7759442"/>
                </a:cubicBezTo>
                <a:cubicBezTo>
                  <a:pt x="10208685" y="7749840"/>
                  <a:pt x="10204494" y="7736810"/>
                  <a:pt x="10204494" y="7720351"/>
                </a:cubicBezTo>
                <a:close/>
                <a:moveTo>
                  <a:pt x="10177976" y="1641801"/>
                </a:moveTo>
                <a:lnTo>
                  <a:pt x="10441323" y="1641801"/>
                </a:lnTo>
                <a:cubicBezTo>
                  <a:pt x="10452601" y="1641801"/>
                  <a:pt x="10460602" y="1644315"/>
                  <a:pt x="10465326" y="1649345"/>
                </a:cubicBezTo>
                <a:cubicBezTo>
                  <a:pt x="10470051" y="1654373"/>
                  <a:pt x="10472413" y="1662528"/>
                  <a:pt x="10472413" y="1673805"/>
                </a:cubicBezTo>
                <a:lnTo>
                  <a:pt x="10472413" y="1691635"/>
                </a:lnTo>
                <a:lnTo>
                  <a:pt x="10505331" y="1691635"/>
                </a:lnTo>
                <a:lnTo>
                  <a:pt x="10505331" y="1667861"/>
                </a:lnTo>
                <a:cubicBezTo>
                  <a:pt x="10505331" y="1646830"/>
                  <a:pt x="10500302" y="1630828"/>
                  <a:pt x="10490244" y="1619855"/>
                </a:cubicBezTo>
                <a:cubicBezTo>
                  <a:pt x="10480185" y="1608882"/>
                  <a:pt x="10464183" y="1603396"/>
                  <a:pt x="10442238" y="1603396"/>
                </a:cubicBezTo>
                <a:lnTo>
                  <a:pt x="10177976" y="1603396"/>
                </a:lnTo>
                <a:close/>
                <a:moveTo>
                  <a:pt x="10177976" y="2267937"/>
                </a:moveTo>
                <a:lnTo>
                  <a:pt x="10404747" y="2201642"/>
                </a:lnTo>
                <a:lnTo>
                  <a:pt x="10404747" y="2162323"/>
                </a:lnTo>
                <a:lnTo>
                  <a:pt x="10217752" y="2106545"/>
                </a:lnTo>
                <a:lnTo>
                  <a:pt x="10404747" y="2050765"/>
                </a:lnTo>
                <a:lnTo>
                  <a:pt x="10404747" y="2011447"/>
                </a:lnTo>
                <a:lnTo>
                  <a:pt x="10177976" y="1945153"/>
                </a:lnTo>
                <a:lnTo>
                  <a:pt x="10177976" y="1984015"/>
                </a:lnTo>
                <a:lnTo>
                  <a:pt x="10355827" y="2031563"/>
                </a:lnTo>
                <a:lnTo>
                  <a:pt x="10177976" y="2085056"/>
                </a:lnTo>
                <a:lnTo>
                  <a:pt x="10177976" y="2128490"/>
                </a:lnTo>
                <a:lnTo>
                  <a:pt x="10355827" y="2181526"/>
                </a:lnTo>
                <a:lnTo>
                  <a:pt x="10177976" y="2229531"/>
                </a:lnTo>
                <a:close/>
                <a:moveTo>
                  <a:pt x="10177976" y="4986448"/>
                </a:moveTo>
                <a:lnTo>
                  <a:pt x="10404747" y="4986448"/>
                </a:lnTo>
                <a:lnTo>
                  <a:pt x="10404747" y="4948043"/>
                </a:lnTo>
                <a:lnTo>
                  <a:pt x="10177976" y="4948043"/>
                </a:lnTo>
                <a:close/>
                <a:moveTo>
                  <a:pt x="10177976" y="5662723"/>
                </a:moveTo>
                <a:lnTo>
                  <a:pt x="10404747" y="5662723"/>
                </a:lnTo>
                <a:lnTo>
                  <a:pt x="10404747" y="5624318"/>
                </a:lnTo>
                <a:lnTo>
                  <a:pt x="10177976" y="5624318"/>
                </a:lnTo>
                <a:close/>
                <a:moveTo>
                  <a:pt x="10177976" y="6306536"/>
                </a:moveTo>
                <a:lnTo>
                  <a:pt x="10404747" y="6240242"/>
                </a:lnTo>
                <a:lnTo>
                  <a:pt x="10404747" y="6200923"/>
                </a:lnTo>
                <a:lnTo>
                  <a:pt x="10217752" y="6145145"/>
                </a:lnTo>
                <a:lnTo>
                  <a:pt x="10404747" y="6089366"/>
                </a:lnTo>
                <a:lnTo>
                  <a:pt x="10404747" y="6050047"/>
                </a:lnTo>
                <a:lnTo>
                  <a:pt x="10177976" y="5983753"/>
                </a:lnTo>
                <a:lnTo>
                  <a:pt x="10177976" y="6022615"/>
                </a:lnTo>
                <a:lnTo>
                  <a:pt x="10355827" y="6070164"/>
                </a:lnTo>
                <a:lnTo>
                  <a:pt x="10177976" y="6123656"/>
                </a:lnTo>
                <a:lnTo>
                  <a:pt x="10177976" y="6167090"/>
                </a:lnTo>
                <a:lnTo>
                  <a:pt x="10355827" y="6220125"/>
                </a:lnTo>
                <a:lnTo>
                  <a:pt x="10177976" y="6268131"/>
                </a:lnTo>
                <a:close/>
                <a:moveTo>
                  <a:pt x="10177976" y="6775776"/>
                </a:moveTo>
                <a:lnTo>
                  <a:pt x="10441323" y="6775776"/>
                </a:lnTo>
                <a:cubicBezTo>
                  <a:pt x="10452601" y="6775776"/>
                  <a:pt x="10460602" y="6778290"/>
                  <a:pt x="10465326" y="6783320"/>
                </a:cubicBezTo>
                <a:cubicBezTo>
                  <a:pt x="10470051" y="6788349"/>
                  <a:pt x="10472413" y="6796502"/>
                  <a:pt x="10472413" y="6807780"/>
                </a:cubicBezTo>
                <a:lnTo>
                  <a:pt x="10472413" y="6825611"/>
                </a:lnTo>
                <a:lnTo>
                  <a:pt x="10505331" y="6825611"/>
                </a:lnTo>
                <a:lnTo>
                  <a:pt x="10505331" y="6801836"/>
                </a:lnTo>
                <a:cubicBezTo>
                  <a:pt x="10505331" y="6780805"/>
                  <a:pt x="10500302" y="6764803"/>
                  <a:pt x="10490244" y="6753830"/>
                </a:cubicBezTo>
                <a:cubicBezTo>
                  <a:pt x="10480185" y="6742857"/>
                  <a:pt x="10464183" y="6737370"/>
                  <a:pt x="10442238" y="6737370"/>
                </a:cubicBezTo>
                <a:lnTo>
                  <a:pt x="10177976" y="6737370"/>
                </a:lnTo>
                <a:close/>
                <a:moveTo>
                  <a:pt x="10177976" y="7910622"/>
                </a:moveTo>
                <a:lnTo>
                  <a:pt x="10404747" y="7910622"/>
                </a:lnTo>
                <a:lnTo>
                  <a:pt x="10404747" y="7872218"/>
                </a:lnTo>
                <a:lnTo>
                  <a:pt x="10177976" y="7872218"/>
                </a:lnTo>
                <a:close/>
                <a:moveTo>
                  <a:pt x="10177976" y="8815497"/>
                </a:moveTo>
                <a:lnTo>
                  <a:pt x="10404747" y="8815497"/>
                </a:lnTo>
                <a:lnTo>
                  <a:pt x="10404747" y="8777092"/>
                </a:lnTo>
                <a:lnTo>
                  <a:pt x="10177976" y="8777092"/>
                </a:lnTo>
                <a:close/>
                <a:moveTo>
                  <a:pt x="10177976" y="9661546"/>
                </a:moveTo>
                <a:lnTo>
                  <a:pt x="10209980" y="9661546"/>
                </a:lnTo>
                <a:lnTo>
                  <a:pt x="10209980" y="9537644"/>
                </a:lnTo>
                <a:lnTo>
                  <a:pt x="10373200" y="9663832"/>
                </a:lnTo>
                <a:lnTo>
                  <a:pt x="10404747" y="9663832"/>
                </a:lnTo>
                <a:lnTo>
                  <a:pt x="10404747" y="9492381"/>
                </a:lnTo>
                <a:lnTo>
                  <a:pt x="10372743" y="9492381"/>
                </a:lnTo>
                <a:lnTo>
                  <a:pt x="10372743" y="9620855"/>
                </a:lnTo>
                <a:lnTo>
                  <a:pt x="10209523" y="9494667"/>
                </a:lnTo>
                <a:lnTo>
                  <a:pt x="10177976" y="9494667"/>
                </a:lnTo>
                <a:close/>
                <a:moveTo>
                  <a:pt x="10177976" y="10167666"/>
                </a:moveTo>
                <a:lnTo>
                  <a:pt x="10310564" y="10167666"/>
                </a:lnTo>
                <a:cubicBezTo>
                  <a:pt x="10344397" y="10167666"/>
                  <a:pt x="10369467" y="10159741"/>
                  <a:pt x="10385773" y="10143892"/>
                </a:cubicBezTo>
                <a:cubicBezTo>
                  <a:pt x="10402080" y="10128042"/>
                  <a:pt x="10410234" y="10106706"/>
                  <a:pt x="10410234" y="10079883"/>
                </a:cubicBezTo>
                <a:cubicBezTo>
                  <a:pt x="10410234" y="10062510"/>
                  <a:pt x="10406119" y="10046889"/>
                  <a:pt x="10397889" y="10033020"/>
                </a:cubicBezTo>
                <a:cubicBezTo>
                  <a:pt x="10389660" y="10019152"/>
                  <a:pt x="10378382" y="10008713"/>
                  <a:pt x="10364056" y="10001702"/>
                </a:cubicBezTo>
                <a:lnTo>
                  <a:pt x="10404747" y="9998959"/>
                </a:lnTo>
                <a:lnTo>
                  <a:pt x="10404747" y="9964212"/>
                </a:lnTo>
                <a:lnTo>
                  <a:pt x="10177976" y="9964212"/>
                </a:lnTo>
                <a:lnTo>
                  <a:pt x="10177976" y="10002616"/>
                </a:lnTo>
                <a:lnTo>
                  <a:pt x="10295476" y="10002616"/>
                </a:lnTo>
                <a:cubicBezTo>
                  <a:pt x="10321689" y="10002616"/>
                  <a:pt x="10341882" y="10009093"/>
                  <a:pt x="10356055" y="10022048"/>
                </a:cubicBezTo>
                <a:cubicBezTo>
                  <a:pt x="10370229" y="10035001"/>
                  <a:pt x="10377315" y="10051385"/>
                  <a:pt x="10377315" y="10071197"/>
                </a:cubicBezTo>
                <a:cubicBezTo>
                  <a:pt x="10377315" y="10109906"/>
                  <a:pt x="10353693" y="10129261"/>
                  <a:pt x="10306449" y="10129261"/>
                </a:cubicBezTo>
                <a:lnTo>
                  <a:pt x="10177976" y="10129261"/>
                </a:lnTo>
                <a:close/>
                <a:moveTo>
                  <a:pt x="10177976" y="10566420"/>
                </a:moveTo>
                <a:lnTo>
                  <a:pt x="10209980" y="10566420"/>
                </a:lnTo>
                <a:lnTo>
                  <a:pt x="10209980" y="10442519"/>
                </a:lnTo>
                <a:lnTo>
                  <a:pt x="10373200" y="10568706"/>
                </a:lnTo>
                <a:lnTo>
                  <a:pt x="10404747" y="10568706"/>
                </a:lnTo>
                <a:lnTo>
                  <a:pt x="10404747" y="10397256"/>
                </a:lnTo>
                <a:lnTo>
                  <a:pt x="10372743" y="10397256"/>
                </a:lnTo>
                <a:lnTo>
                  <a:pt x="10372743" y="10525730"/>
                </a:lnTo>
                <a:lnTo>
                  <a:pt x="10209523" y="10399543"/>
                </a:lnTo>
                <a:lnTo>
                  <a:pt x="10177976" y="10399543"/>
                </a:lnTo>
                <a:close/>
                <a:moveTo>
                  <a:pt x="10172490" y="1801592"/>
                </a:moveTo>
                <a:cubicBezTo>
                  <a:pt x="10172490" y="1823842"/>
                  <a:pt x="10177443" y="1843426"/>
                  <a:pt x="10187349" y="1860342"/>
                </a:cubicBezTo>
                <a:cubicBezTo>
                  <a:pt x="10197255" y="1877259"/>
                  <a:pt x="10211123" y="1890442"/>
                  <a:pt x="10228954" y="1899890"/>
                </a:cubicBezTo>
                <a:cubicBezTo>
                  <a:pt x="10246785" y="1909338"/>
                  <a:pt x="10267587" y="1914063"/>
                  <a:pt x="10291362" y="1914063"/>
                </a:cubicBezTo>
                <a:cubicBezTo>
                  <a:pt x="10315441" y="1914063"/>
                  <a:pt x="10336320" y="1909263"/>
                  <a:pt x="10353998" y="1899662"/>
                </a:cubicBezTo>
                <a:cubicBezTo>
                  <a:pt x="10371676" y="1890060"/>
                  <a:pt x="10385469" y="1876877"/>
                  <a:pt x="10395375" y="1860113"/>
                </a:cubicBezTo>
                <a:cubicBezTo>
                  <a:pt x="10405281" y="1843350"/>
                  <a:pt x="10410234" y="1824148"/>
                  <a:pt x="10410234" y="1802506"/>
                </a:cubicBezTo>
                <a:cubicBezTo>
                  <a:pt x="10410234" y="1775685"/>
                  <a:pt x="10403299" y="1753662"/>
                  <a:pt x="10389431" y="1736440"/>
                </a:cubicBezTo>
                <a:cubicBezTo>
                  <a:pt x="10375563" y="1719221"/>
                  <a:pt x="10358113" y="1707562"/>
                  <a:pt x="10337082" y="1701465"/>
                </a:cubicBezTo>
                <a:lnTo>
                  <a:pt x="10337082" y="1739412"/>
                </a:lnTo>
                <a:cubicBezTo>
                  <a:pt x="10349578" y="1744289"/>
                  <a:pt x="10359484" y="1752062"/>
                  <a:pt x="10366800" y="1762730"/>
                </a:cubicBezTo>
                <a:cubicBezTo>
                  <a:pt x="10374115" y="1773399"/>
                  <a:pt x="10377772" y="1786657"/>
                  <a:pt x="10377772" y="1802506"/>
                </a:cubicBezTo>
                <a:cubicBezTo>
                  <a:pt x="10377772" y="1814699"/>
                  <a:pt x="10374877" y="1826205"/>
                  <a:pt x="10369086" y="1837025"/>
                </a:cubicBezTo>
                <a:cubicBezTo>
                  <a:pt x="10363294" y="1847845"/>
                  <a:pt x="10354684" y="1856838"/>
                  <a:pt x="10343254" y="1864000"/>
                </a:cubicBezTo>
                <a:cubicBezTo>
                  <a:pt x="10331824" y="1871163"/>
                  <a:pt x="10317422" y="1875202"/>
                  <a:pt x="10300048" y="1876116"/>
                </a:cubicBezTo>
                <a:lnTo>
                  <a:pt x="10300048" y="1695522"/>
                </a:lnTo>
                <a:cubicBezTo>
                  <a:pt x="10295781" y="1695522"/>
                  <a:pt x="10291971" y="1695445"/>
                  <a:pt x="10288618" y="1695293"/>
                </a:cubicBezTo>
                <a:cubicBezTo>
                  <a:pt x="10285266" y="1695141"/>
                  <a:pt x="10281913" y="1695064"/>
                  <a:pt x="10278560" y="1695064"/>
                </a:cubicBezTo>
                <a:cubicBezTo>
                  <a:pt x="10259967" y="1695064"/>
                  <a:pt x="10242594" y="1699332"/>
                  <a:pt x="10226439" y="1707865"/>
                </a:cubicBezTo>
                <a:cubicBezTo>
                  <a:pt x="10210285" y="1716400"/>
                  <a:pt x="10197255" y="1728669"/>
                  <a:pt x="10187349" y="1744670"/>
                </a:cubicBezTo>
                <a:cubicBezTo>
                  <a:pt x="10177443" y="1760673"/>
                  <a:pt x="10172490" y="1779646"/>
                  <a:pt x="10172490" y="1801592"/>
                </a:cubicBezTo>
                <a:close/>
                <a:moveTo>
                  <a:pt x="10172490" y="2409821"/>
                </a:moveTo>
                <a:cubicBezTo>
                  <a:pt x="10172490" y="2431157"/>
                  <a:pt x="10177366" y="2450435"/>
                  <a:pt x="10187120" y="2467657"/>
                </a:cubicBezTo>
                <a:cubicBezTo>
                  <a:pt x="10196874" y="2484878"/>
                  <a:pt x="10210666" y="2498518"/>
                  <a:pt x="10228497" y="2508577"/>
                </a:cubicBezTo>
                <a:cubicBezTo>
                  <a:pt x="10246327" y="2518635"/>
                  <a:pt x="10267282" y="2523664"/>
                  <a:pt x="10291362" y="2523664"/>
                </a:cubicBezTo>
                <a:cubicBezTo>
                  <a:pt x="10315441" y="2523664"/>
                  <a:pt x="10336396" y="2518711"/>
                  <a:pt x="10354227" y="2508805"/>
                </a:cubicBezTo>
                <a:cubicBezTo>
                  <a:pt x="10372057" y="2498898"/>
                  <a:pt x="10385850" y="2485411"/>
                  <a:pt x="10395603" y="2468343"/>
                </a:cubicBezTo>
                <a:cubicBezTo>
                  <a:pt x="10405357" y="2451274"/>
                  <a:pt x="10410234" y="2432071"/>
                  <a:pt x="10410234" y="2410735"/>
                </a:cubicBezTo>
                <a:cubicBezTo>
                  <a:pt x="10410234" y="2389399"/>
                  <a:pt x="10405357" y="2370120"/>
                  <a:pt x="10395603" y="2352899"/>
                </a:cubicBezTo>
                <a:cubicBezTo>
                  <a:pt x="10385850" y="2335678"/>
                  <a:pt x="10372057" y="2322038"/>
                  <a:pt x="10354227" y="2311980"/>
                </a:cubicBezTo>
                <a:cubicBezTo>
                  <a:pt x="10336396" y="2301922"/>
                  <a:pt x="10315441" y="2296893"/>
                  <a:pt x="10291362" y="2296893"/>
                </a:cubicBezTo>
                <a:cubicBezTo>
                  <a:pt x="10267282" y="2296893"/>
                  <a:pt x="10246327" y="2301845"/>
                  <a:pt x="10228497" y="2311752"/>
                </a:cubicBezTo>
                <a:cubicBezTo>
                  <a:pt x="10210666" y="2321657"/>
                  <a:pt x="10196874" y="2335145"/>
                  <a:pt x="10187120" y="2352214"/>
                </a:cubicBezTo>
                <a:cubicBezTo>
                  <a:pt x="10177366" y="2369282"/>
                  <a:pt x="10172490" y="2388484"/>
                  <a:pt x="10172490" y="2409821"/>
                </a:cubicBezTo>
                <a:close/>
                <a:moveTo>
                  <a:pt x="10172490" y="2733976"/>
                </a:moveTo>
                <a:cubicBezTo>
                  <a:pt x="10172490" y="2755007"/>
                  <a:pt x="10176909" y="2772685"/>
                  <a:pt x="10185748" y="2787011"/>
                </a:cubicBezTo>
                <a:cubicBezTo>
                  <a:pt x="10194588" y="2801336"/>
                  <a:pt x="10206475" y="2812004"/>
                  <a:pt x="10221410" y="2819015"/>
                </a:cubicBezTo>
                <a:lnTo>
                  <a:pt x="10177976" y="2822215"/>
                </a:lnTo>
                <a:lnTo>
                  <a:pt x="10177976" y="2856963"/>
                </a:lnTo>
                <a:lnTo>
                  <a:pt x="10404747" y="2856963"/>
                </a:lnTo>
                <a:lnTo>
                  <a:pt x="10404747" y="2818558"/>
                </a:lnTo>
                <a:lnTo>
                  <a:pt x="10290447" y="2818558"/>
                </a:lnTo>
                <a:cubicBezTo>
                  <a:pt x="10270635" y="2818558"/>
                  <a:pt x="10255090" y="2815205"/>
                  <a:pt x="10243813" y="2808499"/>
                </a:cubicBezTo>
                <a:cubicBezTo>
                  <a:pt x="10232535" y="2801793"/>
                  <a:pt x="10224534" y="2792802"/>
                  <a:pt x="10219810" y="2781524"/>
                </a:cubicBezTo>
                <a:cubicBezTo>
                  <a:pt x="10215085" y="2770247"/>
                  <a:pt x="10212723" y="2757902"/>
                  <a:pt x="10212723" y="2744491"/>
                </a:cubicBezTo>
                <a:lnTo>
                  <a:pt x="10212723" y="2733976"/>
                </a:lnTo>
                <a:close/>
                <a:moveTo>
                  <a:pt x="10172490" y="3019420"/>
                </a:moveTo>
                <a:cubicBezTo>
                  <a:pt x="10172490" y="3040757"/>
                  <a:pt x="10177366" y="3060035"/>
                  <a:pt x="10187120" y="3077256"/>
                </a:cubicBezTo>
                <a:cubicBezTo>
                  <a:pt x="10196874" y="3094478"/>
                  <a:pt x="10210666" y="3108117"/>
                  <a:pt x="10228497" y="3118175"/>
                </a:cubicBezTo>
                <a:cubicBezTo>
                  <a:pt x="10246327" y="3128234"/>
                  <a:pt x="10267282" y="3133263"/>
                  <a:pt x="10291362" y="3133263"/>
                </a:cubicBezTo>
                <a:cubicBezTo>
                  <a:pt x="10315441" y="3133263"/>
                  <a:pt x="10336396" y="3128311"/>
                  <a:pt x="10354227" y="3118404"/>
                </a:cubicBezTo>
                <a:cubicBezTo>
                  <a:pt x="10372057" y="3108499"/>
                  <a:pt x="10385850" y="3095011"/>
                  <a:pt x="10395603" y="3077942"/>
                </a:cubicBezTo>
                <a:cubicBezTo>
                  <a:pt x="10405357" y="3060874"/>
                  <a:pt x="10410234" y="3041671"/>
                  <a:pt x="10410234" y="3020335"/>
                </a:cubicBezTo>
                <a:cubicBezTo>
                  <a:pt x="10410234" y="2998999"/>
                  <a:pt x="10405357" y="2979721"/>
                  <a:pt x="10395603" y="2962499"/>
                </a:cubicBezTo>
                <a:cubicBezTo>
                  <a:pt x="10385850" y="2945278"/>
                  <a:pt x="10372057" y="2931638"/>
                  <a:pt x="10354227" y="2921580"/>
                </a:cubicBezTo>
                <a:cubicBezTo>
                  <a:pt x="10336396" y="2911521"/>
                  <a:pt x="10315441" y="2906492"/>
                  <a:pt x="10291362" y="2906492"/>
                </a:cubicBezTo>
                <a:cubicBezTo>
                  <a:pt x="10267282" y="2906492"/>
                  <a:pt x="10246327" y="2911446"/>
                  <a:pt x="10228497" y="2921351"/>
                </a:cubicBezTo>
                <a:cubicBezTo>
                  <a:pt x="10210666" y="2931258"/>
                  <a:pt x="10196874" y="2944745"/>
                  <a:pt x="10187120" y="2961813"/>
                </a:cubicBezTo>
                <a:cubicBezTo>
                  <a:pt x="10177366" y="2978882"/>
                  <a:pt x="10172490" y="2998085"/>
                  <a:pt x="10172490" y="3019420"/>
                </a:cubicBezTo>
                <a:close/>
                <a:moveTo>
                  <a:pt x="10172490" y="3287797"/>
                </a:moveTo>
                <a:cubicBezTo>
                  <a:pt x="10172490" y="3308828"/>
                  <a:pt x="10176909" y="3326125"/>
                  <a:pt x="10185748" y="3339689"/>
                </a:cubicBezTo>
                <a:cubicBezTo>
                  <a:pt x="10194588" y="3353253"/>
                  <a:pt x="10204494" y="3363692"/>
                  <a:pt x="10215466" y="3371008"/>
                </a:cubicBezTo>
                <a:lnTo>
                  <a:pt x="10177976" y="3374665"/>
                </a:lnTo>
                <a:lnTo>
                  <a:pt x="10177976" y="3409412"/>
                </a:lnTo>
                <a:lnTo>
                  <a:pt x="10505331" y="3409412"/>
                </a:lnTo>
                <a:lnTo>
                  <a:pt x="10505331" y="3371008"/>
                </a:lnTo>
                <a:lnTo>
                  <a:pt x="10366800" y="3371008"/>
                </a:lnTo>
                <a:cubicBezTo>
                  <a:pt x="10380516" y="3363388"/>
                  <a:pt x="10391184" y="3352339"/>
                  <a:pt x="10398804" y="3337860"/>
                </a:cubicBezTo>
                <a:cubicBezTo>
                  <a:pt x="10406424" y="3323383"/>
                  <a:pt x="10410234" y="3306848"/>
                  <a:pt x="10410234" y="3288254"/>
                </a:cubicBezTo>
                <a:cubicBezTo>
                  <a:pt x="10410234" y="3265699"/>
                  <a:pt x="10405128" y="3245963"/>
                  <a:pt x="10394917" y="3229046"/>
                </a:cubicBezTo>
                <a:cubicBezTo>
                  <a:pt x="10384707" y="3212130"/>
                  <a:pt x="10370686" y="3199024"/>
                  <a:pt x="10352855" y="3189727"/>
                </a:cubicBezTo>
                <a:cubicBezTo>
                  <a:pt x="10335024" y="3180431"/>
                  <a:pt x="10314679" y="3175783"/>
                  <a:pt x="10291819" y="3175783"/>
                </a:cubicBezTo>
                <a:cubicBezTo>
                  <a:pt x="10268959" y="3175783"/>
                  <a:pt x="10248537" y="3180431"/>
                  <a:pt x="10230554" y="3189727"/>
                </a:cubicBezTo>
                <a:cubicBezTo>
                  <a:pt x="10212571" y="3199024"/>
                  <a:pt x="10198398" y="3212054"/>
                  <a:pt x="10188034" y="3228818"/>
                </a:cubicBezTo>
                <a:cubicBezTo>
                  <a:pt x="10177671" y="3245583"/>
                  <a:pt x="10172490" y="3265242"/>
                  <a:pt x="10172490" y="3287797"/>
                </a:cubicBezTo>
                <a:close/>
                <a:moveTo>
                  <a:pt x="10172490" y="3557545"/>
                </a:moveTo>
                <a:cubicBezTo>
                  <a:pt x="10172490" y="3582843"/>
                  <a:pt x="10178814" y="3602884"/>
                  <a:pt x="10191463" y="3617667"/>
                </a:cubicBezTo>
                <a:cubicBezTo>
                  <a:pt x="10204113" y="3632450"/>
                  <a:pt x="10220343" y="3639841"/>
                  <a:pt x="10240155" y="3639841"/>
                </a:cubicBezTo>
                <a:cubicBezTo>
                  <a:pt x="10253871" y="3639841"/>
                  <a:pt x="10264920" y="3635727"/>
                  <a:pt x="10273302" y="3627497"/>
                </a:cubicBezTo>
                <a:cubicBezTo>
                  <a:pt x="10281684" y="3619267"/>
                  <a:pt x="10288161" y="3609057"/>
                  <a:pt x="10292733" y="3596865"/>
                </a:cubicBezTo>
                <a:cubicBezTo>
                  <a:pt x="10297305" y="3584673"/>
                  <a:pt x="10300810" y="3572480"/>
                  <a:pt x="10303249" y="3560289"/>
                </a:cubicBezTo>
                <a:cubicBezTo>
                  <a:pt x="10306906" y="3542305"/>
                  <a:pt x="10311021" y="3528360"/>
                  <a:pt x="10315593" y="3518455"/>
                </a:cubicBezTo>
                <a:cubicBezTo>
                  <a:pt x="10320165" y="3508549"/>
                  <a:pt x="10329309" y="3503595"/>
                  <a:pt x="10343025" y="3503595"/>
                </a:cubicBezTo>
                <a:cubicBezTo>
                  <a:pt x="10352474" y="3503595"/>
                  <a:pt x="10360627" y="3507405"/>
                  <a:pt x="10367485" y="3515025"/>
                </a:cubicBezTo>
                <a:cubicBezTo>
                  <a:pt x="10374343" y="3522645"/>
                  <a:pt x="10377772" y="3534533"/>
                  <a:pt x="10377772" y="3550687"/>
                </a:cubicBezTo>
                <a:cubicBezTo>
                  <a:pt x="10377772" y="3568061"/>
                  <a:pt x="10373429" y="3581853"/>
                  <a:pt x="10364742" y="3592064"/>
                </a:cubicBezTo>
                <a:cubicBezTo>
                  <a:pt x="10356055" y="3602275"/>
                  <a:pt x="10345768" y="3608599"/>
                  <a:pt x="10333881" y="3611037"/>
                </a:cubicBezTo>
                <a:lnTo>
                  <a:pt x="10333881" y="3650357"/>
                </a:lnTo>
                <a:cubicBezTo>
                  <a:pt x="10357351" y="3647309"/>
                  <a:pt x="10375944" y="3636793"/>
                  <a:pt x="10389660" y="3618810"/>
                </a:cubicBezTo>
                <a:cubicBezTo>
                  <a:pt x="10403376" y="3600827"/>
                  <a:pt x="10410234" y="3578271"/>
                  <a:pt x="10410234" y="3551145"/>
                </a:cubicBezTo>
                <a:cubicBezTo>
                  <a:pt x="10410234" y="3524322"/>
                  <a:pt x="10403604" y="3503063"/>
                  <a:pt x="10390345" y="3487365"/>
                </a:cubicBezTo>
                <a:cubicBezTo>
                  <a:pt x="10377087" y="3471667"/>
                  <a:pt x="10360246" y="3463971"/>
                  <a:pt x="10339825" y="3464277"/>
                </a:cubicBezTo>
                <a:cubicBezTo>
                  <a:pt x="10323366" y="3464277"/>
                  <a:pt x="10310793" y="3468315"/>
                  <a:pt x="10302106" y="3476393"/>
                </a:cubicBezTo>
                <a:cubicBezTo>
                  <a:pt x="10293419" y="3484469"/>
                  <a:pt x="10286866" y="3494833"/>
                  <a:pt x="10282446" y="3507482"/>
                </a:cubicBezTo>
                <a:cubicBezTo>
                  <a:pt x="10278027" y="3520131"/>
                  <a:pt x="10274293" y="3533465"/>
                  <a:pt x="10271245" y="3547487"/>
                </a:cubicBezTo>
                <a:cubicBezTo>
                  <a:pt x="10267587" y="3563946"/>
                  <a:pt x="10263168" y="3576977"/>
                  <a:pt x="10257986" y="3586577"/>
                </a:cubicBezTo>
                <a:cubicBezTo>
                  <a:pt x="10252804" y="3596179"/>
                  <a:pt x="10245642" y="3600979"/>
                  <a:pt x="10236498" y="3600979"/>
                </a:cubicBezTo>
                <a:cubicBezTo>
                  <a:pt x="10227049" y="3600979"/>
                  <a:pt x="10219429" y="3597245"/>
                  <a:pt x="10213638" y="3589778"/>
                </a:cubicBezTo>
                <a:cubicBezTo>
                  <a:pt x="10207846" y="3582310"/>
                  <a:pt x="10204951" y="3571719"/>
                  <a:pt x="10204951" y="3558003"/>
                </a:cubicBezTo>
                <a:cubicBezTo>
                  <a:pt x="10204951" y="3543981"/>
                  <a:pt x="10208227" y="3532781"/>
                  <a:pt x="10214781" y="3524398"/>
                </a:cubicBezTo>
                <a:cubicBezTo>
                  <a:pt x="10221334" y="3516016"/>
                  <a:pt x="10230402" y="3511063"/>
                  <a:pt x="10241984" y="3509539"/>
                </a:cubicBezTo>
                <a:lnTo>
                  <a:pt x="10241984" y="3471591"/>
                </a:lnTo>
                <a:cubicBezTo>
                  <a:pt x="10219734" y="3474030"/>
                  <a:pt x="10202589" y="3482945"/>
                  <a:pt x="10190549" y="3498337"/>
                </a:cubicBezTo>
                <a:cubicBezTo>
                  <a:pt x="10178509" y="3513731"/>
                  <a:pt x="10172490" y="3533465"/>
                  <a:pt x="10172490" y="3557545"/>
                </a:cubicBezTo>
                <a:close/>
                <a:moveTo>
                  <a:pt x="10172490" y="3779973"/>
                </a:moveTo>
                <a:cubicBezTo>
                  <a:pt x="10172490" y="3797347"/>
                  <a:pt x="10176604" y="3812891"/>
                  <a:pt x="10184834" y="3826607"/>
                </a:cubicBezTo>
                <a:cubicBezTo>
                  <a:pt x="10193064" y="3840323"/>
                  <a:pt x="10204341" y="3850839"/>
                  <a:pt x="10218667" y="3858154"/>
                </a:cubicBezTo>
                <a:lnTo>
                  <a:pt x="10177976" y="3860441"/>
                </a:lnTo>
                <a:lnTo>
                  <a:pt x="10177976" y="3895187"/>
                </a:lnTo>
                <a:lnTo>
                  <a:pt x="10404747" y="3895187"/>
                </a:lnTo>
                <a:lnTo>
                  <a:pt x="10404747" y="3856783"/>
                </a:lnTo>
                <a:lnTo>
                  <a:pt x="10287247" y="3856783"/>
                </a:lnTo>
                <a:cubicBezTo>
                  <a:pt x="10261034" y="3856783"/>
                  <a:pt x="10240841" y="3850305"/>
                  <a:pt x="10226668" y="3837352"/>
                </a:cubicBezTo>
                <a:cubicBezTo>
                  <a:pt x="10212495" y="3824397"/>
                  <a:pt x="10205408" y="3808167"/>
                  <a:pt x="10205408" y="3788660"/>
                </a:cubicBezTo>
                <a:cubicBezTo>
                  <a:pt x="10205408" y="3749645"/>
                  <a:pt x="10229030" y="3730138"/>
                  <a:pt x="10276274" y="3730138"/>
                </a:cubicBezTo>
                <a:lnTo>
                  <a:pt x="10404747" y="3730138"/>
                </a:lnTo>
                <a:lnTo>
                  <a:pt x="10404747" y="3691733"/>
                </a:lnTo>
                <a:lnTo>
                  <a:pt x="10272159" y="3691733"/>
                </a:lnTo>
                <a:cubicBezTo>
                  <a:pt x="10238326" y="3691733"/>
                  <a:pt x="10213257" y="3699735"/>
                  <a:pt x="10196950" y="3715737"/>
                </a:cubicBezTo>
                <a:cubicBezTo>
                  <a:pt x="10180643" y="3731739"/>
                  <a:pt x="10172490" y="3753151"/>
                  <a:pt x="10172490" y="3779973"/>
                </a:cubicBezTo>
                <a:close/>
                <a:moveTo>
                  <a:pt x="10172490" y="4048654"/>
                </a:moveTo>
                <a:cubicBezTo>
                  <a:pt x="10172490" y="4064809"/>
                  <a:pt x="10175461" y="4080049"/>
                  <a:pt x="10181405" y="4094374"/>
                </a:cubicBezTo>
                <a:cubicBezTo>
                  <a:pt x="10187349" y="4108700"/>
                  <a:pt x="10195959" y="4120663"/>
                  <a:pt x="10207237" y="4130264"/>
                </a:cubicBezTo>
                <a:cubicBezTo>
                  <a:pt x="10218514" y="4139866"/>
                  <a:pt x="10232383" y="4145429"/>
                  <a:pt x="10248842" y="4146952"/>
                </a:cubicBezTo>
                <a:lnTo>
                  <a:pt x="10248842" y="4107633"/>
                </a:lnTo>
                <a:cubicBezTo>
                  <a:pt x="10234516" y="4104890"/>
                  <a:pt x="10223620" y="4098108"/>
                  <a:pt x="10216152" y="4087287"/>
                </a:cubicBezTo>
                <a:cubicBezTo>
                  <a:pt x="10208685" y="4076468"/>
                  <a:pt x="10204951" y="4063589"/>
                  <a:pt x="10204951" y="4048654"/>
                </a:cubicBezTo>
                <a:cubicBezTo>
                  <a:pt x="10204951" y="4031281"/>
                  <a:pt x="10210056" y="4017413"/>
                  <a:pt x="10220267" y="4007049"/>
                </a:cubicBezTo>
                <a:cubicBezTo>
                  <a:pt x="10230478" y="3996686"/>
                  <a:pt x="10245489" y="3991504"/>
                  <a:pt x="10265301" y="3991504"/>
                </a:cubicBezTo>
                <a:lnTo>
                  <a:pt x="10268044" y="3991504"/>
                </a:lnTo>
                <a:lnTo>
                  <a:pt x="10268044" y="4052769"/>
                </a:lnTo>
                <a:cubicBezTo>
                  <a:pt x="10268044" y="4083249"/>
                  <a:pt x="10274293" y="4107329"/>
                  <a:pt x="10286790" y="4125007"/>
                </a:cubicBezTo>
                <a:cubicBezTo>
                  <a:pt x="10299286" y="4142685"/>
                  <a:pt x="10317117" y="4151524"/>
                  <a:pt x="10340282" y="4151524"/>
                </a:cubicBezTo>
                <a:cubicBezTo>
                  <a:pt x="10352779" y="4151524"/>
                  <a:pt x="10364361" y="4148477"/>
                  <a:pt x="10375029" y="4142381"/>
                </a:cubicBezTo>
                <a:cubicBezTo>
                  <a:pt x="10385697" y="4136284"/>
                  <a:pt x="10394232" y="4126988"/>
                  <a:pt x="10400632" y="4114491"/>
                </a:cubicBezTo>
                <a:cubicBezTo>
                  <a:pt x="10407033" y="4101995"/>
                  <a:pt x="10410234" y="4086297"/>
                  <a:pt x="10410234" y="4067400"/>
                </a:cubicBezTo>
                <a:cubicBezTo>
                  <a:pt x="10410234" y="4046673"/>
                  <a:pt x="10405738" y="4030137"/>
                  <a:pt x="10396746" y="4017793"/>
                </a:cubicBezTo>
                <a:cubicBezTo>
                  <a:pt x="10387755" y="4005449"/>
                  <a:pt x="10376858" y="3996076"/>
                  <a:pt x="10364056" y="3989675"/>
                </a:cubicBezTo>
                <a:lnTo>
                  <a:pt x="10404747" y="3987389"/>
                </a:lnTo>
                <a:lnTo>
                  <a:pt x="10404747" y="3953100"/>
                </a:lnTo>
                <a:lnTo>
                  <a:pt x="10265301" y="3953100"/>
                </a:lnTo>
                <a:cubicBezTo>
                  <a:pt x="10237260" y="3953100"/>
                  <a:pt x="10214781" y="3961100"/>
                  <a:pt x="10197864" y="3977102"/>
                </a:cubicBezTo>
                <a:cubicBezTo>
                  <a:pt x="10180948" y="3993104"/>
                  <a:pt x="10172490" y="4016955"/>
                  <a:pt x="10172490" y="4048654"/>
                </a:cubicBezTo>
                <a:close/>
                <a:moveTo>
                  <a:pt x="10172490" y="4181776"/>
                </a:moveTo>
                <a:cubicBezTo>
                  <a:pt x="10172490" y="4202807"/>
                  <a:pt x="10176909" y="4220486"/>
                  <a:pt x="10185748" y="4234811"/>
                </a:cubicBezTo>
                <a:cubicBezTo>
                  <a:pt x="10194588" y="4249136"/>
                  <a:pt x="10206475" y="4259805"/>
                  <a:pt x="10221410" y="4266815"/>
                </a:cubicBezTo>
                <a:lnTo>
                  <a:pt x="10177976" y="4270015"/>
                </a:lnTo>
                <a:lnTo>
                  <a:pt x="10177976" y="4304762"/>
                </a:lnTo>
                <a:lnTo>
                  <a:pt x="10404747" y="4304762"/>
                </a:lnTo>
                <a:lnTo>
                  <a:pt x="10404747" y="4266358"/>
                </a:lnTo>
                <a:lnTo>
                  <a:pt x="10290447" y="4266358"/>
                </a:lnTo>
                <a:cubicBezTo>
                  <a:pt x="10270635" y="4266358"/>
                  <a:pt x="10255090" y="4263005"/>
                  <a:pt x="10243813" y="4256299"/>
                </a:cubicBezTo>
                <a:cubicBezTo>
                  <a:pt x="10232535" y="4249594"/>
                  <a:pt x="10224534" y="4240602"/>
                  <a:pt x="10219810" y="4229325"/>
                </a:cubicBezTo>
                <a:cubicBezTo>
                  <a:pt x="10215085" y="4218047"/>
                  <a:pt x="10212723" y="4205702"/>
                  <a:pt x="10212723" y="4192291"/>
                </a:cubicBezTo>
                <a:lnTo>
                  <a:pt x="10212723" y="4181776"/>
                </a:lnTo>
                <a:close/>
                <a:moveTo>
                  <a:pt x="10172490" y="4782918"/>
                </a:moveTo>
                <a:cubicBezTo>
                  <a:pt x="10172490" y="4805168"/>
                  <a:pt x="10177443" y="4824751"/>
                  <a:pt x="10187349" y="4841667"/>
                </a:cubicBezTo>
                <a:cubicBezTo>
                  <a:pt x="10197255" y="4858584"/>
                  <a:pt x="10211123" y="4871767"/>
                  <a:pt x="10228954" y="4881216"/>
                </a:cubicBezTo>
                <a:cubicBezTo>
                  <a:pt x="10246785" y="4890664"/>
                  <a:pt x="10267587" y="4895389"/>
                  <a:pt x="10291362" y="4895389"/>
                </a:cubicBezTo>
                <a:cubicBezTo>
                  <a:pt x="10315441" y="4895389"/>
                  <a:pt x="10336320" y="4890588"/>
                  <a:pt x="10353998" y="4880987"/>
                </a:cubicBezTo>
                <a:cubicBezTo>
                  <a:pt x="10371676" y="4871385"/>
                  <a:pt x="10385469" y="4858203"/>
                  <a:pt x="10395375" y="4841439"/>
                </a:cubicBezTo>
                <a:cubicBezTo>
                  <a:pt x="10405281" y="4824675"/>
                  <a:pt x="10410234" y="4805473"/>
                  <a:pt x="10410234" y="4783832"/>
                </a:cubicBezTo>
                <a:cubicBezTo>
                  <a:pt x="10410234" y="4757010"/>
                  <a:pt x="10403299" y="4734988"/>
                  <a:pt x="10389431" y="4717766"/>
                </a:cubicBezTo>
                <a:cubicBezTo>
                  <a:pt x="10375563" y="4700545"/>
                  <a:pt x="10358113" y="4688887"/>
                  <a:pt x="10337082" y="4682791"/>
                </a:cubicBezTo>
                <a:lnTo>
                  <a:pt x="10337082" y="4720738"/>
                </a:lnTo>
                <a:cubicBezTo>
                  <a:pt x="10349578" y="4725615"/>
                  <a:pt x="10359484" y="4733387"/>
                  <a:pt x="10366800" y="4744055"/>
                </a:cubicBezTo>
                <a:cubicBezTo>
                  <a:pt x="10374115" y="4754724"/>
                  <a:pt x="10377772" y="4767982"/>
                  <a:pt x="10377772" y="4783832"/>
                </a:cubicBezTo>
                <a:cubicBezTo>
                  <a:pt x="10377772" y="4796024"/>
                  <a:pt x="10374877" y="4807531"/>
                  <a:pt x="10369086" y="4818350"/>
                </a:cubicBezTo>
                <a:cubicBezTo>
                  <a:pt x="10363294" y="4829171"/>
                  <a:pt x="10354684" y="4838162"/>
                  <a:pt x="10343254" y="4845325"/>
                </a:cubicBezTo>
                <a:cubicBezTo>
                  <a:pt x="10331824" y="4852488"/>
                  <a:pt x="10317422" y="4856526"/>
                  <a:pt x="10300048" y="4857441"/>
                </a:cubicBezTo>
                <a:lnTo>
                  <a:pt x="10300048" y="4676847"/>
                </a:lnTo>
                <a:cubicBezTo>
                  <a:pt x="10295781" y="4676847"/>
                  <a:pt x="10291971" y="4676771"/>
                  <a:pt x="10288618" y="4676618"/>
                </a:cubicBezTo>
                <a:cubicBezTo>
                  <a:pt x="10285266" y="4676466"/>
                  <a:pt x="10281913" y="4676390"/>
                  <a:pt x="10278560" y="4676390"/>
                </a:cubicBezTo>
                <a:cubicBezTo>
                  <a:pt x="10259967" y="4676390"/>
                  <a:pt x="10242594" y="4680658"/>
                  <a:pt x="10226439" y="4689191"/>
                </a:cubicBezTo>
                <a:cubicBezTo>
                  <a:pt x="10210285" y="4697726"/>
                  <a:pt x="10197255" y="4709994"/>
                  <a:pt x="10187349" y="4725996"/>
                </a:cubicBezTo>
                <a:cubicBezTo>
                  <a:pt x="10177443" y="4741998"/>
                  <a:pt x="10172490" y="4760972"/>
                  <a:pt x="10172490" y="4782918"/>
                </a:cubicBezTo>
                <a:close/>
                <a:moveTo>
                  <a:pt x="10172490" y="5292238"/>
                </a:moveTo>
                <a:cubicBezTo>
                  <a:pt x="10172490" y="5307479"/>
                  <a:pt x="10175842" y="5321195"/>
                  <a:pt x="10182548" y="5333386"/>
                </a:cubicBezTo>
                <a:cubicBezTo>
                  <a:pt x="10189254" y="5345579"/>
                  <a:pt x="10198702" y="5355332"/>
                  <a:pt x="10210894" y="5362647"/>
                </a:cubicBezTo>
                <a:lnTo>
                  <a:pt x="10177976" y="5365390"/>
                </a:lnTo>
                <a:lnTo>
                  <a:pt x="10177976" y="5400137"/>
                </a:lnTo>
                <a:lnTo>
                  <a:pt x="10404747" y="5400137"/>
                </a:lnTo>
                <a:lnTo>
                  <a:pt x="10404747" y="5361733"/>
                </a:lnTo>
                <a:lnTo>
                  <a:pt x="10287247" y="5361733"/>
                </a:lnTo>
                <a:cubicBezTo>
                  <a:pt x="10261034" y="5361733"/>
                  <a:pt x="10240841" y="5355713"/>
                  <a:pt x="10226668" y="5343673"/>
                </a:cubicBezTo>
                <a:cubicBezTo>
                  <a:pt x="10212495" y="5331634"/>
                  <a:pt x="10205408" y="5316623"/>
                  <a:pt x="10205408" y="5298639"/>
                </a:cubicBezTo>
                <a:cubicBezTo>
                  <a:pt x="10205408" y="5280961"/>
                  <a:pt x="10211352" y="5267397"/>
                  <a:pt x="10223239" y="5257948"/>
                </a:cubicBezTo>
                <a:cubicBezTo>
                  <a:pt x="10235126" y="5248500"/>
                  <a:pt x="10252804" y="5243775"/>
                  <a:pt x="10276274" y="5243775"/>
                </a:cubicBezTo>
                <a:lnTo>
                  <a:pt x="10404747" y="5243775"/>
                </a:lnTo>
                <a:lnTo>
                  <a:pt x="10404747" y="5205370"/>
                </a:lnTo>
                <a:lnTo>
                  <a:pt x="10287247" y="5205370"/>
                </a:lnTo>
                <a:cubicBezTo>
                  <a:pt x="10261034" y="5205370"/>
                  <a:pt x="10240841" y="5199351"/>
                  <a:pt x="10226668" y="5187311"/>
                </a:cubicBezTo>
                <a:cubicBezTo>
                  <a:pt x="10212495" y="5175272"/>
                  <a:pt x="10205408" y="5160107"/>
                  <a:pt x="10205408" y="5141820"/>
                </a:cubicBezTo>
                <a:cubicBezTo>
                  <a:pt x="10205408" y="5124142"/>
                  <a:pt x="10211352" y="5110578"/>
                  <a:pt x="10223239" y="5101128"/>
                </a:cubicBezTo>
                <a:cubicBezTo>
                  <a:pt x="10235126" y="5091680"/>
                  <a:pt x="10252804" y="5086955"/>
                  <a:pt x="10276274" y="5086955"/>
                </a:cubicBezTo>
                <a:lnTo>
                  <a:pt x="10404747" y="5086955"/>
                </a:lnTo>
                <a:lnTo>
                  <a:pt x="10404747" y="5049008"/>
                </a:lnTo>
                <a:lnTo>
                  <a:pt x="10272159" y="5049008"/>
                </a:lnTo>
                <a:cubicBezTo>
                  <a:pt x="10238326" y="5049008"/>
                  <a:pt x="10213257" y="5057085"/>
                  <a:pt x="10196950" y="5073239"/>
                </a:cubicBezTo>
                <a:cubicBezTo>
                  <a:pt x="10180643" y="5089394"/>
                  <a:pt x="10172490" y="5111035"/>
                  <a:pt x="10172490" y="5138162"/>
                </a:cubicBezTo>
                <a:cubicBezTo>
                  <a:pt x="10172490" y="5154316"/>
                  <a:pt x="10176452" y="5169328"/>
                  <a:pt x="10184377" y="5183196"/>
                </a:cubicBezTo>
                <a:cubicBezTo>
                  <a:pt x="10192302" y="5197065"/>
                  <a:pt x="10203122" y="5207961"/>
                  <a:pt x="10216838" y="5215886"/>
                </a:cubicBezTo>
                <a:cubicBezTo>
                  <a:pt x="10201903" y="5222897"/>
                  <a:pt x="10190778" y="5232878"/>
                  <a:pt x="10183462" y="5245832"/>
                </a:cubicBezTo>
                <a:cubicBezTo>
                  <a:pt x="10176147" y="5258787"/>
                  <a:pt x="10172490" y="5274255"/>
                  <a:pt x="10172490" y="5292238"/>
                </a:cubicBezTo>
                <a:close/>
                <a:moveTo>
                  <a:pt x="10172490" y="5439076"/>
                </a:moveTo>
                <a:cubicBezTo>
                  <a:pt x="10172490" y="5460107"/>
                  <a:pt x="10176909" y="5477786"/>
                  <a:pt x="10185748" y="5492111"/>
                </a:cubicBezTo>
                <a:cubicBezTo>
                  <a:pt x="10194588" y="5506436"/>
                  <a:pt x="10206475" y="5517105"/>
                  <a:pt x="10221410" y="5524115"/>
                </a:cubicBezTo>
                <a:lnTo>
                  <a:pt x="10177976" y="5527315"/>
                </a:lnTo>
                <a:lnTo>
                  <a:pt x="10177976" y="5562062"/>
                </a:lnTo>
                <a:lnTo>
                  <a:pt x="10404747" y="5562062"/>
                </a:lnTo>
                <a:lnTo>
                  <a:pt x="10404747" y="5523658"/>
                </a:lnTo>
                <a:lnTo>
                  <a:pt x="10290447" y="5523658"/>
                </a:lnTo>
                <a:cubicBezTo>
                  <a:pt x="10270635" y="5523658"/>
                  <a:pt x="10255090" y="5520305"/>
                  <a:pt x="10243813" y="5513599"/>
                </a:cubicBezTo>
                <a:cubicBezTo>
                  <a:pt x="10232535" y="5506894"/>
                  <a:pt x="10224534" y="5497902"/>
                  <a:pt x="10219810" y="5486625"/>
                </a:cubicBezTo>
                <a:cubicBezTo>
                  <a:pt x="10215085" y="5475347"/>
                  <a:pt x="10212723" y="5463002"/>
                  <a:pt x="10212723" y="5449591"/>
                </a:cubicBezTo>
                <a:lnTo>
                  <a:pt x="10212723" y="5439076"/>
                </a:lnTo>
                <a:close/>
                <a:moveTo>
                  <a:pt x="10172490" y="6572779"/>
                </a:moveTo>
                <a:cubicBezTo>
                  <a:pt x="10172490" y="6588934"/>
                  <a:pt x="10175461" y="6604173"/>
                  <a:pt x="10181405" y="6618499"/>
                </a:cubicBezTo>
                <a:cubicBezTo>
                  <a:pt x="10187349" y="6632824"/>
                  <a:pt x="10195959" y="6644788"/>
                  <a:pt x="10207237" y="6654389"/>
                </a:cubicBezTo>
                <a:cubicBezTo>
                  <a:pt x="10218514" y="6663991"/>
                  <a:pt x="10232383" y="6669553"/>
                  <a:pt x="10248842" y="6671077"/>
                </a:cubicBezTo>
                <a:lnTo>
                  <a:pt x="10248842" y="6631758"/>
                </a:lnTo>
                <a:cubicBezTo>
                  <a:pt x="10234516" y="6629015"/>
                  <a:pt x="10223620" y="6622233"/>
                  <a:pt x="10216152" y="6611413"/>
                </a:cubicBezTo>
                <a:cubicBezTo>
                  <a:pt x="10208685" y="6600592"/>
                  <a:pt x="10204951" y="6587714"/>
                  <a:pt x="10204951" y="6572779"/>
                </a:cubicBezTo>
                <a:cubicBezTo>
                  <a:pt x="10204951" y="6555405"/>
                  <a:pt x="10210056" y="6541537"/>
                  <a:pt x="10220267" y="6531174"/>
                </a:cubicBezTo>
                <a:cubicBezTo>
                  <a:pt x="10230478" y="6520810"/>
                  <a:pt x="10245489" y="6515629"/>
                  <a:pt x="10265301" y="6515629"/>
                </a:cubicBezTo>
                <a:lnTo>
                  <a:pt x="10268044" y="6515629"/>
                </a:lnTo>
                <a:lnTo>
                  <a:pt x="10268044" y="6576894"/>
                </a:lnTo>
                <a:cubicBezTo>
                  <a:pt x="10268044" y="6607374"/>
                  <a:pt x="10274293" y="6631453"/>
                  <a:pt x="10286790" y="6649132"/>
                </a:cubicBezTo>
                <a:cubicBezTo>
                  <a:pt x="10299286" y="6666810"/>
                  <a:pt x="10317117" y="6675649"/>
                  <a:pt x="10340282" y="6675649"/>
                </a:cubicBezTo>
                <a:cubicBezTo>
                  <a:pt x="10352779" y="6675649"/>
                  <a:pt x="10364361" y="6672601"/>
                  <a:pt x="10375029" y="6666505"/>
                </a:cubicBezTo>
                <a:cubicBezTo>
                  <a:pt x="10385697" y="6660409"/>
                  <a:pt x="10394232" y="6651112"/>
                  <a:pt x="10400632" y="6638616"/>
                </a:cubicBezTo>
                <a:cubicBezTo>
                  <a:pt x="10407033" y="6626119"/>
                  <a:pt x="10410234" y="6610422"/>
                  <a:pt x="10410234" y="6591525"/>
                </a:cubicBezTo>
                <a:cubicBezTo>
                  <a:pt x="10410234" y="6570797"/>
                  <a:pt x="10405738" y="6554263"/>
                  <a:pt x="10396746" y="6541918"/>
                </a:cubicBezTo>
                <a:cubicBezTo>
                  <a:pt x="10387755" y="6529574"/>
                  <a:pt x="10376858" y="6520202"/>
                  <a:pt x="10364056" y="6513800"/>
                </a:cubicBezTo>
                <a:lnTo>
                  <a:pt x="10404747" y="6511514"/>
                </a:lnTo>
                <a:lnTo>
                  <a:pt x="10404747" y="6477225"/>
                </a:lnTo>
                <a:lnTo>
                  <a:pt x="10265301" y="6477225"/>
                </a:lnTo>
                <a:cubicBezTo>
                  <a:pt x="10237260" y="6477225"/>
                  <a:pt x="10214781" y="6485225"/>
                  <a:pt x="10197864" y="6501227"/>
                </a:cubicBezTo>
                <a:cubicBezTo>
                  <a:pt x="10180948" y="6517229"/>
                  <a:pt x="10172490" y="6541080"/>
                  <a:pt x="10172490" y="6572779"/>
                </a:cubicBezTo>
                <a:close/>
                <a:moveTo>
                  <a:pt x="10172490" y="6934195"/>
                </a:moveTo>
                <a:cubicBezTo>
                  <a:pt x="10172490" y="6955836"/>
                  <a:pt x="10177443" y="6975267"/>
                  <a:pt x="10187349" y="6992489"/>
                </a:cubicBezTo>
                <a:cubicBezTo>
                  <a:pt x="10197255" y="7009710"/>
                  <a:pt x="10211123" y="7023274"/>
                  <a:pt x="10228954" y="7033180"/>
                </a:cubicBezTo>
                <a:cubicBezTo>
                  <a:pt x="10246785" y="7043086"/>
                  <a:pt x="10267587" y="7048038"/>
                  <a:pt x="10291362" y="7048038"/>
                </a:cubicBezTo>
                <a:cubicBezTo>
                  <a:pt x="10315136" y="7048038"/>
                  <a:pt x="10335939" y="7043086"/>
                  <a:pt x="10353769" y="7033180"/>
                </a:cubicBezTo>
                <a:cubicBezTo>
                  <a:pt x="10371600" y="7023274"/>
                  <a:pt x="10385469" y="7009710"/>
                  <a:pt x="10395375" y="6992489"/>
                </a:cubicBezTo>
                <a:cubicBezTo>
                  <a:pt x="10405281" y="6975267"/>
                  <a:pt x="10410234" y="6955836"/>
                  <a:pt x="10410234" y="6934195"/>
                </a:cubicBezTo>
                <a:cubicBezTo>
                  <a:pt x="10410234" y="6907373"/>
                  <a:pt x="10403071" y="6884665"/>
                  <a:pt x="10388745" y="6866073"/>
                </a:cubicBezTo>
                <a:cubicBezTo>
                  <a:pt x="10374420" y="6847481"/>
                  <a:pt x="10355827" y="6835898"/>
                  <a:pt x="10332967" y="6831326"/>
                </a:cubicBezTo>
                <a:lnTo>
                  <a:pt x="10332967" y="6870645"/>
                </a:lnTo>
                <a:cubicBezTo>
                  <a:pt x="10347292" y="6873693"/>
                  <a:pt x="10358341" y="6881160"/>
                  <a:pt x="10366114" y="6893048"/>
                </a:cubicBezTo>
                <a:cubicBezTo>
                  <a:pt x="10373886" y="6904935"/>
                  <a:pt x="10377772" y="6918802"/>
                  <a:pt x="10377772" y="6934653"/>
                </a:cubicBezTo>
                <a:cubicBezTo>
                  <a:pt x="10377772" y="6947455"/>
                  <a:pt x="10374496" y="6959494"/>
                  <a:pt x="10367943" y="6970772"/>
                </a:cubicBezTo>
                <a:cubicBezTo>
                  <a:pt x="10361389" y="6982049"/>
                  <a:pt x="10351712" y="6991193"/>
                  <a:pt x="10338910" y="6998204"/>
                </a:cubicBezTo>
                <a:cubicBezTo>
                  <a:pt x="10326109" y="7005214"/>
                  <a:pt x="10310259" y="7008719"/>
                  <a:pt x="10291362" y="7008719"/>
                </a:cubicBezTo>
                <a:cubicBezTo>
                  <a:pt x="10272464" y="7008719"/>
                  <a:pt x="10256614" y="7005214"/>
                  <a:pt x="10243813" y="6998204"/>
                </a:cubicBezTo>
                <a:cubicBezTo>
                  <a:pt x="10231011" y="6991193"/>
                  <a:pt x="10221410" y="6982049"/>
                  <a:pt x="10215009" y="6970772"/>
                </a:cubicBezTo>
                <a:cubicBezTo>
                  <a:pt x="10208608" y="6959494"/>
                  <a:pt x="10205408" y="6947455"/>
                  <a:pt x="10205408" y="6934653"/>
                </a:cubicBezTo>
                <a:cubicBezTo>
                  <a:pt x="10205408" y="6918802"/>
                  <a:pt x="10209294" y="6904935"/>
                  <a:pt x="10217067" y="6893048"/>
                </a:cubicBezTo>
                <a:cubicBezTo>
                  <a:pt x="10224839" y="6881160"/>
                  <a:pt x="10235736" y="6873693"/>
                  <a:pt x="10249756" y="6870645"/>
                </a:cubicBezTo>
                <a:lnTo>
                  <a:pt x="10249756" y="6831326"/>
                </a:lnTo>
                <a:cubicBezTo>
                  <a:pt x="10226287" y="6836202"/>
                  <a:pt x="10207542" y="6847861"/>
                  <a:pt x="10193521" y="6866302"/>
                </a:cubicBezTo>
                <a:cubicBezTo>
                  <a:pt x="10179500" y="6884742"/>
                  <a:pt x="10172490" y="6907373"/>
                  <a:pt x="10172490" y="6934195"/>
                </a:cubicBezTo>
                <a:close/>
                <a:moveTo>
                  <a:pt x="10172490" y="7180398"/>
                </a:moveTo>
                <a:cubicBezTo>
                  <a:pt x="10172490" y="7197771"/>
                  <a:pt x="10176604" y="7213316"/>
                  <a:pt x="10184834" y="7227033"/>
                </a:cubicBezTo>
                <a:cubicBezTo>
                  <a:pt x="10193064" y="7240748"/>
                  <a:pt x="10204341" y="7251264"/>
                  <a:pt x="10218667" y="7258579"/>
                </a:cubicBezTo>
                <a:lnTo>
                  <a:pt x="10177976" y="7260864"/>
                </a:lnTo>
                <a:lnTo>
                  <a:pt x="10177976" y="7295612"/>
                </a:lnTo>
                <a:lnTo>
                  <a:pt x="10404747" y="7295612"/>
                </a:lnTo>
                <a:lnTo>
                  <a:pt x="10404747" y="7257208"/>
                </a:lnTo>
                <a:lnTo>
                  <a:pt x="10287247" y="7257208"/>
                </a:lnTo>
                <a:cubicBezTo>
                  <a:pt x="10261034" y="7257208"/>
                  <a:pt x="10240841" y="7250730"/>
                  <a:pt x="10226668" y="7237776"/>
                </a:cubicBezTo>
                <a:cubicBezTo>
                  <a:pt x="10212495" y="7224823"/>
                  <a:pt x="10205408" y="7208592"/>
                  <a:pt x="10205408" y="7189085"/>
                </a:cubicBezTo>
                <a:cubicBezTo>
                  <a:pt x="10205408" y="7150070"/>
                  <a:pt x="10229030" y="7130563"/>
                  <a:pt x="10276274" y="7130563"/>
                </a:cubicBezTo>
                <a:lnTo>
                  <a:pt x="10404747" y="7130563"/>
                </a:lnTo>
                <a:lnTo>
                  <a:pt x="10404747" y="7092159"/>
                </a:lnTo>
                <a:lnTo>
                  <a:pt x="10272159" y="7092159"/>
                </a:lnTo>
                <a:cubicBezTo>
                  <a:pt x="10238326" y="7092159"/>
                  <a:pt x="10213257" y="7100160"/>
                  <a:pt x="10196950" y="7116161"/>
                </a:cubicBezTo>
                <a:cubicBezTo>
                  <a:pt x="10180643" y="7132163"/>
                  <a:pt x="10172490" y="7153576"/>
                  <a:pt x="10172490" y="7180398"/>
                </a:cubicBezTo>
                <a:close/>
                <a:moveTo>
                  <a:pt x="10172490" y="7449917"/>
                </a:moveTo>
                <a:cubicBezTo>
                  <a:pt x="10172490" y="7472168"/>
                  <a:pt x="10177443" y="7491751"/>
                  <a:pt x="10187349" y="7508667"/>
                </a:cubicBezTo>
                <a:cubicBezTo>
                  <a:pt x="10197255" y="7525584"/>
                  <a:pt x="10211123" y="7538767"/>
                  <a:pt x="10228954" y="7548215"/>
                </a:cubicBezTo>
                <a:cubicBezTo>
                  <a:pt x="10246785" y="7557664"/>
                  <a:pt x="10267587" y="7562389"/>
                  <a:pt x="10291362" y="7562389"/>
                </a:cubicBezTo>
                <a:cubicBezTo>
                  <a:pt x="10315441" y="7562389"/>
                  <a:pt x="10336320" y="7557588"/>
                  <a:pt x="10353998" y="7547987"/>
                </a:cubicBezTo>
                <a:cubicBezTo>
                  <a:pt x="10371676" y="7538386"/>
                  <a:pt x="10385469" y="7525203"/>
                  <a:pt x="10395375" y="7508439"/>
                </a:cubicBezTo>
                <a:cubicBezTo>
                  <a:pt x="10405281" y="7491675"/>
                  <a:pt x="10410234" y="7472473"/>
                  <a:pt x="10410234" y="7450831"/>
                </a:cubicBezTo>
                <a:cubicBezTo>
                  <a:pt x="10410234" y="7424009"/>
                  <a:pt x="10403299" y="7401988"/>
                  <a:pt x="10389431" y="7384766"/>
                </a:cubicBezTo>
                <a:cubicBezTo>
                  <a:pt x="10375563" y="7367545"/>
                  <a:pt x="10358113" y="7355886"/>
                  <a:pt x="10337082" y="7349791"/>
                </a:cubicBezTo>
                <a:lnTo>
                  <a:pt x="10337082" y="7387738"/>
                </a:lnTo>
                <a:cubicBezTo>
                  <a:pt x="10349578" y="7392615"/>
                  <a:pt x="10359484" y="7400387"/>
                  <a:pt x="10366800" y="7411055"/>
                </a:cubicBezTo>
                <a:cubicBezTo>
                  <a:pt x="10374115" y="7421723"/>
                  <a:pt x="10377772" y="7434982"/>
                  <a:pt x="10377772" y="7450831"/>
                </a:cubicBezTo>
                <a:cubicBezTo>
                  <a:pt x="10377772" y="7463024"/>
                  <a:pt x="10374877" y="7474530"/>
                  <a:pt x="10369086" y="7485351"/>
                </a:cubicBezTo>
                <a:cubicBezTo>
                  <a:pt x="10363294" y="7496171"/>
                  <a:pt x="10354684" y="7505162"/>
                  <a:pt x="10343254" y="7512325"/>
                </a:cubicBezTo>
                <a:cubicBezTo>
                  <a:pt x="10331824" y="7519488"/>
                  <a:pt x="10317422" y="7523526"/>
                  <a:pt x="10300048" y="7524441"/>
                </a:cubicBezTo>
                <a:lnTo>
                  <a:pt x="10300048" y="7343847"/>
                </a:lnTo>
                <a:cubicBezTo>
                  <a:pt x="10295781" y="7343847"/>
                  <a:pt x="10291971" y="7343771"/>
                  <a:pt x="10288618" y="7343618"/>
                </a:cubicBezTo>
                <a:cubicBezTo>
                  <a:pt x="10285266" y="7343466"/>
                  <a:pt x="10281913" y="7343389"/>
                  <a:pt x="10278560" y="7343389"/>
                </a:cubicBezTo>
                <a:cubicBezTo>
                  <a:pt x="10259967" y="7343389"/>
                  <a:pt x="10242594" y="7347657"/>
                  <a:pt x="10226439" y="7356191"/>
                </a:cubicBezTo>
                <a:cubicBezTo>
                  <a:pt x="10210285" y="7364726"/>
                  <a:pt x="10197255" y="7376994"/>
                  <a:pt x="10187349" y="7392996"/>
                </a:cubicBezTo>
                <a:cubicBezTo>
                  <a:pt x="10177443" y="7408997"/>
                  <a:pt x="10172490" y="7427972"/>
                  <a:pt x="10172490" y="7449917"/>
                </a:cubicBezTo>
                <a:close/>
                <a:moveTo>
                  <a:pt x="10172490" y="7720351"/>
                </a:moveTo>
                <a:cubicBezTo>
                  <a:pt x="10172490" y="7739554"/>
                  <a:pt x="10176071" y="7755860"/>
                  <a:pt x="10183234" y="7769271"/>
                </a:cubicBezTo>
                <a:cubicBezTo>
                  <a:pt x="10190397" y="7782683"/>
                  <a:pt x="10200074" y="7792893"/>
                  <a:pt x="10212266" y="7799904"/>
                </a:cubicBezTo>
                <a:cubicBezTo>
                  <a:pt x="10224458" y="7806914"/>
                  <a:pt x="10238022" y="7810419"/>
                  <a:pt x="10252957" y="7810419"/>
                </a:cubicBezTo>
                <a:cubicBezTo>
                  <a:pt x="10277950" y="7810419"/>
                  <a:pt x="10298067" y="7801428"/>
                  <a:pt x="10313307" y="7783444"/>
                </a:cubicBezTo>
                <a:lnTo>
                  <a:pt x="10351712" y="7822306"/>
                </a:lnTo>
                <a:lnTo>
                  <a:pt x="10362228" y="7822306"/>
                </a:lnTo>
                <a:cubicBezTo>
                  <a:pt x="10366190" y="7818344"/>
                  <a:pt x="10369771" y="7814001"/>
                  <a:pt x="10372972" y="7809277"/>
                </a:cubicBezTo>
                <a:cubicBezTo>
                  <a:pt x="10376172" y="7804552"/>
                  <a:pt x="10379144" y="7798837"/>
                  <a:pt x="10381887" y="7792131"/>
                </a:cubicBezTo>
                <a:cubicBezTo>
                  <a:pt x="10390726" y="7804628"/>
                  <a:pt x="10400099" y="7813163"/>
                  <a:pt x="10410005" y="7817735"/>
                </a:cubicBezTo>
                <a:cubicBezTo>
                  <a:pt x="10419911" y="7822306"/>
                  <a:pt x="10429131" y="7824593"/>
                  <a:pt x="10437666" y="7824593"/>
                </a:cubicBezTo>
                <a:cubicBezTo>
                  <a:pt x="10454125" y="7824593"/>
                  <a:pt x="10467765" y="7820173"/>
                  <a:pt x="10478585" y="7811334"/>
                </a:cubicBezTo>
                <a:cubicBezTo>
                  <a:pt x="10489405" y="7802495"/>
                  <a:pt x="10497483" y="7790150"/>
                  <a:pt x="10502817" y="7774301"/>
                </a:cubicBezTo>
                <a:cubicBezTo>
                  <a:pt x="10508151" y="7758451"/>
                  <a:pt x="10510818" y="7740315"/>
                  <a:pt x="10510818" y="7719894"/>
                </a:cubicBezTo>
                <a:cubicBezTo>
                  <a:pt x="10510818" y="7696729"/>
                  <a:pt x="10507008" y="7677756"/>
                  <a:pt x="10499388" y="7662972"/>
                </a:cubicBezTo>
                <a:cubicBezTo>
                  <a:pt x="10491768" y="7648190"/>
                  <a:pt x="10482014" y="7637216"/>
                  <a:pt x="10470127" y="7630054"/>
                </a:cubicBezTo>
                <a:cubicBezTo>
                  <a:pt x="10458240" y="7622892"/>
                  <a:pt x="10445743" y="7619310"/>
                  <a:pt x="10432636" y="7619310"/>
                </a:cubicBezTo>
                <a:cubicBezTo>
                  <a:pt x="10413434" y="7619310"/>
                  <a:pt x="10397889" y="7625863"/>
                  <a:pt x="10386002" y="7638969"/>
                </a:cubicBezTo>
                <a:cubicBezTo>
                  <a:pt x="10374115" y="7652076"/>
                  <a:pt x="10367104" y="7673869"/>
                  <a:pt x="10364971" y="7704349"/>
                </a:cubicBezTo>
                <a:cubicBezTo>
                  <a:pt x="10363447" y="7721418"/>
                  <a:pt x="10361999" y="7734677"/>
                  <a:pt x="10360627" y="7744125"/>
                </a:cubicBezTo>
                <a:cubicBezTo>
                  <a:pt x="10359256" y="7753575"/>
                  <a:pt x="10357732" y="7760813"/>
                  <a:pt x="10356055" y="7765842"/>
                </a:cubicBezTo>
                <a:cubicBezTo>
                  <a:pt x="10354379" y="7770871"/>
                  <a:pt x="10352322" y="7775063"/>
                  <a:pt x="10349883" y="7778416"/>
                </a:cubicBezTo>
                <a:lnTo>
                  <a:pt x="10328395" y="7755555"/>
                </a:lnTo>
                <a:cubicBezTo>
                  <a:pt x="10331748" y="7744888"/>
                  <a:pt x="10333424" y="7733153"/>
                  <a:pt x="10333424" y="7720351"/>
                </a:cubicBezTo>
                <a:cubicBezTo>
                  <a:pt x="10333424" y="7701148"/>
                  <a:pt x="10329843" y="7684918"/>
                  <a:pt x="10322680" y="7671659"/>
                </a:cubicBezTo>
                <a:cubicBezTo>
                  <a:pt x="10315517" y="7658401"/>
                  <a:pt x="10305840" y="7648190"/>
                  <a:pt x="10293648" y="7641027"/>
                </a:cubicBezTo>
                <a:cubicBezTo>
                  <a:pt x="10281456" y="7633864"/>
                  <a:pt x="10267892" y="7630283"/>
                  <a:pt x="10252957" y="7630283"/>
                </a:cubicBezTo>
                <a:cubicBezTo>
                  <a:pt x="10236193" y="7630283"/>
                  <a:pt x="10221410" y="7634702"/>
                  <a:pt x="10208608" y="7643542"/>
                </a:cubicBezTo>
                <a:lnTo>
                  <a:pt x="10206780" y="7601022"/>
                </a:lnTo>
                <a:lnTo>
                  <a:pt x="10177976" y="7601022"/>
                </a:lnTo>
                <a:lnTo>
                  <a:pt x="10177976" y="7684689"/>
                </a:lnTo>
                <a:cubicBezTo>
                  <a:pt x="10174318" y="7695358"/>
                  <a:pt x="10172490" y="7707245"/>
                  <a:pt x="10172490" y="7720351"/>
                </a:cubicBezTo>
                <a:close/>
                <a:moveTo>
                  <a:pt x="10172490" y="8173816"/>
                </a:moveTo>
                <a:cubicBezTo>
                  <a:pt x="10172490" y="8196067"/>
                  <a:pt x="10177443" y="8215651"/>
                  <a:pt x="10187349" y="8232567"/>
                </a:cubicBezTo>
                <a:cubicBezTo>
                  <a:pt x="10197255" y="8249483"/>
                  <a:pt x="10211123" y="8262666"/>
                  <a:pt x="10228954" y="8272115"/>
                </a:cubicBezTo>
                <a:cubicBezTo>
                  <a:pt x="10246785" y="8281563"/>
                  <a:pt x="10267587" y="8286288"/>
                  <a:pt x="10291362" y="8286288"/>
                </a:cubicBezTo>
                <a:cubicBezTo>
                  <a:pt x="10315441" y="8286288"/>
                  <a:pt x="10336320" y="8281487"/>
                  <a:pt x="10353998" y="8271886"/>
                </a:cubicBezTo>
                <a:cubicBezTo>
                  <a:pt x="10371676" y="8262285"/>
                  <a:pt x="10385469" y="8249102"/>
                  <a:pt x="10395375" y="8232339"/>
                </a:cubicBezTo>
                <a:cubicBezTo>
                  <a:pt x="10405281" y="8215574"/>
                  <a:pt x="10410234" y="8196372"/>
                  <a:pt x="10410234" y="8174731"/>
                </a:cubicBezTo>
                <a:cubicBezTo>
                  <a:pt x="10410234" y="8147908"/>
                  <a:pt x="10403299" y="8125887"/>
                  <a:pt x="10389431" y="8108666"/>
                </a:cubicBezTo>
                <a:cubicBezTo>
                  <a:pt x="10375563" y="8091444"/>
                  <a:pt x="10358113" y="8079786"/>
                  <a:pt x="10337082" y="8073690"/>
                </a:cubicBezTo>
                <a:lnTo>
                  <a:pt x="10337082" y="8111638"/>
                </a:lnTo>
                <a:cubicBezTo>
                  <a:pt x="10349578" y="8116514"/>
                  <a:pt x="10359484" y="8124287"/>
                  <a:pt x="10366800" y="8134955"/>
                </a:cubicBezTo>
                <a:cubicBezTo>
                  <a:pt x="10374115" y="8145623"/>
                  <a:pt x="10377772" y="8158882"/>
                  <a:pt x="10377772" y="8174731"/>
                </a:cubicBezTo>
                <a:cubicBezTo>
                  <a:pt x="10377772" y="8186923"/>
                  <a:pt x="10374877" y="8198430"/>
                  <a:pt x="10369086" y="8209250"/>
                </a:cubicBezTo>
                <a:cubicBezTo>
                  <a:pt x="10363294" y="8220070"/>
                  <a:pt x="10354684" y="8229062"/>
                  <a:pt x="10343254" y="8236225"/>
                </a:cubicBezTo>
                <a:cubicBezTo>
                  <a:pt x="10331824" y="8243387"/>
                  <a:pt x="10317422" y="8247426"/>
                  <a:pt x="10300048" y="8248341"/>
                </a:cubicBezTo>
                <a:lnTo>
                  <a:pt x="10300048" y="8067747"/>
                </a:lnTo>
                <a:cubicBezTo>
                  <a:pt x="10295781" y="8067747"/>
                  <a:pt x="10291971" y="8067671"/>
                  <a:pt x="10288618" y="8067518"/>
                </a:cubicBezTo>
                <a:cubicBezTo>
                  <a:pt x="10285266" y="8067366"/>
                  <a:pt x="10281913" y="8067290"/>
                  <a:pt x="10278560" y="8067290"/>
                </a:cubicBezTo>
                <a:cubicBezTo>
                  <a:pt x="10259967" y="8067290"/>
                  <a:pt x="10242594" y="8071557"/>
                  <a:pt x="10226439" y="8080091"/>
                </a:cubicBezTo>
                <a:cubicBezTo>
                  <a:pt x="10210285" y="8088625"/>
                  <a:pt x="10197255" y="8100893"/>
                  <a:pt x="10187349" y="8116895"/>
                </a:cubicBezTo>
                <a:cubicBezTo>
                  <a:pt x="10177443" y="8132898"/>
                  <a:pt x="10172490" y="8151871"/>
                  <a:pt x="10172490" y="8173816"/>
                </a:cubicBezTo>
                <a:close/>
                <a:moveTo>
                  <a:pt x="10172490" y="8599622"/>
                </a:moveTo>
                <a:cubicBezTo>
                  <a:pt x="10172490" y="8616996"/>
                  <a:pt x="10176604" y="8632541"/>
                  <a:pt x="10184834" y="8646256"/>
                </a:cubicBezTo>
                <a:cubicBezTo>
                  <a:pt x="10193064" y="8659972"/>
                  <a:pt x="10204341" y="8670489"/>
                  <a:pt x="10218667" y="8677803"/>
                </a:cubicBezTo>
                <a:lnTo>
                  <a:pt x="10177976" y="8680089"/>
                </a:lnTo>
                <a:lnTo>
                  <a:pt x="10177976" y="8714837"/>
                </a:lnTo>
                <a:lnTo>
                  <a:pt x="10404747" y="8714837"/>
                </a:lnTo>
                <a:lnTo>
                  <a:pt x="10404747" y="8676432"/>
                </a:lnTo>
                <a:lnTo>
                  <a:pt x="10287247" y="8676432"/>
                </a:lnTo>
                <a:cubicBezTo>
                  <a:pt x="10261034" y="8676432"/>
                  <a:pt x="10240841" y="8669955"/>
                  <a:pt x="10226668" y="8657001"/>
                </a:cubicBezTo>
                <a:cubicBezTo>
                  <a:pt x="10212495" y="8644047"/>
                  <a:pt x="10205408" y="8627816"/>
                  <a:pt x="10205408" y="8608309"/>
                </a:cubicBezTo>
                <a:cubicBezTo>
                  <a:pt x="10205408" y="8569295"/>
                  <a:pt x="10229030" y="8549788"/>
                  <a:pt x="10276274" y="8549788"/>
                </a:cubicBezTo>
                <a:lnTo>
                  <a:pt x="10404747" y="8549788"/>
                </a:lnTo>
                <a:lnTo>
                  <a:pt x="10404747" y="8511383"/>
                </a:lnTo>
                <a:lnTo>
                  <a:pt x="10272159" y="8511383"/>
                </a:lnTo>
                <a:cubicBezTo>
                  <a:pt x="10238326" y="8511383"/>
                  <a:pt x="10213257" y="8519384"/>
                  <a:pt x="10196950" y="8535386"/>
                </a:cubicBezTo>
                <a:cubicBezTo>
                  <a:pt x="10180643" y="8551388"/>
                  <a:pt x="10172490" y="8572800"/>
                  <a:pt x="10172490" y="8599622"/>
                </a:cubicBezTo>
                <a:close/>
                <a:moveTo>
                  <a:pt x="10172490" y="9087378"/>
                </a:moveTo>
                <a:cubicBezTo>
                  <a:pt x="10172490" y="9103533"/>
                  <a:pt x="10175461" y="9118773"/>
                  <a:pt x="10181405" y="9133098"/>
                </a:cubicBezTo>
                <a:cubicBezTo>
                  <a:pt x="10187349" y="9147424"/>
                  <a:pt x="10195959" y="9159388"/>
                  <a:pt x="10207237" y="9168989"/>
                </a:cubicBezTo>
                <a:cubicBezTo>
                  <a:pt x="10218514" y="9178590"/>
                  <a:pt x="10232383" y="9184152"/>
                  <a:pt x="10248842" y="9185677"/>
                </a:cubicBezTo>
                <a:lnTo>
                  <a:pt x="10248842" y="9146357"/>
                </a:lnTo>
                <a:cubicBezTo>
                  <a:pt x="10234516" y="9143614"/>
                  <a:pt x="10223620" y="9136832"/>
                  <a:pt x="10216152" y="9126012"/>
                </a:cubicBezTo>
                <a:cubicBezTo>
                  <a:pt x="10208685" y="9115192"/>
                  <a:pt x="10204951" y="9102314"/>
                  <a:pt x="10204951" y="9087378"/>
                </a:cubicBezTo>
                <a:cubicBezTo>
                  <a:pt x="10204951" y="9070005"/>
                  <a:pt x="10210056" y="9056136"/>
                  <a:pt x="10220267" y="9045774"/>
                </a:cubicBezTo>
                <a:cubicBezTo>
                  <a:pt x="10230478" y="9035410"/>
                  <a:pt x="10245489" y="9030228"/>
                  <a:pt x="10265301" y="9030228"/>
                </a:cubicBezTo>
                <a:lnTo>
                  <a:pt x="10268044" y="9030228"/>
                </a:lnTo>
                <a:lnTo>
                  <a:pt x="10268044" y="9091493"/>
                </a:lnTo>
                <a:cubicBezTo>
                  <a:pt x="10268044" y="9121973"/>
                  <a:pt x="10274293" y="9146052"/>
                  <a:pt x="10286790" y="9163731"/>
                </a:cubicBezTo>
                <a:cubicBezTo>
                  <a:pt x="10299286" y="9181409"/>
                  <a:pt x="10317117" y="9190248"/>
                  <a:pt x="10340282" y="9190248"/>
                </a:cubicBezTo>
                <a:cubicBezTo>
                  <a:pt x="10352779" y="9190248"/>
                  <a:pt x="10364361" y="9187200"/>
                  <a:pt x="10375029" y="9181104"/>
                </a:cubicBezTo>
                <a:cubicBezTo>
                  <a:pt x="10385697" y="9175008"/>
                  <a:pt x="10394232" y="9165712"/>
                  <a:pt x="10400632" y="9153215"/>
                </a:cubicBezTo>
                <a:cubicBezTo>
                  <a:pt x="10407033" y="9140718"/>
                  <a:pt x="10410234" y="9125021"/>
                  <a:pt x="10410234" y="9106123"/>
                </a:cubicBezTo>
                <a:cubicBezTo>
                  <a:pt x="10410234" y="9085397"/>
                  <a:pt x="10405738" y="9068862"/>
                  <a:pt x="10396746" y="9056518"/>
                </a:cubicBezTo>
                <a:cubicBezTo>
                  <a:pt x="10387755" y="9044173"/>
                  <a:pt x="10376858" y="9034801"/>
                  <a:pt x="10364056" y="9028399"/>
                </a:cubicBezTo>
                <a:lnTo>
                  <a:pt x="10404747" y="9026114"/>
                </a:lnTo>
                <a:lnTo>
                  <a:pt x="10404747" y="8991824"/>
                </a:lnTo>
                <a:lnTo>
                  <a:pt x="10265301" y="8991824"/>
                </a:lnTo>
                <a:cubicBezTo>
                  <a:pt x="10237260" y="8991824"/>
                  <a:pt x="10214781" y="8999824"/>
                  <a:pt x="10197864" y="9015827"/>
                </a:cubicBezTo>
                <a:cubicBezTo>
                  <a:pt x="10180948" y="9031829"/>
                  <a:pt x="10172490" y="9055679"/>
                  <a:pt x="10172490" y="9087378"/>
                </a:cubicBezTo>
                <a:close/>
                <a:moveTo>
                  <a:pt x="10172490" y="9323522"/>
                </a:moveTo>
                <a:cubicBezTo>
                  <a:pt x="10172490" y="9340896"/>
                  <a:pt x="10176604" y="9356440"/>
                  <a:pt x="10184834" y="9370157"/>
                </a:cubicBezTo>
                <a:cubicBezTo>
                  <a:pt x="10193064" y="9383872"/>
                  <a:pt x="10204341" y="9394388"/>
                  <a:pt x="10218667" y="9401704"/>
                </a:cubicBezTo>
                <a:lnTo>
                  <a:pt x="10177976" y="9403990"/>
                </a:lnTo>
                <a:lnTo>
                  <a:pt x="10177976" y="9438737"/>
                </a:lnTo>
                <a:lnTo>
                  <a:pt x="10404747" y="9438737"/>
                </a:lnTo>
                <a:lnTo>
                  <a:pt x="10404747" y="9400332"/>
                </a:lnTo>
                <a:lnTo>
                  <a:pt x="10287247" y="9400332"/>
                </a:lnTo>
                <a:cubicBezTo>
                  <a:pt x="10261034" y="9400332"/>
                  <a:pt x="10240841" y="9393855"/>
                  <a:pt x="10226668" y="9380901"/>
                </a:cubicBezTo>
                <a:cubicBezTo>
                  <a:pt x="10212495" y="9367947"/>
                  <a:pt x="10205408" y="9351717"/>
                  <a:pt x="10205408" y="9332209"/>
                </a:cubicBezTo>
                <a:cubicBezTo>
                  <a:pt x="10205408" y="9293194"/>
                  <a:pt x="10229030" y="9273688"/>
                  <a:pt x="10276274" y="9273688"/>
                </a:cubicBezTo>
                <a:lnTo>
                  <a:pt x="10404747" y="9273688"/>
                </a:lnTo>
                <a:lnTo>
                  <a:pt x="10404747" y="9235283"/>
                </a:lnTo>
                <a:lnTo>
                  <a:pt x="10272159" y="9235283"/>
                </a:lnTo>
                <a:cubicBezTo>
                  <a:pt x="10238326" y="9235283"/>
                  <a:pt x="10213257" y="9243284"/>
                  <a:pt x="10196950" y="9259286"/>
                </a:cubicBezTo>
                <a:cubicBezTo>
                  <a:pt x="10180643" y="9275288"/>
                  <a:pt x="10172490" y="9296700"/>
                  <a:pt x="10172490" y="9323522"/>
                </a:cubicBezTo>
                <a:close/>
                <a:moveTo>
                  <a:pt x="10172490" y="9801220"/>
                </a:moveTo>
                <a:cubicBezTo>
                  <a:pt x="10172490" y="9822861"/>
                  <a:pt x="10177443" y="9842292"/>
                  <a:pt x="10187349" y="9859513"/>
                </a:cubicBezTo>
                <a:cubicBezTo>
                  <a:pt x="10197255" y="9876734"/>
                  <a:pt x="10211123" y="9890298"/>
                  <a:pt x="10228954" y="9900204"/>
                </a:cubicBezTo>
                <a:cubicBezTo>
                  <a:pt x="10246785" y="9910110"/>
                  <a:pt x="10267587" y="9915063"/>
                  <a:pt x="10291362" y="9915063"/>
                </a:cubicBezTo>
                <a:cubicBezTo>
                  <a:pt x="10315136" y="9915063"/>
                  <a:pt x="10335939" y="9910110"/>
                  <a:pt x="10353769" y="9900204"/>
                </a:cubicBezTo>
                <a:cubicBezTo>
                  <a:pt x="10371600" y="9890298"/>
                  <a:pt x="10385469" y="9876734"/>
                  <a:pt x="10395375" y="9859513"/>
                </a:cubicBezTo>
                <a:cubicBezTo>
                  <a:pt x="10405281" y="9842292"/>
                  <a:pt x="10410234" y="9822861"/>
                  <a:pt x="10410234" y="9801220"/>
                </a:cubicBezTo>
                <a:cubicBezTo>
                  <a:pt x="10410234" y="9774397"/>
                  <a:pt x="10403071" y="9751690"/>
                  <a:pt x="10388745" y="9733098"/>
                </a:cubicBezTo>
                <a:cubicBezTo>
                  <a:pt x="10374420" y="9714505"/>
                  <a:pt x="10355827" y="9702922"/>
                  <a:pt x="10332967" y="9698351"/>
                </a:cubicBezTo>
                <a:lnTo>
                  <a:pt x="10332967" y="9737669"/>
                </a:lnTo>
                <a:cubicBezTo>
                  <a:pt x="10347292" y="9740717"/>
                  <a:pt x="10358341" y="9748185"/>
                  <a:pt x="10366114" y="9760072"/>
                </a:cubicBezTo>
                <a:cubicBezTo>
                  <a:pt x="10373886" y="9771960"/>
                  <a:pt x="10377772" y="9785827"/>
                  <a:pt x="10377772" y="9801677"/>
                </a:cubicBezTo>
                <a:cubicBezTo>
                  <a:pt x="10377772" y="9814479"/>
                  <a:pt x="10374496" y="9826518"/>
                  <a:pt x="10367943" y="9837796"/>
                </a:cubicBezTo>
                <a:cubicBezTo>
                  <a:pt x="10361389" y="9849074"/>
                  <a:pt x="10351712" y="9858218"/>
                  <a:pt x="10338910" y="9865228"/>
                </a:cubicBezTo>
                <a:cubicBezTo>
                  <a:pt x="10326109" y="9872238"/>
                  <a:pt x="10310259" y="9875743"/>
                  <a:pt x="10291362" y="9875743"/>
                </a:cubicBezTo>
                <a:cubicBezTo>
                  <a:pt x="10272464" y="9875743"/>
                  <a:pt x="10256614" y="9872238"/>
                  <a:pt x="10243813" y="9865228"/>
                </a:cubicBezTo>
                <a:cubicBezTo>
                  <a:pt x="10231011" y="9858218"/>
                  <a:pt x="10221410" y="9849074"/>
                  <a:pt x="10215009" y="9837796"/>
                </a:cubicBezTo>
                <a:cubicBezTo>
                  <a:pt x="10208608" y="9826518"/>
                  <a:pt x="10205408" y="9814479"/>
                  <a:pt x="10205408" y="9801677"/>
                </a:cubicBezTo>
                <a:cubicBezTo>
                  <a:pt x="10205408" y="9785827"/>
                  <a:pt x="10209294" y="9771960"/>
                  <a:pt x="10217067" y="9760072"/>
                </a:cubicBezTo>
                <a:cubicBezTo>
                  <a:pt x="10224839" y="9748185"/>
                  <a:pt x="10235736" y="9740717"/>
                  <a:pt x="10249756" y="9737669"/>
                </a:cubicBezTo>
                <a:lnTo>
                  <a:pt x="10249756" y="9698351"/>
                </a:lnTo>
                <a:cubicBezTo>
                  <a:pt x="10226287" y="9703227"/>
                  <a:pt x="10207542" y="9714885"/>
                  <a:pt x="10193521" y="9733326"/>
                </a:cubicBezTo>
                <a:cubicBezTo>
                  <a:pt x="10179500" y="9751766"/>
                  <a:pt x="10172490" y="9774397"/>
                  <a:pt x="10172490" y="9801220"/>
                </a:cubicBezTo>
                <a:close/>
                <a:moveTo>
                  <a:pt x="10123569" y="2667148"/>
                </a:moveTo>
                <a:lnTo>
                  <a:pt x="10177976" y="2672177"/>
                </a:lnTo>
                <a:lnTo>
                  <a:pt x="10177976" y="2711496"/>
                </a:lnTo>
                <a:lnTo>
                  <a:pt x="10210437" y="2711496"/>
                </a:lnTo>
                <a:lnTo>
                  <a:pt x="10210437" y="2672177"/>
                </a:lnTo>
                <a:lnTo>
                  <a:pt x="10335253" y="2672177"/>
                </a:lnTo>
                <a:cubicBezTo>
                  <a:pt x="10361466" y="2672177"/>
                  <a:pt x="10379601" y="2666233"/>
                  <a:pt x="10389660" y="2654346"/>
                </a:cubicBezTo>
                <a:cubicBezTo>
                  <a:pt x="10399718" y="2642459"/>
                  <a:pt x="10404747" y="2626152"/>
                  <a:pt x="10404747" y="2605426"/>
                </a:cubicBezTo>
                <a:lnTo>
                  <a:pt x="10404747" y="2570679"/>
                </a:lnTo>
                <a:lnTo>
                  <a:pt x="10371829" y="2570679"/>
                </a:lnTo>
                <a:lnTo>
                  <a:pt x="10371829" y="2594453"/>
                </a:lnTo>
                <a:cubicBezTo>
                  <a:pt x="10371829" y="2609083"/>
                  <a:pt x="10369314" y="2619295"/>
                  <a:pt x="10364285" y="2625086"/>
                </a:cubicBezTo>
                <a:cubicBezTo>
                  <a:pt x="10359256" y="2630877"/>
                  <a:pt x="10349578" y="2633772"/>
                  <a:pt x="10335253" y="2633772"/>
                </a:cubicBezTo>
                <a:lnTo>
                  <a:pt x="10210437" y="2633772"/>
                </a:lnTo>
                <a:lnTo>
                  <a:pt x="10210437" y="2567021"/>
                </a:lnTo>
                <a:lnTo>
                  <a:pt x="10177976" y="2567021"/>
                </a:lnTo>
                <a:lnTo>
                  <a:pt x="10177976" y="2633772"/>
                </a:lnTo>
                <a:lnTo>
                  <a:pt x="10123569" y="2633772"/>
                </a:lnTo>
                <a:close/>
                <a:moveTo>
                  <a:pt x="10123569" y="4457848"/>
                </a:moveTo>
                <a:lnTo>
                  <a:pt x="10177976" y="4462877"/>
                </a:lnTo>
                <a:lnTo>
                  <a:pt x="10177976" y="4502196"/>
                </a:lnTo>
                <a:lnTo>
                  <a:pt x="10210437" y="4502196"/>
                </a:lnTo>
                <a:lnTo>
                  <a:pt x="10210437" y="4462877"/>
                </a:lnTo>
                <a:lnTo>
                  <a:pt x="10335253" y="4462877"/>
                </a:lnTo>
                <a:cubicBezTo>
                  <a:pt x="10361466" y="4462877"/>
                  <a:pt x="10379601" y="4456934"/>
                  <a:pt x="10389660" y="4445046"/>
                </a:cubicBezTo>
                <a:cubicBezTo>
                  <a:pt x="10399718" y="4433159"/>
                  <a:pt x="10404747" y="4416853"/>
                  <a:pt x="10404747" y="4396126"/>
                </a:cubicBezTo>
                <a:lnTo>
                  <a:pt x="10404747" y="4361379"/>
                </a:lnTo>
                <a:lnTo>
                  <a:pt x="10371829" y="4361379"/>
                </a:lnTo>
                <a:lnTo>
                  <a:pt x="10371829" y="4385153"/>
                </a:lnTo>
                <a:cubicBezTo>
                  <a:pt x="10371829" y="4399784"/>
                  <a:pt x="10369314" y="4409995"/>
                  <a:pt x="10364285" y="4415786"/>
                </a:cubicBezTo>
                <a:cubicBezTo>
                  <a:pt x="10359256" y="4421577"/>
                  <a:pt x="10349578" y="4424473"/>
                  <a:pt x="10335253" y="4424473"/>
                </a:cubicBezTo>
                <a:lnTo>
                  <a:pt x="10210437" y="4424473"/>
                </a:lnTo>
                <a:lnTo>
                  <a:pt x="10210437" y="4357721"/>
                </a:lnTo>
                <a:lnTo>
                  <a:pt x="10177976" y="4357721"/>
                </a:lnTo>
                <a:lnTo>
                  <a:pt x="10177976" y="4424473"/>
                </a:lnTo>
                <a:lnTo>
                  <a:pt x="10123569" y="4424473"/>
                </a:lnTo>
                <a:close/>
                <a:moveTo>
                  <a:pt x="10123569" y="8429772"/>
                </a:moveTo>
                <a:lnTo>
                  <a:pt x="10177976" y="8434802"/>
                </a:lnTo>
                <a:lnTo>
                  <a:pt x="10177976" y="8474121"/>
                </a:lnTo>
                <a:lnTo>
                  <a:pt x="10210437" y="8474121"/>
                </a:lnTo>
                <a:lnTo>
                  <a:pt x="10210437" y="8434802"/>
                </a:lnTo>
                <a:lnTo>
                  <a:pt x="10335253" y="8434802"/>
                </a:lnTo>
                <a:cubicBezTo>
                  <a:pt x="10361466" y="8434802"/>
                  <a:pt x="10379601" y="8428858"/>
                  <a:pt x="10389660" y="8416971"/>
                </a:cubicBezTo>
                <a:cubicBezTo>
                  <a:pt x="10399718" y="8405084"/>
                  <a:pt x="10404747" y="8388777"/>
                  <a:pt x="10404747" y="8368051"/>
                </a:cubicBezTo>
                <a:lnTo>
                  <a:pt x="10404747" y="8333304"/>
                </a:lnTo>
                <a:lnTo>
                  <a:pt x="10371829" y="8333304"/>
                </a:lnTo>
                <a:lnTo>
                  <a:pt x="10371829" y="8357078"/>
                </a:lnTo>
                <a:cubicBezTo>
                  <a:pt x="10371829" y="8371709"/>
                  <a:pt x="10369314" y="8381919"/>
                  <a:pt x="10364285" y="8387710"/>
                </a:cubicBezTo>
                <a:cubicBezTo>
                  <a:pt x="10359256" y="8393502"/>
                  <a:pt x="10349578" y="8396397"/>
                  <a:pt x="10335253" y="8396397"/>
                </a:cubicBezTo>
                <a:lnTo>
                  <a:pt x="10210437" y="8396397"/>
                </a:lnTo>
                <a:lnTo>
                  <a:pt x="10210437" y="8329646"/>
                </a:lnTo>
                <a:lnTo>
                  <a:pt x="10177976" y="8329646"/>
                </a:lnTo>
                <a:lnTo>
                  <a:pt x="10177976" y="8396397"/>
                </a:lnTo>
                <a:lnTo>
                  <a:pt x="10123569" y="8396397"/>
                </a:lnTo>
                <a:close/>
                <a:moveTo>
                  <a:pt x="10123569" y="10315722"/>
                </a:moveTo>
                <a:lnTo>
                  <a:pt x="10177976" y="10320752"/>
                </a:lnTo>
                <a:lnTo>
                  <a:pt x="10177976" y="10360071"/>
                </a:lnTo>
                <a:lnTo>
                  <a:pt x="10210437" y="10360071"/>
                </a:lnTo>
                <a:lnTo>
                  <a:pt x="10210437" y="10320752"/>
                </a:lnTo>
                <a:lnTo>
                  <a:pt x="10335253" y="10320752"/>
                </a:lnTo>
                <a:cubicBezTo>
                  <a:pt x="10361466" y="10320752"/>
                  <a:pt x="10379601" y="10314808"/>
                  <a:pt x="10389660" y="10302921"/>
                </a:cubicBezTo>
                <a:cubicBezTo>
                  <a:pt x="10399718" y="10291033"/>
                  <a:pt x="10404747" y="10274727"/>
                  <a:pt x="10404747" y="10254001"/>
                </a:cubicBezTo>
                <a:lnTo>
                  <a:pt x="10404747" y="10219253"/>
                </a:lnTo>
                <a:lnTo>
                  <a:pt x="10371829" y="10219253"/>
                </a:lnTo>
                <a:lnTo>
                  <a:pt x="10371829" y="10243028"/>
                </a:lnTo>
                <a:cubicBezTo>
                  <a:pt x="10371829" y="10257658"/>
                  <a:pt x="10369314" y="10267869"/>
                  <a:pt x="10364285" y="10273660"/>
                </a:cubicBezTo>
                <a:cubicBezTo>
                  <a:pt x="10359256" y="10279451"/>
                  <a:pt x="10349578" y="10282347"/>
                  <a:pt x="10335253" y="10282347"/>
                </a:cubicBezTo>
                <a:lnTo>
                  <a:pt x="10210437" y="10282347"/>
                </a:lnTo>
                <a:lnTo>
                  <a:pt x="10210437" y="10215596"/>
                </a:lnTo>
                <a:lnTo>
                  <a:pt x="10177976" y="10215596"/>
                </a:lnTo>
                <a:lnTo>
                  <a:pt x="10177976" y="10282347"/>
                </a:lnTo>
                <a:lnTo>
                  <a:pt x="10123569" y="10282347"/>
                </a:lnTo>
                <a:close/>
                <a:moveTo>
                  <a:pt x="10079221" y="10719735"/>
                </a:moveTo>
                <a:cubicBezTo>
                  <a:pt x="10079221" y="10740461"/>
                  <a:pt x="10082955" y="10758368"/>
                  <a:pt x="10090422" y="10773456"/>
                </a:cubicBezTo>
                <a:cubicBezTo>
                  <a:pt x="10097890" y="10788543"/>
                  <a:pt x="10108253" y="10800202"/>
                  <a:pt x="10121512" y="10808432"/>
                </a:cubicBezTo>
                <a:cubicBezTo>
                  <a:pt x="10134771" y="10816661"/>
                  <a:pt x="10149934" y="10820624"/>
                  <a:pt x="10167003" y="10820319"/>
                </a:cubicBezTo>
                <a:cubicBezTo>
                  <a:pt x="10187425" y="10820319"/>
                  <a:pt x="10203960" y="10814375"/>
                  <a:pt x="10216609" y="10802488"/>
                </a:cubicBezTo>
                <a:cubicBezTo>
                  <a:pt x="10229259" y="10790601"/>
                  <a:pt x="10239850" y="10772313"/>
                  <a:pt x="10248385" y="10747624"/>
                </a:cubicBezTo>
                <a:cubicBezTo>
                  <a:pt x="10252957" y="10734518"/>
                  <a:pt x="10257072" y="10721945"/>
                  <a:pt x="10260729" y="10709905"/>
                </a:cubicBezTo>
                <a:cubicBezTo>
                  <a:pt x="10264387" y="10697866"/>
                  <a:pt x="10268654" y="10687197"/>
                  <a:pt x="10273531" y="10677901"/>
                </a:cubicBezTo>
                <a:cubicBezTo>
                  <a:pt x="10278408" y="10668604"/>
                  <a:pt x="10284732" y="10661213"/>
                  <a:pt x="10292505" y="10655727"/>
                </a:cubicBezTo>
                <a:cubicBezTo>
                  <a:pt x="10300277" y="10650240"/>
                  <a:pt x="10310564" y="10647497"/>
                  <a:pt x="10323366" y="10647497"/>
                </a:cubicBezTo>
                <a:cubicBezTo>
                  <a:pt x="10338910" y="10647497"/>
                  <a:pt x="10351864" y="10653441"/>
                  <a:pt x="10362228" y="10665328"/>
                </a:cubicBezTo>
                <a:cubicBezTo>
                  <a:pt x="10372591" y="10677215"/>
                  <a:pt x="10377772" y="10693979"/>
                  <a:pt x="10377772" y="10715620"/>
                </a:cubicBezTo>
                <a:cubicBezTo>
                  <a:pt x="10377772" y="10732079"/>
                  <a:pt x="10374648" y="10745871"/>
                  <a:pt x="10368400" y="10756997"/>
                </a:cubicBezTo>
                <a:cubicBezTo>
                  <a:pt x="10362151" y="10768122"/>
                  <a:pt x="10353769" y="10776580"/>
                  <a:pt x="10343254" y="10782371"/>
                </a:cubicBezTo>
                <a:cubicBezTo>
                  <a:pt x="10332738" y="10788162"/>
                  <a:pt x="10321232" y="10791058"/>
                  <a:pt x="10308735" y="10791058"/>
                </a:cubicBezTo>
                <a:lnTo>
                  <a:pt x="10308735" y="10831292"/>
                </a:lnTo>
                <a:cubicBezTo>
                  <a:pt x="10328852" y="10831292"/>
                  <a:pt x="10346530" y="10826567"/>
                  <a:pt x="10361770" y="10817119"/>
                </a:cubicBezTo>
                <a:cubicBezTo>
                  <a:pt x="10377010" y="10807670"/>
                  <a:pt x="10388898" y="10794258"/>
                  <a:pt x="10397432" y="10776885"/>
                </a:cubicBezTo>
                <a:cubicBezTo>
                  <a:pt x="10405966" y="10759511"/>
                  <a:pt x="10410234" y="10739090"/>
                  <a:pt x="10410234" y="10715620"/>
                </a:cubicBezTo>
                <a:cubicBezTo>
                  <a:pt x="10410234" y="10691541"/>
                  <a:pt x="10405966" y="10671500"/>
                  <a:pt x="10397432" y="10655498"/>
                </a:cubicBezTo>
                <a:cubicBezTo>
                  <a:pt x="10388898" y="10639496"/>
                  <a:pt x="10377849" y="10627533"/>
                  <a:pt x="10364285" y="10619608"/>
                </a:cubicBezTo>
                <a:cubicBezTo>
                  <a:pt x="10350721" y="10611683"/>
                  <a:pt x="10336320" y="10607721"/>
                  <a:pt x="10321080" y="10607721"/>
                </a:cubicBezTo>
                <a:cubicBezTo>
                  <a:pt x="10303096" y="10607721"/>
                  <a:pt x="10288314" y="10611150"/>
                  <a:pt x="10276731" y="10618008"/>
                </a:cubicBezTo>
                <a:cubicBezTo>
                  <a:pt x="10265149" y="10624866"/>
                  <a:pt x="10255700" y="10634391"/>
                  <a:pt x="10248385" y="10646583"/>
                </a:cubicBezTo>
                <a:cubicBezTo>
                  <a:pt x="10241070" y="10658775"/>
                  <a:pt x="10234669" y="10672491"/>
                  <a:pt x="10229182" y="10687731"/>
                </a:cubicBezTo>
                <a:cubicBezTo>
                  <a:pt x="10223086" y="10706019"/>
                  <a:pt x="10217676" y="10722173"/>
                  <a:pt x="10212952" y="10736194"/>
                </a:cubicBezTo>
                <a:cubicBezTo>
                  <a:pt x="10208227" y="10750215"/>
                  <a:pt x="10202208" y="10761111"/>
                  <a:pt x="10194892" y="10768884"/>
                </a:cubicBezTo>
                <a:cubicBezTo>
                  <a:pt x="10187577" y="10776656"/>
                  <a:pt x="10177062" y="10780542"/>
                  <a:pt x="10163346" y="10780542"/>
                </a:cubicBezTo>
                <a:cubicBezTo>
                  <a:pt x="10147191" y="10780542"/>
                  <a:pt x="10134542" y="10774980"/>
                  <a:pt x="10125398" y="10763855"/>
                </a:cubicBezTo>
                <a:cubicBezTo>
                  <a:pt x="10116254" y="10752729"/>
                  <a:pt x="10111834" y="10738480"/>
                  <a:pt x="10112139" y="10721106"/>
                </a:cubicBezTo>
                <a:cubicBezTo>
                  <a:pt x="10112139" y="10707086"/>
                  <a:pt x="10114882" y="10695427"/>
                  <a:pt x="10120369" y="10686131"/>
                </a:cubicBezTo>
                <a:cubicBezTo>
                  <a:pt x="10125855" y="10676834"/>
                  <a:pt x="10132942" y="10669900"/>
                  <a:pt x="10141629" y="10665328"/>
                </a:cubicBezTo>
                <a:cubicBezTo>
                  <a:pt x="10150315" y="10660756"/>
                  <a:pt x="10159078" y="10658470"/>
                  <a:pt x="10167918" y="10658470"/>
                </a:cubicBezTo>
                <a:lnTo>
                  <a:pt x="10167918" y="10618236"/>
                </a:lnTo>
                <a:cubicBezTo>
                  <a:pt x="10150849" y="10618541"/>
                  <a:pt x="10135609" y="10622885"/>
                  <a:pt x="10122198" y="10631267"/>
                </a:cubicBezTo>
                <a:cubicBezTo>
                  <a:pt x="10108786" y="10639649"/>
                  <a:pt x="10098271" y="10651383"/>
                  <a:pt x="10090651" y="10666471"/>
                </a:cubicBezTo>
                <a:cubicBezTo>
                  <a:pt x="10083031" y="10681559"/>
                  <a:pt x="10079221" y="10699313"/>
                  <a:pt x="10079221" y="10719735"/>
                </a:cubicBezTo>
                <a:close/>
                <a:moveTo>
                  <a:pt x="10075563" y="1622140"/>
                </a:moveTo>
                <a:cubicBezTo>
                  <a:pt x="10075563" y="1629456"/>
                  <a:pt x="10078002" y="1635705"/>
                  <a:pt x="10082878" y="1640886"/>
                </a:cubicBezTo>
                <a:cubicBezTo>
                  <a:pt x="10087755" y="1646068"/>
                  <a:pt x="10093851" y="1648659"/>
                  <a:pt x="10101166" y="1648659"/>
                </a:cubicBezTo>
                <a:cubicBezTo>
                  <a:pt x="10108786" y="1648659"/>
                  <a:pt x="10115111" y="1646068"/>
                  <a:pt x="10120140" y="1640886"/>
                </a:cubicBezTo>
                <a:cubicBezTo>
                  <a:pt x="10125169" y="1635705"/>
                  <a:pt x="10127684" y="1629456"/>
                  <a:pt x="10127684" y="1622140"/>
                </a:cubicBezTo>
                <a:cubicBezTo>
                  <a:pt x="10127684" y="1614826"/>
                  <a:pt x="10125169" y="1608654"/>
                  <a:pt x="10120140" y="1603624"/>
                </a:cubicBezTo>
                <a:cubicBezTo>
                  <a:pt x="10115111" y="1598595"/>
                  <a:pt x="10108786" y="1596080"/>
                  <a:pt x="10101166" y="1596080"/>
                </a:cubicBezTo>
                <a:cubicBezTo>
                  <a:pt x="10093851" y="1596080"/>
                  <a:pt x="10087755" y="1598595"/>
                  <a:pt x="10082878" y="1603624"/>
                </a:cubicBezTo>
                <a:cubicBezTo>
                  <a:pt x="10078002" y="1608654"/>
                  <a:pt x="10075563" y="1614826"/>
                  <a:pt x="10075563" y="1622140"/>
                </a:cubicBezTo>
                <a:close/>
                <a:moveTo>
                  <a:pt x="10075563" y="4967245"/>
                </a:moveTo>
                <a:cubicBezTo>
                  <a:pt x="10075563" y="4974866"/>
                  <a:pt x="10078002" y="4981190"/>
                  <a:pt x="10082878" y="4986219"/>
                </a:cubicBezTo>
                <a:cubicBezTo>
                  <a:pt x="10087755" y="4991248"/>
                  <a:pt x="10093851" y="4993763"/>
                  <a:pt x="10101166" y="4993763"/>
                </a:cubicBezTo>
                <a:cubicBezTo>
                  <a:pt x="10108786" y="4993763"/>
                  <a:pt x="10115111" y="4991248"/>
                  <a:pt x="10120140" y="4986219"/>
                </a:cubicBezTo>
                <a:cubicBezTo>
                  <a:pt x="10125169" y="4981190"/>
                  <a:pt x="10127684" y="4974866"/>
                  <a:pt x="10127684" y="4967245"/>
                </a:cubicBezTo>
                <a:cubicBezTo>
                  <a:pt x="10127684" y="4959930"/>
                  <a:pt x="10125169" y="4953682"/>
                  <a:pt x="10120140" y="4948500"/>
                </a:cubicBezTo>
                <a:cubicBezTo>
                  <a:pt x="10115111" y="4943319"/>
                  <a:pt x="10108786" y="4940728"/>
                  <a:pt x="10101166" y="4940728"/>
                </a:cubicBezTo>
                <a:cubicBezTo>
                  <a:pt x="10093851" y="4940728"/>
                  <a:pt x="10087755" y="4943319"/>
                  <a:pt x="10082878" y="4948500"/>
                </a:cubicBezTo>
                <a:cubicBezTo>
                  <a:pt x="10078002" y="4953682"/>
                  <a:pt x="10075563" y="4959930"/>
                  <a:pt x="10075563" y="4967245"/>
                </a:cubicBezTo>
                <a:close/>
                <a:moveTo>
                  <a:pt x="10075563" y="5643520"/>
                </a:moveTo>
                <a:cubicBezTo>
                  <a:pt x="10075563" y="5651140"/>
                  <a:pt x="10078002" y="5657465"/>
                  <a:pt x="10082878" y="5662494"/>
                </a:cubicBezTo>
                <a:cubicBezTo>
                  <a:pt x="10087755" y="5667523"/>
                  <a:pt x="10093851" y="5670038"/>
                  <a:pt x="10101166" y="5670038"/>
                </a:cubicBezTo>
                <a:cubicBezTo>
                  <a:pt x="10108786" y="5670038"/>
                  <a:pt x="10115111" y="5667523"/>
                  <a:pt x="10120140" y="5662494"/>
                </a:cubicBezTo>
                <a:cubicBezTo>
                  <a:pt x="10125169" y="5657465"/>
                  <a:pt x="10127684" y="5651140"/>
                  <a:pt x="10127684" y="5643520"/>
                </a:cubicBezTo>
                <a:cubicBezTo>
                  <a:pt x="10127684" y="5636206"/>
                  <a:pt x="10125169" y="5629957"/>
                  <a:pt x="10120140" y="5624775"/>
                </a:cubicBezTo>
                <a:cubicBezTo>
                  <a:pt x="10115111" y="5619593"/>
                  <a:pt x="10108786" y="5617003"/>
                  <a:pt x="10101166" y="5617003"/>
                </a:cubicBezTo>
                <a:cubicBezTo>
                  <a:pt x="10093851" y="5617003"/>
                  <a:pt x="10087755" y="5619593"/>
                  <a:pt x="10082878" y="5624775"/>
                </a:cubicBezTo>
                <a:cubicBezTo>
                  <a:pt x="10078002" y="5629957"/>
                  <a:pt x="10075563" y="5636206"/>
                  <a:pt x="10075563" y="5643520"/>
                </a:cubicBezTo>
                <a:close/>
                <a:moveTo>
                  <a:pt x="10075563" y="5742428"/>
                </a:moveTo>
                <a:cubicBezTo>
                  <a:pt x="10075563" y="5763459"/>
                  <a:pt x="10080592" y="5779461"/>
                  <a:pt x="10090651" y="5790434"/>
                </a:cubicBezTo>
                <a:cubicBezTo>
                  <a:pt x="10100709" y="5801407"/>
                  <a:pt x="10116711" y="5806893"/>
                  <a:pt x="10138657" y="5806893"/>
                </a:cubicBezTo>
                <a:lnTo>
                  <a:pt x="10177976" y="5806893"/>
                </a:lnTo>
                <a:lnTo>
                  <a:pt x="10177976" y="5841183"/>
                </a:lnTo>
                <a:lnTo>
                  <a:pt x="10210437" y="5841183"/>
                </a:lnTo>
                <a:lnTo>
                  <a:pt x="10210437" y="5806893"/>
                </a:lnTo>
                <a:lnTo>
                  <a:pt x="10404747" y="5806893"/>
                </a:lnTo>
                <a:lnTo>
                  <a:pt x="10404747" y="5768488"/>
                </a:lnTo>
                <a:lnTo>
                  <a:pt x="10210437" y="5768488"/>
                </a:lnTo>
                <a:lnTo>
                  <a:pt x="10210437" y="5712710"/>
                </a:lnTo>
                <a:lnTo>
                  <a:pt x="10177976" y="5712710"/>
                </a:lnTo>
                <a:lnTo>
                  <a:pt x="10177976" y="5768488"/>
                </a:lnTo>
                <a:lnTo>
                  <a:pt x="10139571" y="5768488"/>
                </a:lnTo>
                <a:cubicBezTo>
                  <a:pt x="10128294" y="5768488"/>
                  <a:pt x="10120293" y="5766050"/>
                  <a:pt x="10115568" y="5761173"/>
                </a:cubicBezTo>
                <a:cubicBezTo>
                  <a:pt x="10110844" y="5756296"/>
                  <a:pt x="10108482" y="5748067"/>
                  <a:pt x="10108482" y="5736484"/>
                </a:cubicBezTo>
                <a:lnTo>
                  <a:pt x="10108482" y="5719568"/>
                </a:lnTo>
                <a:lnTo>
                  <a:pt x="10075563" y="5719568"/>
                </a:lnTo>
                <a:close/>
                <a:moveTo>
                  <a:pt x="10075563" y="6756116"/>
                </a:moveTo>
                <a:cubicBezTo>
                  <a:pt x="10075563" y="6763432"/>
                  <a:pt x="10078002" y="6769679"/>
                  <a:pt x="10082878" y="6774862"/>
                </a:cubicBezTo>
                <a:cubicBezTo>
                  <a:pt x="10087755" y="6780043"/>
                  <a:pt x="10093851" y="6782634"/>
                  <a:pt x="10101166" y="6782634"/>
                </a:cubicBezTo>
                <a:cubicBezTo>
                  <a:pt x="10108786" y="6782634"/>
                  <a:pt x="10115111" y="6780043"/>
                  <a:pt x="10120140" y="6774862"/>
                </a:cubicBezTo>
                <a:cubicBezTo>
                  <a:pt x="10125169" y="6769679"/>
                  <a:pt x="10127684" y="6763432"/>
                  <a:pt x="10127684" y="6756116"/>
                </a:cubicBezTo>
                <a:cubicBezTo>
                  <a:pt x="10127684" y="6748802"/>
                  <a:pt x="10125169" y="6742629"/>
                  <a:pt x="10120140" y="6737600"/>
                </a:cubicBezTo>
                <a:cubicBezTo>
                  <a:pt x="10115111" y="6732571"/>
                  <a:pt x="10108786" y="6730055"/>
                  <a:pt x="10101166" y="6730055"/>
                </a:cubicBezTo>
                <a:cubicBezTo>
                  <a:pt x="10093851" y="6730055"/>
                  <a:pt x="10087755" y="6732571"/>
                  <a:pt x="10082878" y="6737600"/>
                </a:cubicBezTo>
                <a:cubicBezTo>
                  <a:pt x="10078002" y="6742629"/>
                  <a:pt x="10075563" y="6748802"/>
                  <a:pt x="10075563" y="6756116"/>
                </a:cubicBezTo>
                <a:close/>
                <a:moveTo>
                  <a:pt x="10075563" y="7891420"/>
                </a:moveTo>
                <a:cubicBezTo>
                  <a:pt x="10075563" y="7899040"/>
                  <a:pt x="10078002" y="7905365"/>
                  <a:pt x="10082878" y="7910394"/>
                </a:cubicBezTo>
                <a:cubicBezTo>
                  <a:pt x="10087755" y="7915423"/>
                  <a:pt x="10093851" y="7917938"/>
                  <a:pt x="10101166" y="7917938"/>
                </a:cubicBezTo>
                <a:cubicBezTo>
                  <a:pt x="10108786" y="7917938"/>
                  <a:pt x="10115111" y="7915423"/>
                  <a:pt x="10120140" y="7910394"/>
                </a:cubicBezTo>
                <a:cubicBezTo>
                  <a:pt x="10125169" y="7905365"/>
                  <a:pt x="10127684" y="7899040"/>
                  <a:pt x="10127684" y="7891420"/>
                </a:cubicBezTo>
                <a:cubicBezTo>
                  <a:pt x="10127684" y="7884105"/>
                  <a:pt x="10125169" y="7877856"/>
                  <a:pt x="10120140" y="7872675"/>
                </a:cubicBezTo>
                <a:cubicBezTo>
                  <a:pt x="10115111" y="7867493"/>
                  <a:pt x="10108786" y="7864903"/>
                  <a:pt x="10101166" y="7864903"/>
                </a:cubicBezTo>
                <a:cubicBezTo>
                  <a:pt x="10093851" y="7864903"/>
                  <a:pt x="10087755" y="7867493"/>
                  <a:pt x="10082878" y="7872675"/>
                </a:cubicBezTo>
                <a:cubicBezTo>
                  <a:pt x="10078002" y="7877856"/>
                  <a:pt x="10075563" y="7884105"/>
                  <a:pt x="10075563" y="7891420"/>
                </a:cubicBezTo>
                <a:close/>
                <a:moveTo>
                  <a:pt x="10075563" y="8019512"/>
                </a:moveTo>
                <a:lnTo>
                  <a:pt x="10404747" y="8019512"/>
                </a:lnTo>
                <a:lnTo>
                  <a:pt x="10404747" y="7981108"/>
                </a:lnTo>
                <a:lnTo>
                  <a:pt x="10075563" y="7981108"/>
                </a:lnTo>
                <a:close/>
                <a:moveTo>
                  <a:pt x="10075563" y="8796295"/>
                </a:moveTo>
                <a:cubicBezTo>
                  <a:pt x="10075563" y="8803915"/>
                  <a:pt x="10078002" y="8810239"/>
                  <a:pt x="10082878" y="8815268"/>
                </a:cubicBezTo>
                <a:cubicBezTo>
                  <a:pt x="10087755" y="8820297"/>
                  <a:pt x="10093851" y="8822812"/>
                  <a:pt x="10101166" y="8822812"/>
                </a:cubicBezTo>
                <a:cubicBezTo>
                  <a:pt x="10108786" y="8822812"/>
                  <a:pt x="10115111" y="8820297"/>
                  <a:pt x="10120140" y="8815268"/>
                </a:cubicBezTo>
                <a:cubicBezTo>
                  <a:pt x="10125169" y="8810239"/>
                  <a:pt x="10127684" y="8803915"/>
                  <a:pt x="10127684" y="8796295"/>
                </a:cubicBezTo>
                <a:cubicBezTo>
                  <a:pt x="10127684" y="8788979"/>
                  <a:pt x="10125169" y="8782731"/>
                  <a:pt x="10120140" y="8777549"/>
                </a:cubicBezTo>
                <a:cubicBezTo>
                  <a:pt x="10115111" y="8772368"/>
                  <a:pt x="10108786" y="8769777"/>
                  <a:pt x="10101166" y="8769777"/>
                </a:cubicBezTo>
                <a:cubicBezTo>
                  <a:pt x="10093851" y="8769777"/>
                  <a:pt x="10087755" y="8772368"/>
                  <a:pt x="10082878" y="8777549"/>
                </a:cubicBezTo>
                <a:cubicBezTo>
                  <a:pt x="10078002" y="8782731"/>
                  <a:pt x="10075563" y="8788979"/>
                  <a:pt x="10075563" y="8796295"/>
                </a:cubicBezTo>
                <a:close/>
                <a:moveTo>
                  <a:pt x="0" y="13369821"/>
                </a:moveTo>
                <a:lnTo>
                  <a:pt x="0" y="0"/>
                </a:lnTo>
                <a:lnTo>
                  <a:pt x="14813929" y="0"/>
                </a:lnTo>
                <a:lnTo>
                  <a:pt x="14813929" y="1336982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660D64D-926D-7934-14F2-8F17B45965CB}"/>
              </a:ext>
            </a:extLst>
          </p:cNvPr>
          <p:cNvSpPr txBox="1"/>
          <p:nvPr/>
        </p:nvSpPr>
        <p:spPr>
          <a:xfrm>
            <a:off x="6669582" y="4894517"/>
            <a:ext cx="3464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chemeClr val="bg1"/>
                </a:solidFill>
                <a:latin typeface="Avenir Next LT Pro" panose="020B0504020202020204" pitchFamily="34" charset="-18"/>
              </a:rPr>
              <a:t>dr Dominik Skowroński</a:t>
            </a:r>
          </a:p>
        </p:txBody>
      </p:sp>
      <p:sp>
        <p:nvSpPr>
          <p:cNvPr id="6" name="pole tekstowe 6">
            <a:extLst>
              <a:ext uri="{FF2B5EF4-FFF2-40B4-BE49-F238E27FC236}">
                <a16:creationId xmlns:a16="http://schemas.microsoft.com/office/drawing/2014/main" id="{99162A4C-5CD5-E667-1D3A-B6E660F8F975}"/>
              </a:ext>
            </a:extLst>
          </p:cNvPr>
          <p:cNvSpPr txBox="1"/>
          <p:nvPr/>
        </p:nvSpPr>
        <p:spPr>
          <a:xfrm>
            <a:off x="2522806" y="4900690"/>
            <a:ext cx="217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chemeClr val="bg1"/>
                </a:solidFill>
                <a:latin typeface="Avenir Next LT Pro" panose="020B0504020202020204" pitchFamily="34" charset="-18"/>
              </a:rPr>
              <a:t>Monika Rybka</a:t>
            </a:r>
          </a:p>
        </p:txBody>
      </p:sp>
      <p:sp>
        <p:nvSpPr>
          <p:cNvPr id="12" name="!!Prostokąt 13">
            <a:extLst>
              <a:ext uri="{FF2B5EF4-FFF2-40B4-BE49-F238E27FC236}">
                <a16:creationId xmlns:a16="http://schemas.microsoft.com/office/drawing/2014/main" id="{41A6818D-A639-7C7A-7FAD-B78440F5B362}"/>
              </a:ext>
            </a:extLst>
          </p:cNvPr>
          <p:cNvSpPr/>
          <p:nvPr/>
        </p:nvSpPr>
        <p:spPr>
          <a:xfrm>
            <a:off x="12215861" y="2438400"/>
            <a:ext cx="54032" cy="1431879"/>
          </a:xfrm>
          <a:prstGeom prst="rect">
            <a:avLst/>
          </a:prstGeom>
          <a:solidFill>
            <a:srgbClr val="F67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Picture 20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C4B4F0C9-EC43-4131-F77C-3584E384A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05" y="5094572"/>
            <a:ext cx="1957288" cy="1163465"/>
          </a:xfrm>
          <a:prstGeom prst="rect">
            <a:avLst/>
          </a:prstGeom>
        </p:spPr>
      </p:pic>
      <p:pic>
        <p:nvPicPr>
          <p:cNvPr id="3" name="Picture 2" descr="A white and black logo&#10;&#10;AI-generated content may be incorrect.">
            <a:extLst>
              <a:ext uri="{FF2B5EF4-FFF2-40B4-BE49-F238E27FC236}">
                <a16:creationId xmlns:a16="http://schemas.microsoft.com/office/drawing/2014/main" id="{47AFFC2C-383E-ACEC-6EC4-5384EE1D2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24" y="4934422"/>
            <a:ext cx="2390252" cy="149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2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1.05274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4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1.00638 0.0078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26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6" grpId="0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1DE39-F71E-11CC-84E9-AFF2905AB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D2BE8C4-5ADE-84A9-EE4C-3E8ED7372AE9}"/>
              </a:ext>
            </a:extLst>
          </p:cNvPr>
          <p:cNvGrpSpPr/>
          <p:nvPr/>
        </p:nvGrpSpPr>
        <p:grpSpPr>
          <a:xfrm>
            <a:off x="341650" y="743347"/>
            <a:ext cx="10411466" cy="5843165"/>
            <a:chOff x="-45779" y="952084"/>
            <a:chExt cx="12237779" cy="58431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BD8551-5609-5FC4-4DC7-2ADA1333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779" y="1786822"/>
              <a:ext cx="12237779" cy="83473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53D387-28D4-74D4-99FB-30423A9C6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779" y="2621560"/>
              <a:ext cx="12237779" cy="8347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1B01B9-5E3A-4F1D-3F70-27CB595CB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779" y="3456298"/>
              <a:ext cx="12237779" cy="8347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DB3946-E957-4424-63C6-7D9F34160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779" y="4291035"/>
              <a:ext cx="12237779" cy="83473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40847D9-B786-BA25-05A4-437E62F4F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779" y="5125773"/>
              <a:ext cx="12237779" cy="8347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9E476F-66B3-230A-C0BA-E156AC527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779" y="5960511"/>
              <a:ext cx="12237779" cy="8347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E119B6C-40C8-7F88-723A-1DA7AB7F2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779" y="952084"/>
              <a:ext cx="12237779" cy="834738"/>
            </a:xfrm>
            <a:prstGeom prst="rect">
              <a:avLst/>
            </a:prstGeom>
          </p:spPr>
        </p:pic>
      </p:grpSp>
      <p:pic>
        <p:nvPicPr>
          <p:cNvPr id="2" name="Picture 1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C8257DCE-E391-30B7-B167-DADEE1CDD5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  <p:sp>
        <p:nvSpPr>
          <p:cNvPr id="52" name="!!Title 2">
            <a:extLst>
              <a:ext uri="{FF2B5EF4-FFF2-40B4-BE49-F238E27FC236}">
                <a16:creationId xmlns:a16="http://schemas.microsoft.com/office/drawing/2014/main" id="{1249C58D-11FA-8EB1-81ED-E8DFC6B52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702" y="271488"/>
            <a:ext cx="3826977" cy="334054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transformacja AI w firmie transportowej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3" name="!!Google Shape;171;p25">
            <a:extLst>
              <a:ext uri="{FF2B5EF4-FFF2-40B4-BE49-F238E27FC236}">
                <a16:creationId xmlns:a16="http://schemas.microsoft.com/office/drawing/2014/main" id="{D673D54A-3B30-1D4C-5073-A97C48E79683}"/>
              </a:ext>
            </a:extLst>
          </p:cNvPr>
          <p:cNvSpPr/>
          <p:nvPr/>
        </p:nvSpPr>
        <p:spPr>
          <a:xfrm rot="16200000" flipH="1">
            <a:off x="289510" y="290812"/>
            <a:ext cx="49736" cy="45720"/>
          </a:xfrm>
          <a:prstGeom prst="rect">
            <a:avLst/>
          </a:prstGeom>
          <a:solidFill>
            <a:srgbClr val="116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4" name="!!Google Shape;172;p25">
            <a:extLst>
              <a:ext uri="{FF2B5EF4-FFF2-40B4-BE49-F238E27FC236}">
                <a16:creationId xmlns:a16="http://schemas.microsoft.com/office/drawing/2014/main" id="{022EA819-9641-0BCA-EB14-739B1720141A}"/>
              </a:ext>
            </a:extLst>
          </p:cNvPr>
          <p:cNvSpPr/>
          <p:nvPr/>
        </p:nvSpPr>
        <p:spPr>
          <a:xfrm rot="16200000" flipH="1">
            <a:off x="287704" y="415656"/>
            <a:ext cx="50788" cy="45720"/>
          </a:xfrm>
          <a:prstGeom prst="rect">
            <a:avLst/>
          </a:prstGeom>
          <a:solidFill>
            <a:srgbClr val="EE9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5" name="!!Google Shape;173;p25">
            <a:extLst>
              <a:ext uri="{FF2B5EF4-FFF2-40B4-BE49-F238E27FC236}">
                <a16:creationId xmlns:a16="http://schemas.microsoft.com/office/drawing/2014/main" id="{2D39C491-634A-CEC0-7503-42A2585C7CA8}"/>
              </a:ext>
            </a:extLst>
          </p:cNvPr>
          <p:cNvSpPr/>
          <p:nvPr/>
        </p:nvSpPr>
        <p:spPr>
          <a:xfrm rot="16200000" flipH="1">
            <a:off x="290262" y="541026"/>
            <a:ext cx="50788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6" name="!!Title 2">
            <a:extLst>
              <a:ext uri="{FF2B5EF4-FFF2-40B4-BE49-F238E27FC236}">
                <a16:creationId xmlns:a16="http://schemas.microsoft.com/office/drawing/2014/main" id="{004C9652-22DF-0BF8-EE85-363700A35CD7}"/>
              </a:ext>
            </a:extLst>
          </p:cNvPr>
          <p:cNvSpPr txBox="1">
            <a:spLocks/>
          </p:cNvSpPr>
          <p:nvPr/>
        </p:nvSpPr>
        <p:spPr>
          <a:xfrm>
            <a:off x="6219652" y="5401619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standardy zarządzania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7" name="!!Title 2">
            <a:extLst>
              <a:ext uri="{FF2B5EF4-FFF2-40B4-BE49-F238E27FC236}">
                <a16:creationId xmlns:a16="http://schemas.microsoft.com/office/drawing/2014/main" id="{06F30967-6594-B677-AF5E-0A22C62E3F1A}"/>
              </a:ext>
            </a:extLst>
          </p:cNvPr>
          <p:cNvSpPr txBox="1">
            <a:spLocks/>
          </p:cNvSpPr>
          <p:nvPr/>
        </p:nvSpPr>
        <p:spPr>
          <a:xfrm>
            <a:off x="6219651" y="4731144"/>
            <a:ext cx="4128113" cy="4306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zrozumienie konsekwencji zmian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8" name="!!Title 2">
            <a:extLst>
              <a:ext uri="{FF2B5EF4-FFF2-40B4-BE49-F238E27FC236}">
                <a16:creationId xmlns:a16="http://schemas.microsoft.com/office/drawing/2014/main" id="{80E12EA3-A47C-2DAE-0AD4-DBB1F7EA4B74}"/>
              </a:ext>
            </a:extLst>
          </p:cNvPr>
          <p:cNvSpPr txBox="1">
            <a:spLocks/>
          </p:cNvSpPr>
          <p:nvPr/>
        </p:nvSpPr>
        <p:spPr>
          <a:xfrm>
            <a:off x="6219651" y="4060668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kierunek strategiczny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9" name="!!Title 2">
            <a:extLst>
              <a:ext uri="{FF2B5EF4-FFF2-40B4-BE49-F238E27FC236}">
                <a16:creationId xmlns:a16="http://schemas.microsoft.com/office/drawing/2014/main" id="{EA7DC24E-C14E-F952-F24E-A45E5D2BA6F4}"/>
              </a:ext>
            </a:extLst>
          </p:cNvPr>
          <p:cNvSpPr txBox="1">
            <a:spLocks/>
          </p:cNvSpPr>
          <p:nvPr/>
        </p:nvSpPr>
        <p:spPr>
          <a:xfrm>
            <a:off x="6219650" y="3390192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poznanie zakresu możliwości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60" name="!!Title 2">
            <a:extLst>
              <a:ext uri="{FF2B5EF4-FFF2-40B4-BE49-F238E27FC236}">
                <a16:creationId xmlns:a16="http://schemas.microsoft.com/office/drawing/2014/main" id="{7AF79B49-57B2-FFDE-E6C4-F0B1BA567ACA}"/>
              </a:ext>
            </a:extLst>
          </p:cNvPr>
          <p:cNvSpPr txBox="1">
            <a:spLocks/>
          </p:cNvSpPr>
          <p:nvPr/>
        </p:nvSpPr>
        <p:spPr>
          <a:xfrm>
            <a:off x="6219650" y="2719716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zmapowanie procesów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61" name="!!Title 2">
            <a:extLst>
              <a:ext uri="{FF2B5EF4-FFF2-40B4-BE49-F238E27FC236}">
                <a16:creationId xmlns:a16="http://schemas.microsoft.com/office/drawing/2014/main" id="{CFD7EC46-A13C-D503-63D9-EB6618D60A6B}"/>
              </a:ext>
            </a:extLst>
          </p:cNvPr>
          <p:cNvSpPr txBox="1">
            <a:spLocks/>
          </p:cNvSpPr>
          <p:nvPr/>
        </p:nvSpPr>
        <p:spPr>
          <a:xfrm>
            <a:off x="6219649" y="2049240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dobranie narzędzi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62" name="!!Title 2">
            <a:extLst>
              <a:ext uri="{FF2B5EF4-FFF2-40B4-BE49-F238E27FC236}">
                <a16:creationId xmlns:a16="http://schemas.microsoft.com/office/drawing/2014/main" id="{76F882FF-A4B4-2A65-DD1E-56195F8B55B7}"/>
              </a:ext>
            </a:extLst>
          </p:cNvPr>
          <p:cNvSpPr txBox="1">
            <a:spLocks/>
          </p:cNvSpPr>
          <p:nvPr/>
        </p:nvSpPr>
        <p:spPr>
          <a:xfrm>
            <a:off x="6219648" y="1378764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wdrożenie (i utrzymanie)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A43FB5-9531-A5F9-0889-ACA7F404995A}"/>
              </a:ext>
            </a:extLst>
          </p:cNvPr>
          <p:cNvCxnSpPr>
            <a:cxnSpLocks/>
          </p:cNvCxnSpPr>
          <p:nvPr/>
        </p:nvCxnSpPr>
        <p:spPr>
          <a:xfrm>
            <a:off x="5547385" y="960699"/>
            <a:ext cx="0" cy="55095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!!Oval 61">
            <a:extLst>
              <a:ext uri="{FF2B5EF4-FFF2-40B4-BE49-F238E27FC236}">
                <a16:creationId xmlns:a16="http://schemas.microsoft.com/office/drawing/2014/main" id="{ED3E5C6D-C561-E2E5-FF49-3FE6B12392E6}"/>
              </a:ext>
            </a:extLst>
          </p:cNvPr>
          <p:cNvSpPr/>
          <p:nvPr/>
        </p:nvSpPr>
        <p:spPr>
          <a:xfrm>
            <a:off x="5373768" y="5447231"/>
            <a:ext cx="347231" cy="339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!!Oval 7">
            <a:extLst>
              <a:ext uri="{FF2B5EF4-FFF2-40B4-BE49-F238E27FC236}">
                <a16:creationId xmlns:a16="http://schemas.microsoft.com/office/drawing/2014/main" id="{D8791F71-6001-F66A-E17A-D218990E13D7}"/>
              </a:ext>
            </a:extLst>
          </p:cNvPr>
          <p:cNvSpPr/>
          <p:nvPr/>
        </p:nvSpPr>
        <p:spPr>
          <a:xfrm>
            <a:off x="5373768" y="4776756"/>
            <a:ext cx="347231" cy="339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!!Oval 8">
            <a:extLst>
              <a:ext uri="{FF2B5EF4-FFF2-40B4-BE49-F238E27FC236}">
                <a16:creationId xmlns:a16="http://schemas.microsoft.com/office/drawing/2014/main" id="{1ED48494-DF03-2CD9-550C-05CB416DC25B}"/>
              </a:ext>
            </a:extLst>
          </p:cNvPr>
          <p:cNvSpPr/>
          <p:nvPr/>
        </p:nvSpPr>
        <p:spPr>
          <a:xfrm>
            <a:off x="5373768" y="4106281"/>
            <a:ext cx="347231" cy="339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Oval 9">
            <a:extLst>
              <a:ext uri="{FF2B5EF4-FFF2-40B4-BE49-F238E27FC236}">
                <a16:creationId xmlns:a16="http://schemas.microsoft.com/office/drawing/2014/main" id="{8004D6AF-2054-2521-5529-36BBB1976B66}"/>
              </a:ext>
            </a:extLst>
          </p:cNvPr>
          <p:cNvSpPr/>
          <p:nvPr/>
        </p:nvSpPr>
        <p:spPr>
          <a:xfrm>
            <a:off x="5373768" y="3435806"/>
            <a:ext cx="347231" cy="339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Oval 10">
            <a:extLst>
              <a:ext uri="{FF2B5EF4-FFF2-40B4-BE49-F238E27FC236}">
                <a16:creationId xmlns:a16="http://schemas.microsoft.com/office/drawing/2014/main" id="{CAEC44A6-CD1E-7A50-ACD8-BDD0CD8217E0}"/>
              </a:ext>
            </a:extLst>
          </p:cNvPr>
          <p:cNvSpPr/>
          <p:nvPr/>
        </p:nvSpPr>
        <p:spPr>
          <a:xfrm>
            <a:off x="5373768" y="2765331"/>
            <a:ext cx="347231" cy="339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Oval 11">
            <a:extLst>
              <a:ext uri="{FF2B5EF4-FFF2-40B4-BE49-F238E27FC236}">
                <a16:creationId xmlns:a16="http://schemas.microsoft.com/office/drawing/2014/main" id="{B9C1FE51-94DA-8FE2-125D-601BA0530DA5}"/>
              </a:ext>
            </a:extLst>
          </p:cNvPr>
          <p:cNvSpPr/>
          <p:nvPr/>
        </p:nvSpPr>
        <p:spPr>
          <a:xfrm>
            <a:off x="5373768" y="2094856"/>
            <a:ext cx="347231" cy="339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Oval 12">
            <a:extLst>
              <a:ext uri="{FF2B5EF4-FFF2-40B4-BE49-F238E27FC236}">
                <a16:creationId xmlns:a16="http://schemas.microsoft.com/office/drawing/2014/main" id="{41C5677C-95CD-0584-C99B-8F6B2B58D3E4}"/>
              </a:ext>
            </a:extLst>
          </p:cNvPr>
          <p:cNvSpPr/>
          <p:nvPr/>
        </p:nvSpPr>
        <p:spPr>
          <a:xfrm>
            <a:off x="5373768" y="1424381"/>
            <a:ext cx="347231" cy="339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69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smiling&#10;&#10;AI-generated content may be incorrect.">
            <a:extLst>
              <a:ext uri="{FF2B5EF4-FFF2-40B4-BE49-F238E27FC236}">
                <a16:creationId xmlns:a16="http://schemas.microsoft.com/office/drawing/2014/main" id="{36C952B3-A743-4AB0-312C-A3A29C77A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00" y="-241160"/>
            <a:ext cx="12192000" cy="7074039"/>
          </a:xfrm>
          <a:prstGeom prst="rect">
            <a:avLst/>
          </a:prstGeom>
        </p:spPr>
      </p:pic>
      <p:sp>
        <p:nvSpPr>
          <p:cNvPr id="15" name="!!II">
            <a:extLst>
              <a:ext uri="{FF2B5EF4-FFF2-40B4-BE49-F238E27FC236}">
                <a16:creationId xmlns:a16="http://schemas.microsoft.com/office/drawing/2014/main" id="{452D7C5E-34C8-D135-449E-0875B899BA15}"/>
              </a:ext>
            </a:extLst>
          </p:cNvPr>
          <p:cNvSpPr/>
          <p:nvPr/>
        </p:nvSpPr>
        <p:spPr>
          <a:xfrm>
            <a:off x="-3117660" y="-25121"/>
            <a:ext cx="12192000" cy="7176198"/>
          </a:xfrm>
          <a:prstGeom prst="rect">
            <a:avLst/>
          </a:prstGeom>
          <a:gradFill flip="none" rotWithShape="1">
            <a:gsLst>
              <a:gs pos="100000">
                <a:srgbClr val="9E9EDA">
                  <a:alpha val="0"/>
                </a:srgbClr>
              </a:gs>
              <a:gs pos="89000">
                <a:srgbClr val="7D7DB4">
                  <a:alpha val="20000"/>
                </a:srgbClr>
              </a:gs>
              <a:gs pos="67000">
                <a:srgbClr val="454573">
                  <a:alpha val="60000"/>
                </a:srgbClr>
              </a:gs>
              <a:gs pos="55000">
                <a:srgbClr val="363662">
                  <a:alpha val="80000"/>
                </a:srgbClr>
              </a:gs>
              <a:gs pos="77000">
                <a:srgbClr val="5B5B8D">
                  <a:alpha val="40000"/>
                </a:srgbClr>
              </a:gs>
              <a:gs pos="41000">
                <a:srgbClr val="18184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!!Object33">
            <a:extLst>
              <a:ext uri="{FF2B5EF4-FFF2-40B4-BE49-F238E27FC236}">
                <a16:creationId xmlns:a16="http://schemas.microsoft.com/office/drawing/2014/main" id="{80E92ADD-A340-6054-0613-3424E07BF9BD}"/>
              </a:ext>
            </a:extLst>
          </p:cNvPr>
          <p:cNvSpPr/>
          <p:nvPr/>
        </p:nvSpPr>
        <p:spPr>
          <a:xfrm rot="5400000">
            <a:off x="237697" y="1139031"/>
            <a:ext cx="714802" cy="714802"/>
          </a:xfrm>
          <a:prstGeom prst="ellipse">
            <a:avLst/>
          </a:prstGeom>
          <a:solidFill>
            <a:srgbClr val="F67716"/>
          </a:solidFill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!!Object34">
            <a:extLst>
              <a:ext uri="{FF2B5EF4-FFF2-40B4-BE49-F238E27FC236}">
                <a16:creationId xmlns:a16="http://schemas.microsoft.com/office/drawing/2014/main" id="{F336C6C8-1AED-1301-E41F-2B688D13C91B}"/>
              </a:ext>
            </a:extLst>
          </p:cNvPr>
          <p:cNvSpPr/>
          <p:nvPr/>
        </p:nvSpPr>
        <p:spPr>
          <a:xfrm rot="5400000">
            <a:off x="351998" y="3185900"/>
            <a:ext cx="486200" cy="486201"/>
          </a:xfrm>
          <a:prstGeom prst="ellipse">
            <a:avLst/>
          </a:prstGeom>
          <a:noFill/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!!Object35">
            <a:extLst>
              <a:ext uri="{FF2B5EF4-FFF2-40B4-BE49-F238E27FC236}">
                <a16:creationId xmlns:a16="http://schemas.microsoft.com/office/drawing/2014/main" id="{1A4B2138-6727-4A42-72F3-047862BA4DCF}"/>
              </a:ext>
            </a:extLst>
          </p:cNvPr>
          <p:cNvSpPr/>
          <p:nvPr/>
        </p:nvSpPr>
        <p:spPr>
          <a:xfrm rot="5400000">
            <a:off x="352000" y="5118469"/>
            <a:ext cx="486200" cy="486201"/>
          </a:xfrm>
          <a:prstGeom prst="ellipse">
            <a:avLst/>
          </a:prstGeom>
          <a:noFill/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B02C7E-29E5-B9C0-8791-E3AEEC3E715F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595098" y="1853833"/>
            <a:ext cx="0" cy="1332068"/>
          </a:xfrm>
          <a:prstGeom prst="line">
            <a:avLst/>
          </a:prstGeom>
          <a:ln w="38100">
            <a:solidFill>
              <a:srgbClr val="F67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6B1ECF-3AA9-AAA4-E16C-FFAC340F33A3}"/>
              </a:ext>
            </a:extLst>
          </p:cNvPr>
          <p:cNvCxnSpPr/>
          <p:nvPr/>
        </p:nvCxnSpPr>
        <p:spPr>
          <a:xfrm rot="5400000">
            <a:off x="-128084" y="4395284"/>
            <a:ext cx="1446368" cy="0"/>
          </a:xfrm>
          <a:prstGeom prst="line">
            <a:avLst/>
          </a:prstGeom>
          <a:ln w="38100">
            <a:solidFill>
              <a:srgbClr val="F67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!!Title 2">
            <a:extLst>
              <a:ext uri="{FF2B5EF4-FFF2-40B4-BE49-F238E27FC236}">
                <a16:creationId xmlns:a16="http://schemas.microsoft.com/office/drawing/2014/main" id="{0F2D210C-53FB-BCB0-55F2-6CA6D0F79601}"/>
              </a:ext>
            </a:extLst>
          </p:cNvPr>
          <p:cNvSpPr txBox="1">
            <a:spLocks/>
          </p:cNvSpPr>
          <p:nvPr/>
        </p:nvSpPr>
        <p:spPr>
          <a:xfrm>
            <a:off x="1309900" y="401795"/>
            <a:ext cx="4414190" cy="13320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ludzie</a:t>
            </a:r>
            <a:endParaRPr lang="ru-RU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"/>
            </a:endParaRPr>
          </a:p>
        </p:txBody>
      </p:sp>
      <p:pic>
        <p:nvPicPr>
          <p:cNvPr id="2" name="Picture 1" descr="A white and black logo&#10;&#10;AI-generated content may be incorrect.">
            <a:extLst>
              <a:ext uri="{FF2B5EF4-FFF2-40B4-BE49-F238E27FC236}">
                <a16:creationId xmlns:a16="http://schemas.microsoft.com/office/drawing/2014/main" id="{F5D489C9-C5AF-21C2-FE12-08805423F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741" y="-115556"/>
            <a:ext cx="2390252" cy="149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2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meeting&#10;&#10;AI-generated content may be incorrect.">
            <a:extLst>
              <a:ext uri="{FF2B5EF4-FFF2-40B4-BE49-F238E27FC236}">
                <a16:creationId xmlns:a16="http://schemas.microsoft.com/office/drawing/2014/main" id="{F9877A65-F6D3-611B-8EF8-9A3ADD5C3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93" y="37681"/>
            <a:ext cx="12192000" cy="6832879"/>
          </a:xfrm>
          <a:prstGeom prst="rect">
            <a:avLst/>
          </a:prstGeom>
        </p:spPr>
      </p:pic>
      <p:sp>
        <p:nvSpPr>
          <p:cNvPr id="12" name="!!II">
            <a:extLst>
              <a:ext uri="{FF2B5EF4-FFF2-40B4-BE49-F238E27FC236}">
                <a16:creationId xmlns:a16="http://schemas.microsoft.com/office/drawing/2014/main" id="{D8B10ACF-1D6D-E23E-325A-19E01AF18B1A}"/>
              </a:ext>
            </a:extLst>
          </p:cNvPr>
          <p:cNvSpPr/>
          <p:nvPr/>
        </p:nvSpPr>
        <p:spPr>
          <a:xfrm>
            <a:off x="-2579077" y="-1"/>
            <a:ext cx="12192000" cy="7080737"/>
          </a:xfrm>
          <a:prstGeom prst="rect">
            <a:avLst/>
          </a:prstGeom>
          <a:gradFill flip="none" rotWithShape="1">
            <a:gsLst>
              <a:gs pos="100000">
                <a:srgbClr val="9E9EDA">
                  <a:alpha val="0"/>
                </a:srgbClr>
              </a:gs>
              <a:gs pos="89000">
                <a:srgbClr val="7D7DB4">
                  <a:alpha val="20000"/>
                </a:srgbClr>
              </a:gs>
              <a:gs pos="67000">
                <a:srgbClr val="454573">
                  <a:alpha val="60000"/>
                </a:srgbClr>
              </a:gs>
              <a:gs pos="55000">
                <a:srgbClr val="363662">
                  <a:alpha val="80000"/>
                </a:srgbClr>
              </a:gs>
              <a:gs pos="77000">
                <a:srgbClr val="5B5B8D">
                  <a:alpha val="40000"/>
                </a:srgbClr>
              </a:gs>
              <a:gs pos="41000">
                <a:srgbClr val="18184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C6A250-2E97-BED8-8B27-8ED9F0DE6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1" name="!!Object33">
            <a:extLst>
              <a:ext uri="{FF2B5EF4-FFF2-40B4-BE49-F238E27FC236}">
                <a16:creationId xmlns:a16="http://schemas.microsoft.com/office/drawing/2014/main" id="{A73C6B2C-9A50-FC52-7743-4637713EC57A}"/>
              </a:ext>
            </a:extLst>
          </p:cNvPr>
          <p:cNvSpPr/>
          <p:nvPr/>
        </p:nvSpPr>
        <p:spPr>
          <a:xfrm rot="5400000">
            <a:off x="351998" y="1253331"/>
            <a:ext cx="486200" cy="486201"/>
          </a:xfrm>
          <a:prstGeom prst="ellipse">
            <a:avLst/>
          </a:prstGeom>
          <a:noFill/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!!Object35">
            <a:extLst>
              <a:ext uri="{FF2B5EF4-FFF2-40B4-BE49-F238E27FC236}">
                <a16:creationId xmlns:a16="http://schemas.microsoft.com/office/drawing/2014/main" id="{C083093E-2754-952B-39A5-C5DA61C991A6}"/>
              </a:ext>
            </a:extLst>
          </p:cNvPr>
          <p:cNvSpPr/>
          <p:nvPr/>
        </p:nvSpPr>
        <p:spPr>
          <a:xfrm rot="5400000">
            <a:off x="352000" y="5118469"/>
            <a:ext cx="486200" cy="486201"/>
          </a:xfrm>
          <a:prstGeom prst="ellipse">
            <a:avLst/>
          </a:prstGeom>
          <a:noFill/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067959-E57C-61F2-9652-F5256E9BF59D}"/>
              </a:ext>
            </a:extLst>
          </p:cNvPr>
          <p:cNvCxnSpPr>
            <a:cxnSpLocks/>
            <a:stCxn id="11" idx="6"/>
            <a:endCxn id="16" idx="2"/>
          </p:cNvCxnSpPr>
          <p:nvPr/>
        </p:nvCxnSpPr>
        <p:spPr>
          <a:xfrm>
            <a:off x="595098" y="1739532"/>
            <a:ext cx="0" cy="1217766"/>
          </a:xfrm>
          <a:prstGeom prst="line">
            <a:avLst/>
          </a:prstGeom>
          <a:ln w="38100">
            <a:solidFill>
              <a:srgbClr val="F67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A8F1D1-2F0C-9F59-3A0A-E8C21DFE4FD8}"/>
              </a:ext>
            </a:extLst>
          </p:cNvPr>
          <p:cNvCxnSpPr/>
          <p:nvPr/>
        </p:nvCxnSpPr>
        <p:spPr>
          <a:xfrm rot="5400000">
            <a:off x="-128084" y="4395284"/>
            <a:ext cx="1446368" cy="0"/>
          </a:xfrm>
          <a:prstGeom prst="line">
            <a:avLst/>
          </a:prstGeom>
          <a:ln w="38100">
            <a:solidFill>
              <a:srgbClr val="F67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!!Object34">
            <a:extLst>
              <a:ext uri="{FF2B5EF4-FFF2-40B4-BE49-F238E27FC236}">
                <a16:creationId xmlns:a16="http://schemas.microsoft.com/office/drawing/2014/main" id="{619A6DCC-0B32-E801-8394-5A46C35FBF6B}"/>
              </a:ext>
            </a:extLst>
          </p:cNvPr>
          <p:cNvSpPr/>
          <p:nvPr/>
        </p:nvSpPr>
        <p:spPr>
          <a:xfrm rot="5400000">
            <a:off x="237697" y="2957298"/>
            <a:ext cx="714802" cy="714802"/>
          </a:xfrm>
          <a:prstGeom prst="ellipse">
            <a:avLst/>
          </a:prstGeom>
          <a:solidFill>
            <a:srgbClr val="F67716"/>
          </a:solidFill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!!Title 2">
            <a:extLst>
              <a:ext uri="{FF2B5EF4-FFF2-40B4-BE49-F238E27FC236}">
                <a16:creationId xmlns:a16="http://schemas.microsoft.com/office/drawing/2014/main" id="{3DFF09AF-A0AE-D3E1-E14E-234DB74DB16A}"/>
              </a:ext>
            </a:extLst>
          </p:cNvPr>
          <p:cNvSpPr txBox="1">
            <a:spLocks/>
          </p:cNvSpPr>
          <p:nvPr/>
        </p:nvSpPr>
        <p:spPr>
          <a:xfrm>
            <a:off x="1195600" y="2291264"/>
            <a:ext cx="4414190" cy="13320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szkolenia</a:t>
            </a:r>
            <a:endParaRPr lang="ru-RU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"/>
            </a:endParaRPr>
          </a:p>
        </p:txBody>
      </p:sp>
      <p:pic>
        <p:nvPicPr>
          <p:cNvPr id="3" name="Picture 2" descr="A white and black logo&#10;&#10;AI-generated content may be incorrect.">
            <a:extLst>
              <a:ext uri="{FF2B5EF4-FFF2-40B4-BE49-F238E27FC236}">
                <a16:creationId xmlns:a16="http://schemas.microsoft.com/office/drawing/2014/main" id="{0229041F-892A-2557-A477-A62207E0A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741" y="-115556"/>
            <a:ext cx="2390252" cy="149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7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in a room with computers&#10;&#10;AI-generated content may be incorrect.">
            <a:extLst>
              <a:ext uri="{FF2B5EF4-FFF2-40B4-BE49-F238E27FC236}">
                <a16:creationId xmlns:a16="http://schemas.microsoft.com/office/drawing/2014/main" id="{CC99A967-CD63-05FE-9C42-6ACBD818C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37" y="25121"/>
            <a:ext cx="12192000" cy="6832879"/>
          </a:xfrm>
          <a:prstGeom prst="rect">
            <a:avLst/>
          </a:prstGeom>
        </p:spPr>
      </p:pic>
      <p:sp>
        <p:nvSpPr>
          <p:cNvPr id="14" name="!!II">
            <a:extLst>
              <a:ext uri="{FF2B5EF4-FFF2-40B4-BE49-F238E27FC236}">
                <a16:creationId xmlns:a16="http://schemas.microsoft.com/office/drawing/2014/main" id="{9D9E48FB-D05B-DBF2-CFC2-F840241E815F}"/>
              </a:ext>
            </a:extLst>
          </p:cNvPr>
          <p:cNvSpPr/>
          <p:nvPr/>
        </p:nvSpPr>
        <p:spPr>
          <a:xfrm>
            <a:off x="-2698709" y="-25122"/>
            <a:ext cx="12192000" cy="7152751"/>
          </a:xfrm>
          <a:prstGeom prst="rect">
            <a:avLst/>
          </a:prstGeom>
          <a:gradFill flip="none" rotWithShape="1">
            <a:gsLst>
              <a:gs pos="100000">
                <a:srgbClr val="9E9EDA">
                  <a:alpha val="0"/>
                </a:srgbClr>
              </a:gs>
              <a:gs pos="89000">
                <a:srgbClr val="7D7DB4">
                  <a:alpha val="20000"/>
                </a:srgbClr>
              </a:gs>
              <a:gs pos="67000">
                <a:srgbClr val="454573">
                  <a:alpha val="60000"/>
                </a:srgbClr>
              </a:gs>
              <a:gs pos="55000">
                <a:srgbClr val="363662">
                  <a:alpha val="80000"/>
                </a:srgbClr>
              </a:gs>
              <a:gs pos="77000">
                <a:srgbClr val="5B5B8D">
                  <a:alpha val="40000"/>
                </a:srgbClr>
              </a:gs>
              <a:gs pos="41000">
                <a:srgbClr val="18184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C6A250-2E97-BED8-8B27-8ED9F0DE6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!!Object33">
            <a:extLst>
              <a:ext uri="{FF2B5EF4-FFF2-40B4-BE49-F238E27FC236}">
                <a16:creationId xmlns:a16="http://schemas.microsoft.com/office/drawing/2014/main" id="{B9E81A59-0A67-81C3-45C6-06073478ACCD}"/>
              </a:ext>
            </a:extLst>
          </p:cNvPr>
          <p:cNvSpPr/>
          <p:nvPr/>
        </p:nvSpPr>
        <p:spPr>
          <a:xfrm rot="5400000">
            <a:off x="351998" y="1253331"/>
            <a:ext cx="486200" cy="486201"/>
          </a:xfrm>
          <a:prstGeom prst="ellipse">
            <a:avLst/>
          </a:prstGeom>
          <a:noFill/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!!Object34">
            <a:extLst>
              <a:ext uri="{FF2B5EF4-FFF2-40B4-BE49-F238E27FC236}">
                <a16:creationId xmlns:a16="http://schemas.microsoft.com/office/drawing/2014/main" id="{5584F4EF-087B-4853-9D35-63C201FB8352}"/>
              </a:ext>
            </a:extLst>
          </p:cNvPr>
          <p:cNvSpPr/>
          <p:nvPr/>
        </p:nvSpPr>
        <p:spPr>
          <a:xfrm rot="5400000">
            <a:off x="351998" y="3185900"/>
            <a:ext cx="486200" cy="486201"/>
          </a:xfrm>
          <a:prstGeom prst="ellipse">
            <a:avLst/>
          </a:prstGeom>
          <a:noFill/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773BE5-5327-C617-2BCA-E3AF0AA2802C}"/>
              </a:ext>
            </a:extLst>
          </p:cNvPr>
          <p:cNvCxnSpPr>
            <a:stCxn id="4" idx="6"/>
            <a:endCxn id="5" idx="2"/>
          </p:cNvCxnSpPr>
          <p:nvPr/>
        </p:nvCxnSpPr>
        <p:spPr>
          <a:xfrm rot="5400000">
            <a:off x="-128086" y="2462716"/>
            <a:ext cx="1446368" cy="0"/>
          </a:xfrm>
          <a:prstGeom prst="line">
            <a:avLst/>
          </a:prstGeom>
          <a:ln w="38100">
            <a:solidFill>
              <a:srgbClr val="F67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BC3BAB-7F89-3655-EDBC-2E1487411B22}"/>
              </a:ext>
            </a:extLst>
          </p:cNvPr>
          <p:cNvCxnSpPr/>
          <p:nvPr/>
        </p:nvCxnSpPr>
        <p:spPr>
          <a:xfrm rot="5400000">
            <a:off x="-128084" y="4395284"/>
            <a:ext cx="1446368" cy="0"/>
          </a:xfrm>
          <a:prstGeom prst="line">
            <a:avLst/>
          </a:prstGeom>
          <a:ln w="38100">
            <a:solidFill>
              <a:srgbClr val="F67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!!Object35">
            <a:extLst>
              <a:ext uri="{FF2B5EF4-FFF2-40B4-BE49-F238E27FC236}">
                <a16:creationId xmlns:a16="http://schemas.microsoft.com/office/drawing/2014/main" id="{38F31D35-EE5B-0490-8188-366348FC9FA0}"/>
              </a:ext>
            </a:extLst>
          </p:cNvPr>
          <p:cNvSpPr/>
          <p:nvPr/>
        </p:nvSpPr>
        <p:spPr>
          <a:xfrm rot="5400000">
            <a:off x="237697" y="5118468"/>
            <a:ext cx="714802" cy="714802"/>
          </a:xfrm>
          <a:prstGeom prst="ellipse">
            <a:avLst/>
          </a:prstGeom>
          <a:solidFill>
            <a:srgbClr val="F67716"/>
          </a:solidFill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!!Title 2">
            <a:extLst>
              <a:ext uri="{FF2B5EF4-FFF2-40B4-BE49-F238E27FC236}">
                <a16:creationId xmlns:a16="http://schemas.microsoft.com/office/drawing/2014/main" id="{1A301D77-8D85-A6EF-5405-1C3DA3C4E2E4}"/>
              </a:ext>
            </a:extLst>
          </p:cNvPr>
          <p:cNvSpPr txBox="1">
            <a:spLocks/>
          </p:cNvSpPr>
          <p:nvPr/>
        </p:nvSpPr>
        <p:spPr>
          <a:xfrm>
            <a:off x="1190196" y="4395284"/>
            <a:ext cx="4414190" cy="13320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konsekwencja</a:t>
            </a:r>
            <a:endParaRPr lang="ru-RU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"/>
            </a:endParaRPr>
          </a:p>
        </p:txBody>
      </p:sp>
      <p:pic>
        <p:nvPicPr>
          <p:cNvPr id="6" name="Picture 5" descr="A white and black logo&#10;&#10;AI-generated content may be incorrect.">
            <a:extLst>
              <a:ext uri="{FF2B5EF4-FFF2-40B4-BE49-F238E27FC236}">
                <a16:creationId xmlns:a16="http://schemas.microsoft.com/office/drawing/2014/main" id="{2FD0CD04-B66A-F320-8CD6-91D0A6A67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741" y="-115556"/>
            <a:ext cx="2390252" cy="149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39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B213A-EF17-638B-7813-C98D55689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glowing circle with icons on it&#10;&#10;AI-generated content may be incorrect.">
            <a:extLst>
              <a:ext uri="{FF2B5EF4-FFF2-40B4-BE49-F238E27FC236}">
                <a16:creationId xmlns:a16="http://schemas.microsoft.com/office/drawing/2014/main" id="{EEE064D1-D4C1-1655-F958-0CBB6008D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276" y="-24874"/>
            <a:ext cx="13978428" cy="8366730"/>
          </a:xfrm>
          <a:prstGeom prst="rect">
            <a:avLst/>
          </a:prstGeom>
        </p:spPr>
      </p:pic>
      <p:sp>
        <p:nvSpPr>
          <p:cNvPr id="26" name="!!II">
            <a:extLst>
              <a:ext uri="{FF2B5EF4-FFF2-40B4-BE49-F238E27FC236}">
                <a16:creationId xmlns:a16="http://schemas.microsoft.com/office/drawing/2014/main" id="{3FF2CF52-38E7-D61F-F2A5-5E617050ED06}"/>
              </a:ext>
            </a:extLst>
          </p:cNvPr>
          <p:cNvSpPr/>
          <p:nvPr/>
        </p:nvSpPr>
        <p:spPr>
          <a:xfrm>
            <a:off x="-1360209" y="-24874"/>
            <a:ext cx="12192000" cy="7386966"/>
          </a:xfrm>
          <a:prstGeom prst="rect">
            <a:avLst/>
          </a:prstGeom>
          <a:gradFill flip="none" rotWithShape="1">
            <a:gsLst>
              <a:gs pos="100000">
                <a:srgbClr val="9E9EDA">
                  <a:alpha val="0"/>
                </a:srgbClr>
              </a:gs>
              <a:gs pos="89000">
                <a:srgbClr val="7D7DB4">
                  <a:alpha val="20000"/>
                </a:srgbClr>
              </a:gs>
              <a:gs pos="67000">
                <a:srgbClr val="454573">
                  <a:alpha val="60000"/>
                </a:srgbClr>
              </a:gs>
              <a:gs pos="55000">
                <a:srgbClr val="363662">
                  <a:alpha val="80000"/>
                </a:srgbClr>
              </a:gs>
              <a:gs pos="77000">
                <a:srgbClr val="5B5B8D">
                  <a:alpha val="40000"/>
                </a:srgbClr>
              </a:gs>
              <a:gs pos="41000">
                <a:srgbClr val="18184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817A3E15-9BE0-2AA2-9AEF-2C65A6C6E0EF}"/>
              </a:ext>
            </a:extLst>
          </p:cNvPr>
          <p:cNvSpPr txBox="1"/>
          <p:nvPr/>
        </p:nvSpPr>
        <p:spPr>
          <a:xfrm>
            <a:off x="1014883" y="1312003"/>
            <a:ext cx="7928149" cy="1502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Jakie są możliwość </a:t>
            </a:r>
            <a:r>
              <a:rPr lang="pl-PL" sz="3200">
                <a:solidFill>
                  <a:srgbClr val="F677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wykorzystania AI </a:t>
            </a:r>
            <a:br>
              <a:rPr lang="pl-P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</a:br>
            <a:r>
              <a:rPr lang="pl-P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w firmie transportowej?</a:t>
            </a:r>
            <a:endParaRPr lang="pl-PL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-18"/>
            </a:endParaRPr>
          </a:p>
        </p:txBody>
      </p:sp>
      <p:pic>
        <p:nvPicPr>
          <p:cNvPr id="3" name="Picture 2" descr="A qr code with orange dots&#10;&#10;AI-generated content may be incorrect.">
            <a:extLst>
              <a:ext uri="{FF2B5EF4-FFF2-40B4-BE49-F238E27FC236}">
                <a16:creationId xmlns:a16="http://schemas.microsoft.com/office/drawing/2014/main" id="{1A240244-1C49-7FAB-EB1E-3D6716BBE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83" y="3127448"/>
            <a:ext cx="3118129" cy="31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5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89D57-6D4E-F1CD-B616-814BEC6C8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a 22">
            <a:extLst>
              <a:ext uri="{FF2B5EF4-FFF2-40B4-BE49-F238E27FC236}">
                <a16:creationId xmlns:a16="http://schemas.microsoft.com/office/drawing/2014/main" id="{0F436449-9A54-977F-A0C8-4202DD05AFD9}"/>
              </a:ext>
            </a:extLst>
          </p:cNvPr>
          <p:cNvGrpSpPr/>
          <p:nvPr/>
        </p:nvGrpSpPr>
        <p:grpSpPr>
          <a:xfrm>
            <a:off x="0" y="6713316"/>
            <a:ext cx="12192000" cy="144684"/>
            <a:chOff x="0" y="6713316"/>
            <a:chExt cx="12192000" cy="144684"/>
          </a:xfrm>
        </p:grpSpPr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66F9F1AC-FF7A-8ECE-F075-DFD82016F6E7}"/>
                </a:ext>
              </a:extLst>
            </p:cNvPr>
            <p:cNvSpPr/>
            <p:nvPr/>
          </p:nvSpPr>
          <p:spPr>
            <a:xfrm>
              <a:off x="0" y="6713316"/>
              <a:ext cx="1446835" cy="1446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DC7814B1-BC7B-DD68-8C49-D8D818EA2368}"/>
                </a:ext>
              </a:extLst>
            </p:cNvPr>
            <p:cNvSpPr/>
            <p:nvPr/>
          </p:nvSpPr>
          <p:spPr>
            <a:xfrm>
              <a:off x="1445069" y="6713316"/>
              <a:ext cx="2105305" cy="144684"/>
            </a:xfrm>
            <a:prstGeom prst="rect">
              <a:avLst/>
            </a:prstGeom>
            <a:solidFill>
              <a:srgbClr val="EE91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55C76978-8E8C-7356-0E55-4D551AF499B2}"/>
                </a:ext>
              </a:extLst>
            </p:cNvPr>
            <p:cNvSpPr/>
            <p:nvPr/>
          </p:nvSpPr>
          <p:spPr>
            <a:xfrm>
              <a:off x="3543300" y="6713316"/>
              <a:ext cx="8648700" cy="144684"/>
            </a:xfrm>
            <a:prstGeom prst="rect">
              <a:avLst/>
            </a:prstGeom>
            <a:solidFill>
              <a:srgbClr val="116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9" name="Add-in 8">
                <a:extLst>
                  <a:ext uri="{FF2B5EF4-FFF2-40B4-BE49-F238E27FC236}">
                    <a16:creationId xmlns:a16="http://schemas.microsoft.com/office/drawing/2014/main" id="{DE652A1F-CF63-F459-B944-9B5295C31B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1532112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9" name="Add-in 8">
                <a:extLst>
                  <a:ext uri="{FF2B5EF4-FFF2-40B4-BE49-F238E27FC236}">
                    <a16:creationId xmlns:a16="http://schemas.microsoft.com/office/drawing/2014/main" id="{DE652A1F-CF63-F459-B944-9B5295C31B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5206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95821-E2F6-9400-0BA7-6E1529F26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 descr="Obraz zawierający akwarium&#10;&#10;Opis wygenerowany automatycznie przy średnim poziomie pewności">
            <a:extLst>
              <a:ext uri="{FF2B5EF4-FFF2-40B4-BE49-F238E27FC236}">
                <a16:creationId xmlns:a16="http://schemas.microsoft.com/office/drawing/2014/main" id="{9F345820-64DC-5308-43D4-9CF1975E2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88" y="-118641"/>
            <a:ext cx="1785674" cy="7095281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0E9725B6-3152-9D9F-05EC-B937725B3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162" y="-118641"/>
            <a:ext cx="1785674" cy="7095281"/>
          </a:xfrm>
          <a:prstGeom prst="rect">
            <a:avLst/>
          </a:prstGeom>
        </p:spPr>
      </p:pic>
      <p:pic>
        <p:nvPicPr>
          <p:cNvPr id="29" name="Obraz 28" descr="Obraz zawierający niebieskie, światło&#10;&#10;Opis wygenerowany automatycznie">
            <a:extLst>
              <a:ext uri="{FF2B5EF4-FFF2-40B4-BE49-F238E27FC236}">
                <a16:creationId xmlns:a16="http://schemas.microsoft.com/office/drawing/2014/main" id="{840CD69B-C74C-A66E-7DF9-67B2C5AE6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837" y="-118641"/>
            <a:ext cx="1785674" cy="7095281"/>
          </a:xfrm>
          <a:prstGeom prst="rect">
            <a:avLst/>
          </a:prstGeom>
        </p:spPr>
      </p:pic>
      <p:pic>
        <p:nvPicPr>
          <p:cNvPr id="31" name="Obraz 30" descr="Obraz zawierający ciemność, miejsce parkingowe/przestrzeń, czarne, księżyc&#10;&#10;Opis wygenerowany automatycznie">
            <a:extLst>
              <a:ext uri="{FF2B5EF4-FFF2-40B4-BE49-F238E27FC236}">
                <a16:creationId xmlns:a16="http://schemas.microsoft.com/office/drawing/2014/main" id="{D61B2F3D-6B11-3047-D067-7E3365D23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87" y="-118641"/>
            <a:ext cx="1785674" cy="7095281"/>
          </a:xfrm>
          <a:prstGeom prst="rect">
            <a:avLst/>
          </a:prstGeom>
        </p:spPr>
      </p:pic>
      <p:pic>
        <p:nvPicPr>
          <p:cNvPr id="33" name="Obraz 32" descr="Obraz zawierający czarne, ciemność, rozmycie&#10;&#10;Opis wygenerowany automatycznie">
            <a:extLst>
              <a:ext uri="{FF2B5EF4-FFF2-40B4-BE49-F238E27FC236}">
                <a16:creationId xmlns:a16="http://schemas.microsoft.com/office/drawing/2014/main" id="{DD6C0057-6E70-D216-5996-A015035A64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057" y="-118641"/>
            <a:ext cx="1785674" cy="7095281"/>
          </a:xfrm>
          <a:prstGeom prst="rect">
            <a:avLst/>
          </a:prstGeom>
        </p:spPr>
      </p:pic>
      <p:pic>
        <p:nvPicPr>
          <p:cNvPr id="35" name="Obraz 34" descr="Obraz zawierający czarne, ciemność, rozmycie&#10;&#10;Opis wygenerowany automatycznie">
            <a:extLst>
              <a:ext uri="{FF2B5EF4-FFF2-40B4-BE49-F238E27FC236}">
                <a16:creationId xmlns:a16="http://schemas.microsoft.com/office/drawing/2014/main" id="{59E3A8B9-E0BF-A0B8-926A-42EABF6947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3" y="-118641"/>
            <a:ext cx="1785674" cy="7095281"/>
          </a:xfrm>
          <a:prstGeom prst="rect">
            <a:avLst/>
          </a:prstGeom>
        </p:spPr>
      </p:pic>
      <p:pic>
        <p:nvPicPr>
          <p:cNvPr id="37" name="Obraz 36" descr="Obraz zawierający niebieskie, ciemność, rozmycie, zrzut ekranu&#10;&#10;Opis wygenerowany automatycznie">
            <a:extLst>
              <a:ext uri="{FF2B5EF4-FFF2-40B4-BE49-F238E27FC236}">
                <a16:creationId xmlns:a16="http://schemas.microsoft.com/office/drawing/2014/main" id="{03EEA29A-4A76-C6E8-0B4A-753A6C850F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14" y="-118641"/>
            <a:ext cx="1785674" cy="7095281"/>
          </a:xfrm>
          <a:prstGeom prst="rect">
            <a:avLst/>
          </a:prstGeom>
        </p:spPr>
      </p:pic>
      <p:sp>
        <p:nvSpPr>
          <p:cNvPr id="2" name="!!Title 2">
            <a:extLst>
              <a:ext uri="{FF2B5EF4-FFF2-40B4-BE49-F238E27FC236}">
                <a16:creationId xmlns:a16="http://schemas.microsoft.com/office/drawing/2014/main" id="{31139520-9FB7-2534-73D1-FC4E36295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703" y="271488"/>
            <a:ext cx="3431326" cy="334054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możliwość AI w firmie transportowej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1E7B94-4048-BD31-0AFF-EB35C58724C1}"/>
              </a:ext>
            </a:extLst>
          </p:cNvPr>
          <p:cNvSpPr/>
          <p:nvPr/>
        </p:nvSpPr>
        <p:spPr>
          <a:xfrm>
            <a:off x="5287363" y="5477898"/>
            <a:ext cx="1663068" cy="698549"/>
          </a:xfrm>
          <a:prstGeom prst="roundRect">
            <a:avLst/>
          </a:prstGeom>
          <a:solidFill>
            <a:srgbClr val="F67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6CE4D38-C8F2-7BE5-B3F8-B5483D18D342}"/>
              </a:ext>
            </a:extLst>
          </p:cNvPr>
          <p:cNvSpPr/>
          <p:nvPr/>
        </p:nvSpPr>
        <p:spPr>
          <a:xfrm>
            <a:off x="7150100" y="233077"/>
            <a:ext cx="1246167" cy="461665"/>
          </a:xfrm>
          <a:prstGeom prst="roundRect">
            <a:avLst/>
          </a:prstGeom>
          <a:solidFill>
            <a:srgbClr val="F6771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!!Google Shape;171;p25">
            <a:extLst>
              <a:ext uri="{FF2B5EF4-FFF2-40B4-BE49-F238E27FC236}">
                <a16:creationId xmlns:a16="http://schemas.microsoft.com/office/drawing/2014/main" id="{F90B0FE3-FD34-75F8-51B6-0A14CF14B884}"/>
              </a:ext>
            </a:extLst>
          </p:cNvPr>
          <p:cNvSpPr/>
          <p:nvPr/>
        </p:nvSpPr>
        <p:spPr>
          <a:xfrm rot="16200000" flipH="1">
            <a:off x="289510" y="290812"/>
            <a:ext cx="49736" cy="45720"/>
          </a:xfrm>
          <a:prstGeom prst="rect">
            <a:avLst/>
          </a:prstGeom>
          <a:solidFill>
            <a:srgbClr val="116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8" name="!!Google Shape;172;p25">
            <a:extLst>
              <a:ext uri="{FF2B5EF4-FFF2-40B4-BE49-F238E27FC236}">
                <a16:creationId xmlns:a16="http://schemas.microsoft.com/office/drawing/2014/main" id="{CF3CE39D-68B5-1794-28D1-B53125AD1774}"/>
              </a:ext>
            </a:extLst>
          </p:cNvPr>
          <p:cNvSpPr/>
          <p:nvPr/>
        </p:nvSpPr>
        <p:spPr>
          <a:xfrm rot="16200000" flipH="1">
            <a:off x="287704" y="415656"/>
            <a:ext cx="50788" cy="45720"/>
          </a:xfrm>
          <a:prstGeom prst="rect">
            <a:avLst/>
          </a:prstGeom>
          <a:solidFill>
            <a:srgbClr val="EE9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" name="!!Google Shape;173;p25">
            <a:extLst>
              <a:ext uri="{FF2B5EF4-FFF2-40B4-BE49-F238E27FC236}">
                <a16:creationId xmlns:a16="http://schemas.microsoft.com/office/drawing/2014/main" id="{8EEC4EF3-6C3A-6384-C99D-8218F6F44150}"/>
              </a:ext>
            </a:extLst>
          </p:cNvPr>
          <p:cNvSpPr/>
          <p:nvPr/>
        </p:nvSpPr>
        <p:spPr>
          <a:xfrm rot="16200000" flipH="1">
            <a:off x="290262" y="541026"/>
            <a:ext cx="50788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pic>
        <p:nvPicPr>
          <p:cNvPr id="40" name="Obraz 39" descr="Obraz zawierający bezkręgowiec, pomarańcza/pomarańczowy&#10;&#10;Opis wygenerowany automatycznie">
            <a:extLst>
              <a:ext uri="{FF2B5EF4-FFF2-40B4-BE49-F238E27FC236}">
                <a16:creationId xmlns:a16="http://schemas.microsoft.com/office/drawing/2014/main" id="{44504B2B-CDE7-4E41-727D-8EE7830ED7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575" y="-29462"/>
            <a:ext cx="986742" cy="986742"/>
          </a:xfrm>
          <a:prstGeom prst="rect">
            <a:avLst/>
          </a:prstGeom>
        </p:spPr>
      </p:pic>
      <p:sp>
        <p:nvSpPr>
          <p:cNvPr id="41" name="TextBox 25">
            <a:extLst>
              <a:ext uri="{FF2B5EF4-FFF2-40B4-BE49-F238E27FC236}">
                <a16:creationId xmlns:a16="http://schemas.microsoft.com/office/drawing/2014/main" id="{2E79A7D0-572E-0ED2-26E3-4C73208C0F4F}"/>
              </a:ext>
            </a:extLst>
          </p:cNvPr>
          <p:cNvSpPr txBox="1"/>
          <p:nvPr/>
        </p:nvSpPr>
        <p:spPr>
          <a:xfrm>
            <a:off x="5229270" y="5477898"/>
            <a:ext cx="17852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dedykowane systemy</a:t>
            </a:r>
          </a:p>
        </p:txBody>
      </p:sp>
      <p:sp>
        <p:nvSpPr>
          <p:cNvPr id="42" name="TextBox 25">
            <a:extLst>
              <a:ext uri="{FF2B5EF4-FFF2-40B4-BE49-F238E27FC236}">
                <a16:creationId xmlns:a16="http://schemas.microsoft.com/office/drawing/2014/main" id="{9A119BC3-8DAE-3AF9-7AF8-262BFB87ACB7}"/>
              </a:ext>
            </a:extLst>
          </p:cNvPr>
          <p:cNvSpPr txBox="1"/>
          <p:nvPr/>
        </p:nvSpPr>
        <p:spPr>
          <a:xfrm>
            <a:off x="6988836" y="233077"/>
            <a:ext cx="1588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genAI</a:t>
            </a:r>
            <a:endParaRPr lang="pl-PL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-18"/>
            </a:endParaRPr>
          </a:p>
        </p:txBody>
      </p:sp>
      <p:pic>
        <p:nvPicPr>
          <p:cNvPr id="4" name="Picture 3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4C4FC6F4-D1D7-5F4B-86B3-20E649F5D7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80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D351D-9CF9-8A77-E1C6-625B7F97C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8">
            <a:extLst>
              <a:ext uri="{FF2B5EF4-FFF2-40B4-BE49-F238E27FC236}">
                <a16:creationId xmlns:a16="http://schemas.microsoft.com/office/drawing/2014/main" id="{F4C9EE95-2482-7818-019D-DFAF0067BADC}"/>
              </a:ext>
            </a:extLst>
          </p:cNvPr>
          <p:cNvSpPr/>
          <p:nvPr/>
        </p:nvSpPr>
        <p:spPr>
          <a:xfrm>
            <a:off x="0" y="-144684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rgbClr val="2D2D75"/>
              </a:gs>
              <a:gs pos="71000">
                <a:srgbClr val="23235D"/>
              </a:gs>
              <a:gs pos="62000">
                <a:srgbClr val="1D1D4E"/>
              </a:gs>
              <a:gs pos="97906">
                <a:srgbClr val="393996"/>
              </a:gs>
              <a:gs pos="95812">
                <a:srgbClr val="383893"/>
              </a:gs>
              <a:gs pos="95000">
                <a:srgbClr val="36368D"/>
              </a:gs>
              <a:gs pos="90000">
                <a:srgbClr val="323282"/>
              </a:gs>
              <a:gs pos="79000">
                <a:srgbClr val="29296C"/>
              </a:gs>
              <a:gs pos="45000">
                <a:srgbClr val="181840"/>
              </a:gs>
              <a:gs pos="100000">
                <a:srgbClr val="3A3A9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62382D8A-EDAB-0436-2F81-82402AD4C810}"/>
              </a:ext>
            </a:extLst>
          </p:cNvPr>
          <p:cNvSpPr/>
          <p:nvPr/>
        </p:nvSpPr>
        <p:spPr>
          <a:xfrm>
            <a:off x="0" y="6713316"/>
            <a:ext cx="1446835" cy="1446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CA5594-F2E6-F86E-BDD8-5B5204E62F7B}"/>
              </a:ext>
            </a:extLst>
          </p:cNvPr>
          <p:cNvSpPr/>
          <p:nvPr/>
        </p:nvSpPr>
        <p:spPr>
          <a:xfrm>
            <a:off x="1445069" y="6713316"/>
            <a:ext cx="2105305" cy="144684"/>
          </a:xfrm>
          <a:prstGeom prst="rect">
            <a:avLst/>
          </a:prstGeom>
          <a:solidFill>
            <a:srgbClr val="EE9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DB041B-AD87-7D75-5875-81A24BC581C9}"/>
              </a:ext>
            </a:extLst>
          </p:cNvPr>
          <p:cNvSpPr/>
          <p:nvPr/>
        </p:nvSpPr>
        <p:spPr>
          <a:xfrm>
            <a:off x="3543300" y="6713316"/>
            <a:ext cx="8648700" cy="144684"/>
          </a:xfrm>
          <a:prstGeom prst="rect">
            <a:avLst/>
          </a:prstGeom>
          <a:solidFill>
            <a:srgbClr val="116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Grupa 16">
            <a:extLst>
              <a:ext uri="{FF2B5EF4-FFF2-40B4-BE49-F238E27FC236}">
                <a16:creationId xmlns:a16="http://schemas.microsoft.com/office/drawing/2014/main" id="{45549AE2-94B0-4550-8AAB-5384A2EA9808}"/>
              </a:ext>
            </a:extLst>
          </p:cNvPr>
          <p:cNvGrpSpPr/>
          <p:nvPr/>
        </p:nvGrpSpPr>
        <p:grpSpPr>
          <a:xfrm>
            <a:off x="290238" y="288804"/>
            <a:ext cx="48278" cy="300476"/>
            <a:chOff x="290238" y="288804"/>
            <a:chExt cx="48278" cy="300476"/>
          </a:xfrm>
        </p:grpSpPr>
        <p:sp>
          <p:nvSpPr>
            <p:cNvPr id="8" name="!!Google Shape;171;p25">
              <a:extLst>
                <a:ext uri="{FF2B5EF4-FFF2-40B4-BE49-F238E27FC236}">
                  <a16:creationId xmlns:a16="http://schemas.microsoft.com/office/drawing/2014/main" id="{F594086A-33D0-0369-DFE2-BD790C684182}"/>
                </a:ext>
              </a:extLst>
            </p:cNvPr>
            <p:cNvSpPr/>
            <p:nvPr/>
          </p:nvSpPr>
          <p:spPr>
            <a:xfrm rot="16200000" flipH="1">
              <a:off x="289510" y="290812"/>
              <a:ext cx="49736" cy="45720"/>
            </a:xfrm>
            <a:prstGeom prst="rect">
              <a:avLst/>
            </a:prstGeom>
            <a:solidFill>
              <a:srgbClr val="116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9" name="!!Google Shape;172;p25">
              <a:extLst>
                <a:ext uri="{FF2B5EF4-FFF2-40B4-BE49-F238E27FC236}">
                  <a16:creationId xmlns:a16="http://schemas.microsoft.com/office/drawing/2014/main" id="{A9008D4E-CF19-4384-760A-F10F9BC30B91}"/>
                </a:ext>
              </a:extLst>
            </p:cNvPr>
            <p:cNvSpPr/>
            <p:nvPr/>
          </p:nvSpPr>
          <p:spPr>
            <a:xfrm rot="16200000" flipH="1">
              <a:off x="287704" y="415656"/>
              <a:ext cx="50788" cy="45720"/>
            </a:xfrm>
            <a:prstGeom prst="rect">
              <a:avLst/>
            </a:prstGeom>
            <a:solidFill>
              <a:srgbClr val="EE9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0" name="!!Google Shape;173;p25">
              <a:extLst>
                <a:ext uri="{FF2B5EF4-FFF2-40B4-BE49-F238E27FC236}">
                  <a16:creationId xmlns:a16="http://schemas.microsoft.com/office/drawing/2014/main" id="{E13320F7-8821-3CBB-A4E9-A8DBF10FF10C}"/>
                </a:ext>
              </a:extLst>
            </p:cNvPr>
            <p:cNvSpPr/>
            <p:nvPr/>
          </p:nvSpPr>
          <p:spPr>
            <a:xfrm rot="16200000" flipH="1">
              <a:off x="290262" y="541026"/>
              <a:ext cx="50788" cy="45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3BA8F18-1B3C-131B-83FC-20E77DF56FE8}"/>
              </a:ext>
            </a:extLst>
          </p:cNvPr>
          <p:cNvSpPr txBox="1"/>
          <p:nvPr/>
        </p:nvSpPr>
        <p:spPr>
          <a:xfrm>
            <a:off x="2497721" y="3073591"/>
            <a:ext cx="451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>
                <a:solidFill>
                  <a:schemeClr val="bg1"/>
                </a:solidFill>
                <a:latin typeface="Avenir Next LT Pro" panose="020B0504020202020204" pitchFamily="34" charset="-18"/>
              </a:rPr>
              <a:t>automatyzacja</a:t>
            </a:r>
          </a:p>
        </p:txBody>
      </p:sp>
      <p:sp>
        <p:nvSpPr>
          <p:cNvPr id="30" name="Dowolny kształt: kształt 29">
            <a:extLst>
              <a:ext uri="{FF2B5EF4-FFF2-40B4-BE49-F238E27FC236}">
                <a16:creationId xmlns:a16="http://schemas.microsoft.com/office/drawing/2014/main" id="{0BF9A369-EF89-A89B-84F3-6B69ED186368}"/>
              </a:ext>
            </a:extLst>
          </p:cNvPr>
          <p:cNvSpPr/>
          <p:nvPr/>
        </p:nvSpPr>
        <p:spPr>
          <a:xfrm rot="10800000">
            <a:off x="3383408" y="868135"/>
            <a:ext cx="2647219" cy="5121730"/>
          </a:xfrm>
          <a:custGeom>
            <a:avLst/>
            <a:gdLst>
              <a:gd name="connsiteX0" fmla="*/ 9833 w 1268363"/>
              <a:gd name="connsiteY0" fmla="*/ 0 h 2379406"/>
              <a:gd name="connsiteX1" fmla="*/ 1268363 w 1268363"/>
              <a:gd name="connsiteY1" fmla="*/ 1189703 h 2379406"/>
              <a:gd name="connsiteX2" fmla="*/ 9833 w 1268363"/>
              <a:gd name="connsiteY2" fmla="*/ 2379406 h 2379406"/>
              <a:gd name="connsiteX3" fmla="*/ 0 w 1268363"/>
              <a:gd name="connsiteY3" fmla="*/ 2378937 h 2379406"/>
              <a:gd name="connsiteX4" fmla="*/ 0 w 1268363"/>
              <a:gd name="connsiteY4" fmla="*/ 470 h 237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63" h="2379406">
                <a:moveTo>
                  <a:pt x="9833" y="0"/>
                </a:moveTo>
                <a:cubicBezTo>
                  <a:pt x="704900" y="0"/>
                  <a:pt x="1268363" y="532648"/>
                  <a:pt x="1268363" y="1189703"/>
                </a:cubicBezTo>
                <a:cubicBezTo>
                  <a:pt x="1268363" y="1846758"/>
                  <a:pt x="704900" y="2379406"/>
                  <a:pt x="9833" y="2379406"/>
                </a:cubicBezTo>
                <a:lnTo>
                  <a:pt x="0" y="2378937"/>
                </a:lnTo>
                <a:lnTo>
                  <a:pt x="0" y="470"/>
                </a:lnTo>
                <a:close/>
              </a:path>
            </a:pathLst>
          </a:custGeom>
          <a:noFill/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31" name="Dowolny kształt: kształt 30">
            <a:extLst>
              <a:ext uri="{FF2B5EF4-FFF2-40B4-BE49-F238E27FC236}">
                <a16:creationId xmlns:a16="http://schemas.microsoft.com/office/drawing/2014/main" id="{A017B524-6C36-6ECF-BF6B-E42F3CC6C48B}"/>
              </a:ext>
            </a:extLst>
          </p:cNvPr>
          <p:cNvSpPr/>
          <p:nvPr/>
        </p:nvSpPr>
        <p:spPr>
          <a:xfrm>
            <a:off x="6161373" y="868135"/>
            <a:ext cx="2647219" cy="5121730"/>
          </a:xfrm>
          <a:custGeom>
            <a:avLst/>
            <a:gdLst>
              <a:gd name="connsiteX0" fmla="*/ 9833 w 1268363"/>
              <a:gd name="connsiteY0" fmla="*/ 0 h 2379406"/>
              <a:gd name="connsiteX1" fmla="*/ 1268363 w 1268363"/>
              <a:gd name="connsiteY1" fmla="*/ 1189703 h 2379406"/>
              <a:gd name="connsiteX2" fmla="*/ 9833 w 1268363"/>
              <a:gd name="connsiteY2" fmla="*/ 2379406 h 2379406"/>
              <a:gd name="connsiteX3" fmla="*/ 0 w 1268363"/>
              <a:gd name="connsiteY3" fmla="*/ 2378937 h 2379406"/>
              <a:gd name="connsiteX4" fmla="*/ 0 w 1268363"/>
              <a:gd name="connsiteY4" fmla="*/ 470 h 237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63" h="2379406">
                <a:moveTo>
                  <a:pt x="9833" y="0"/>
                </a:moveTo>
                <a:cubicBezTo>
                  <a:pt x="704900" y="0"/>
                  <a:pt x="1268363" y="532648"/>
                  <a:pt x="1268363" y="1189703"/>
                </a:cubicBezTo>
                <a:cubicBezTo>
                  <a:pt x="1268363" y="1846758"/>
                  <a:pt x="704900" y="2379406"/>
                  <a:pt x="9833" y="2379406"/>
                </a:cubicBezTo>
                <a:lnTo>
                  <a:pt x="0" y="2378937"/>
                </a:lnTo>
                <a:lnTo>
                  <a:pt x="0" y="470"/>
                </a:lnTo>
                <a:close/>
              </a:path>
            </a:pathLst>
          </a:custGeom>
          <a:noFill/>
          <a:ln>
            <a:solidFill>
              <a:srgbClr val="116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3E56FC3-2D11-51A4-01F9-DED7ACF4AEFC}"/>
              </a:ext>
            </a:extLst>
          </p:cNvPr>
          <p:cNvSpPr txBox="1"/>
          <p:nvPr/>
        </p:nvSpPr>
        <p:spPr>
          <a:xfrm>
            <a:off x="6209235" y="3073591"/>
            <a:ext cx="2474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>
                <a:solidFill>
                  <a:schemeClr val="bg1"/>
                </a:solidFill>
                <a:latin typeface="Avenir Next LT Pro" panose="020B0504020202020204" pitchFamily="34" charset="-18"/>
              </a:rPr>
              <a:t>tworzenie</a:t>
            </a:r>
          </a:p>
        </p:txBody>
      </p:sp>
      <p:sp>
        <p:nvSpPr>
          <p:cNvPr id="5" name="!!Title 2">
            <a:extLst>
              <a:ext uri="{FF2B5EF4-FFF2-40B4-BE49-F238E27FC236}">
                <a16:creationId xmlns:a16="http://schemas.microsoft.com/office/drawing/2014/main" id="{B7F3F778-221E-EE51-B139-44144F9D5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703" y="271488"/>
            <a:ext cx="3431326" cy="334054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możliwość AI w firmie transportowej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pic>
        <p:nvPicPr>
          <p:cNvPr id="7" name="Picture 6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B18EAF2E-E78B-A0D0-D1AB-AD8201756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  <p:bldP spid="31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D447D-9ABF-344D-3BC2-21D63FEB3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6">
            <a:extLst>
              <a:ext uri="{FF2B5EF4-FFF2-40B4-BE49-F238E27FC236}">
                <a16:creationId xmlns:a16="http://schemas.microsoft.com/office/drawing/2014/main" id="{87EBE649-C2B9-A38F-263F-47D49ED2077D}"/>
              </a:ext>
            </a:extLst>
          </p:cNvPr>
          <p:cNvGrpSpPr/>
          <p:nvPr/>
        </p:nvGrpSpPr>
        <p:grpSpPr>
          <a:xfrm>
            <a:off x="290238" y="288804"/>
            <a:ext cx="48278" cy="300476"/>
            <a:chOff x="290238" y="288804"/>
            <a:chExt cx="48278" cy="300476"/>
          </a:xfrm>
        </p:grpSpPr>
        <p:sp>
          <p:nvSpPr>
            <p:cNvPr id="8" name="!!Google Shape;171;p25">
              <a:extLst>
                <a:ext uri="{FF2B5EF4-FFF2-40B4-BE49-F238E27FC236}">
                  <a16:creationId xmlns:a16="http://schemas.microsoft.com/office/drawing/2014/main" id="{FA317C21-1F87-ADCD-7EFC-D5F12B319EC5}"/>
                </a:ext>
              </a:extLst>
            </p:cNvPr>
            <p:cNvSpPr/>
            <p:nvPr/>
          </p:nvSpPr>
          <p:spPr>
            <a:xfrm rot="16200000" flipH="1">
              <a:off x="289510" y="290812"/>
              <a:ext cx="49736" cy="45720"/>
            </a:xfrm>
            <a:prstGeom prst="rect">
              <a:avLst/>
            </a:prstGeom>
            <a:solidFill>
              <a:srgbClr val="116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9" name="!!Google Shape;172;p25">
              <a:extLst>
                <a:ext uri="{FF2B5EF4-FFF2-40B4-BE49-F238E27FC236}">
                  <a16:creationId xmlns:a16="http://schemas.microsoft.com/office/drawing/2014/main" id="{65D88864-B739-F86A-EE4E-3FBF3D01813D}"/>
                </a:ext>
              </a:extLst>
            </p:cNvPr>
            <p:cNvSpPr/>
            <p:nvPr/>
          </p:nvSpPr>
          <p:spPr>
            <a:xfrm rot="16200000" flipH="1">
              <a:off x="287704" y="415656"/>
              <a:ext cx="50788" cy="45720"/>
            </a:xfrm>
            <a:prstGeom prst="rect">
              <a:avLst/>
            </a:prstGeom>
            <a:solidFill>
              <a:srgbClr val="EE9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0" name="!!Google Shape;173;p25">
              <a:extLst>
                <a:ext uri="{FF2B5EF4-FFF2-40B4-BE49-F238E27FC236}">
                  <a16:creationId xmlns:a16="http://schemas.microsoft.com/office/drawing/2014/main" id="{74A9A48F-89C0-92BB-7EDE-783BF47C1D91}"/>
                </a:ext>
              </a:extLst>
            </p:cNvPr>
            <p:cNvSpPr/>
            <p:nvPr/>
          </p:nvSpPr>
          <p:spPr>
            <a:xfrm rot="16200000" flipH="1">
              <a:off x="290262" y="541026"/>
              <a:ext cx="50788" cy="45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5" name="!!Title 2">
            <a:extLst>
              <a:ext uri="{FF2B5EF4-FFF2-40B4-BE49-F238E27FC236}">
                <a16:creationId xmlns:a16="http://schemas.microsoft.com/office/drawing/2014/main" id="{543E97B1-BCC7-1FEC-3317-6702155E5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703" y="271488"/>
            <a:ext cx="3431326" cy="334054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możliwość AI w firmie transportowej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7" name="Owal 18">
            <a:extLst>
              <a:ext uri="{FF2B5EF4-FFF2-40B4-BE49-F238E27FC236}">
                <a16:creationId xmlns:a16="http://schemas.microsoft.com/office/drawing/2014/main" id="{BF862FA1-0CA8-4183-B385-4740D146264A}"/>
              </a:ext>
            </a:extLst>
          </p:cNvPr>
          <p:cNvSpPr/>
          <p:nvPr/>
        </p:nvSpPr>
        <p:spPr>
          <a:xfrm>
            <a:off x="5926239" y="2301823"/>
            <a:ext cx="339521" cy="314488"/>
          </a:xfrm>
          <a:prstGeom prst="ellipse">
            <a:avLst/>
          </a:prstGeom>
          <a:solidFill>
            <a:srgbClr val="F67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23">
            <a:extLst>
              <a:ext uri="{FF2B5EF4-FFF2-40B4-BE49-F238E27FC236}">
                <a16:creationId xmlns:a16="http://schemas.microsoft.com/office/drawing/2014/main" id="{2B103282-1F44-802C-D1A8-215484B0D8BC}"/>
              </a:ext>
            </a:extLst>
          </p:cNvPr>
          <p:cNvSpPr txBox="1"/>
          <p:nvPr/>
        </p:nvSpPr>
        <p:spPr>
          <a:xfrm>
            <a:off x="4591044" y="1834007"/>
            <a:ext cx="301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chemeClr val="bg1"/>
                </a:solidFill>
                <a:latin typeface="Avenir Next LT Pro" panose="020B0504020202020204" pitchFamily="34" charset="-18"/>
              </a:rPr>
              <a:t>analiza danych</a:t>
            </a:r>
          </a:p>
        </p:txBody>
      </p:sp>
      <p:sp>
        <p:nvSpPr>
          <p:cNvPr id="19" name="pole tekstowe 25">
            <a:extLst>
              <a:ext uri="{FF2B5EF4-FFF2-40B4-BE49-F238E27FC236}">
                <a16:creationId xmlns:a16="http://schemas.microsoft.com/office/drawing/2014/main" id="{90794F7E-A0CA-EC59-0C6C-85761BA44354}"/>
              </a:ext>
            </a:extLst>
          </p:cNvPr>
          <p:cNvSpPr txBox="1"/>
          <p:nvPr/>
        </p:nvSpPr>
        <p:spPr>
          <a:xfrm>
            <a:off x="8079745" y="3759529"/>
            <a:ext cx="3237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chemeClr val="bg1"/>
                </a:solidFill>
                <a:latin typeface="Avenir Next LT Pro" panose="020B0504020202020204" pitchFamily="34" charset="-18"/>
              </a:rPr>
              <a:t>tworzenie dokumentów</a:t>
            </a:r>
          </a:p>
        </p:txBody>
      </p:sp>
      <p:sp>
        <p:nvSpPr>
          <p:cNvPr id="21" name="pole tekstowe 5">
            <a:extLst>
              <a:ext uri="{FF2B5EF4-FFF2-40B4-BE49-F238E27FC236}">
                <a16:creationId xmlns:a16="http://schemas.microsoft.com/office/drawing/2014/main" id="{E10E77CA-6080-C42F-0733-E1949DC32DE2}"/>
              </a:ext>
            </a:extLst>
          </p:cNvPr>
          <p:cNvSpPr txBox="1"/>
          <p:nvPr/>
        </p:nvSpPr>
        <p:spPr>
          <a:xfrm>
            <a:off x="4588868" y="5781770"/>
            <a:ext cx="301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chemeClr val="bg1"/>
                </a:solidFill>
                <a:latin typeface="Avenir Next LT Pro" panose="020B0504020202020204" pitchFamily="34" charset="-18"/>
              </a:rPr>
              <a:t>notatki ze spotkania</a:t>
            </a:r>
          </a:p>
        </p:txBody>
      </p:sp>
      <p:sp>
        <p:nvSpPr>
          <p:cNvPr id="22" name="!!Title 2">
            <a:extLst>
              <a:ext uri="{FF2B5EF4-FFF2-40B4-BE49-F238E27FC236}">
                <a16:creationId xmlns:a16="http://schemas.microsoft.com/office/drawing/2014/main" id="{DF60C9E2-0DCC-1EA7-CDDD-C2A68E42114D}"/>
              </a:ext>
            </a:extLst>
          </p:cNvPr>
          <p:cNvSpPr txBox="1">
            <a:spLocks/>
          </p:cNvSpPr>
          <p:nvPr/>
        </p:nvSpPr>
        <p:spPr>
          <a:xfrm>
            <a:off x="3116211" y="737676"/>
            <a:ext cx="6986484" cy="6181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>
                <a:solidFill>
                  <a:schemeClr val="bg1"/>
                </a:solidFill>
                <a:latin typeface="DM Sans" pitchFamily="2" charset="-18"/>
              </a:rPr>
              <a:t>Do czego                               wykorzystuje AI?  </a:t>
            </a:r>
            <a:endParaRPr lang="ru-RU" sz="24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25" name="pole tekstowe 25">
            <a:extLst>
              <a:ext uri="{FF2B5EF4-FFF2-40B4-BE49-F238E27FC236}">
                <a16:creationId xmlns:a16="http://schemas.microsoft.com/office/drawing/2014/main" id="{0993A440-0417-B62E-8581-C0F4CDBE5B14}"/>
              </a:ext>
            </a:extLst>
          </p:cNvPr>
          <p:cNvSpPr txBox="1"/>
          <p:nvPr/>
        </p:nvSpPr>
        <p:spPr>
          <a:xfrm>
            <a:off x="875071" y="3759528"/>
            <a:ext cx="3237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chemeClr val="bg1"/>
                </a:solidFill>
                <a:latin typeface="Avenir Next LT Pro" panose="020B0504020202020204" pitchFamily="34" charset="-18"/>
              </a:rPr>
              <a:t>aplikacja dla kierowców</a:t>
            </a:r>
          </a:p>
        </p:txBody>
      </p:sp>
      <p:sp>
        <p:nvSpPr>
          <p:cNvPr id="26" name="Owal 18">
            <a:extLst>
              <a:ext uri="{FF2B5EF4-FFF2-40B4-BE49-F238E27FC236}">
                <a16:creationId xmlns:a16="http://schemas.microsoft.com/office/drawing/2014/main" id="{43F75DA9-DB82-B7A9-0BEB-3DE1FDB1944E}"/>
              </a:ext>
            </a:extLst>
          </p:cNvPr>
          <p:cNvSpPr/>
          <p:nvPr/>
        </p:nvSpPr>
        <p:spPr>
          <a:xfrm>
            <a:off x="7749257" y="3771561"/>
            <a:ext cx="339521" cy="314488"/>
          </a:xfrm>
          <a:prstGeom prst="ellipse">
            <a:avLst/>
          </a:prstGeom>
          <a:solidFill>
            <a:srgbClr val="F67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18">
            <a:extLst>
              <a:ext uri="{FF2B5EF4-FFF2-40B4-BE49-F238E27FC236}">
                <a16:creationId xmlns:a16="http://schemas.microsoft.com/office/drawing/2014/main" id="{A80FF838-FA44-6C8C-E4B8-8644077BC3BE}"/>
              </a:ext>
            </a:extLst>
          </p:cNvPr>
          <p:cNvSpPr/>
          <p:nvPr/>
        </p:nvSpPr>
        <p:spPr>
          <a:xfrm>
            <a:off x="4103223" y="3757557"/>
            <a:ext cx="339521" cy="314488"/>
          </a:xfrm>
          <a:prstGeom prst="ellipse">
            <a:avLst/>
          </a:prstGeom>
          <a:solidFill>
            <a:srgbClr val="F67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18">
            <a:extLst>
              <a:ext uri="{FF2B5EF4-FFF2-40B4-BE49-F238E27FC236}">
                <a16:creationId xmlns:a16="http://schemas.microsoft.com/office/drawing/2014/main" id="{AA61A7BF-E855-8976-6DBC-D1BFF594ECC2}"/>
              </a:ext>
            </a:extLst>
          </p:cNvPr>
          <p:cNvSpPr/>
          <p:nvPr/>
        </p:nvSpPr>
        <p:spPr>
          <a:xfrm>
            <a:off x="5926239" y="5411294"/>
            <a:ext cx="339521" cy="314488"/>
          </a:xfrm>
          <a:prstGeom prst="ellipse">
            <a:avLst/>
          </a:prstGeom>
          <a:solidFill>
            <a:srgbClr val="F67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Picture 1" descr="A white and black logo&#10;&#10;AI-generated content may be incorrect.">
            <a:extLst>
              <a:ext uri="{FF2B5EF4-FFF2-40B4-BE49-F238E27FC236}">
                <a16:creationId xmlns:a16="http://schemas.microsoft.com/office/drawing/2014/main" id="{849444FD-6E6A-662B-6DD1-06278B302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58" y="385264"/>
            <a:ext cx="2390252" cy="149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44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19" grpId="0"/>
      <p:bldP spid="21" grpId="0"/>
      <p:bldP spid="25" grpId="0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0106A-0DB9-D830-0CE9-E65079DD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dotted line on a black background&#10;&#10;AI-generated content may be incorrect.">
            <a:extLst>
              <a:ext uri="{FF2B5EF4-FFF2-40B4-BE49-F238E27FC236}">
                <a16:creationId xmlns:a16="http://schemas.microsoft.com/office/drawing/2014/main" id="{8CB63A7E-BFED-F6AA-032E-D029B78F7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54" y="-294505"/>
            <a:ext cx="12192000" cy="7152505"/>
          </a:xfrm>
          <a:prstGeom prst="rect">
            <a:avLst/>
          </a:prstGeom>
        </p:spPr>
      </p:pic>
      <p:sp>
        <p:nvSpPr>
          <p:cNvPr id="26" name="!!II">
            <a:extLst>
              <a:ext uri="{FF2B5EF4-FFF2-40B4-BE49-F238E27FC236}">
                <a16:creationId xmlns:a16="http://schemas.microsoft.com/office/drawing/2014/main" id="{0F6C7D49-60F8-895D-CF21-7B2A20D4712C}"/>
              </a:ext>
            </a:extLst>
          </p:cNvPr>
          <p:cNvSpPr/>
          <p:nvPr/>
        </p:nvSpPr>
        <p:spPr>
          <a:xfrm>
            <a:off x="-1360209" y="-24875"/>
            <a:ext cx="12192000" cy="7152505"/>
          </a:xfrm>
          <a:prstGeom prst="rect">
            <a:avLst/>
          </a:prstGeom>
          <a:gradFill flip="none" rotWithShape="1">
            <a:gsLst>
              <a:gs pos="100000">
                <a:srgbClr val="9E9EDA">
                  <a:alpha val="0"/>
                </a:srgbClr>
              </a:gs>
              <a:gs pos="89000">
                <a:srgbClr val="7D7DB4">
                  <a:alpha val="20000"/>
                </a:srgbClr>
              </a:gs>
              <a:gs pos="67000">
                <a:srgbClr val="454573">
                  <a:alpha val="60000"/>
                </a:srgbClr>
              </a:gs>
              <a:gs pos="55000">
                <a:srgbClr val="363662">
                  <a:alpha val="80000"/>
                </a:srgbClr>
              </a:gs>
              <a:gs pos="77000">
                <a:srgbClr val="5B5B8D">
                  <a:alpha val="40000"/>
                </a:srgbClr>
              </a:gs>
              <a:gs pos="41000">
                <a:srgbClr val="18184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444ADEF7-AC29-2225-F86B-78719F0F6486}"/>
              </a:ext>
            </a:extLst>
          </p:cNvPr>
          <p:cNvSpPr txBox="1"/>
          <p:nvPr/>
        </p:nvSpPr>
        <p:spPr>
          <a:xfrm>
            <a:off x="1014883" y="2677864"/>
            <a:ext cx="7928149" cy="1502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Jak można podnieść </a:t>
            </a:r>
            <a:r>
              <a:rPr lang="pl-PL" sz="3200">
                <a:solidFill>
                  <a:srgbClr val="F677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konkurencyjność</a:t>
            </a:r>
            <a:r>
              <a:rPr lang="pl-P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 firmy poprzez technologię?</a:t>
            </a:r>
            <a:endParaRPr lang="pl-PL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82692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BD767-3227-698B-28BD-3D850AC06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trucks on a road&#10;&#10;AI-generated content may be incorrect.">
            <a:extLst>
              <a:ext uri="{FF2B5EF4-FFF2-40B4-BE49-F238E27FC236}">
                <a16:creationId xmlns:a16="http://schemas.microsoft.com/office/drawing/2014/main" id="{BE01C85D-71CF-A172-92E8-5AFC72153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23" y="247"/>
            <a:ext cx="12192000" cy="6832879"/>
          </a:xfrm>
          <a:prstGeom prst="rect">
            <a:avLst/>
          </a:prstGeom>
        </p:spPr>
      </p:pic>
      <p:sp>
        <p:nvSpPr>
          <p:cNvPr id="26" name="!!II">
            <a:extLst>
              <a:ext uri="{FF2B5EF4-FFF2-40B4-BE49-F238E27FC236}">
                <a16:creationId xmlns:a16="http://schemas.microsoft.com/office/drawing/2014/main" id="{15D7D562-D581-7B74-9BF8-2E3BB080030B}"/>
              </a:ext>
            </a:extLst>
          </p:cNvPr>
          <p:cNvSpPr/>
          <p:nvPr/>
        </p:nvSpPr>
        <p:spPr>
          <a:xfrm>
            <a:off x="-1360209" y="-24874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9E9EDA">
                  <a:alpha val="0"/>
                </a:srgbClr>
              </a:gs>
              <a:gs pos="89000">
                <a:srgbClr val="7D7DB4">
                  <a:alpha val="20000"/>
                </a:srgbClr>
              </a:gs>
              <a:gs pos="67000">
                <a:srgbClr val="454573">
                  <a:alpha val="60000"/>
                </a:srgbClr>
              </a:gs>
              <a:gs pos="55000">
                <a:srgbClr val="363662">
                  <a:alpha val="80000"/>
                </a:srgbClr>
              </a:gs>
              <a:gs pos="77000">
                <a:srgbClr val="5B5B8D">
                  <a:alpha val="40000"/>
                </a:srgbClr>
              </a:gs>
              <a:gs pos="41000">
                <a:srgbClr val="18184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AFDF8800-6DE5-ABBB-7E46-8A32DD8B00EE}"/>
              </a:ext>
            </a:extLst>
          </p:cNvPr>
          <p:cNvSpPr txBox="1"/>
          <p:nvPr/>
        </p:nvSpPr>
        <p:spPr>
          <a:xfrm>
            <a:off x="1014883" y="2677864"/>
            <a:ext cx="7928149" cy="1502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Jak powinna wyglądać </a:t>
            </a:r>
            <a:r>
              <a:rPr lang="pl-PL" sz="3200" b="1">
                <a:solidFill>
                  <a:srgbClr val="F677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transformacja AI </a:t>
            </a:r>
            <a:br>
              <a:rPr lang="pl-P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</a:br>
            <a:r>
              <a:rPr lang="pl-P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w firmie transportowej?</a:t>
            </a:r>
            <a:endParaRPr lang="pl-PL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69178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Wielobarwność, niebieskie, zrzut ekranu, woda&#10;&#10;Opis wygenerowany automatycznie">
            <a:extLst>
              <a:ext uri="{FF2B5EF4-FFF2-40B4-BE49-F238E27FC236}">
                <a16:creationId xmlns:a16="http://schemas.microsoft.com/office/drawing/2014/main" id="{1110BC0E-DE1F-4F4E-143A-9629767C2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30" y="0"/>
            <a:ext cx="1353110" cy="6858000"/>
          </a:xfrm>
          <a:prstGeom prst="rect">
            <a:avLst/>
          </a:prstGeom>
        </p:spPr>
      </p:pic>
      <p:pic>
        <p:nvPicPr>
          <p:cNvPr id="12" name="Obraz 11" descr="Obraz zawierający ptak, zrzut ekranu, orzeł, na wolnym powietrzu&#10;&#10;Opis wygenerowany automatycznie">
            <a:extLst>
              <a:ext uri="{FF2B5EF4-FFF2-40B4-BE49-F238E27FC236}">
                <a16:creationId xmlns:a16="http://schemas.microsoft.com/office/drawing/2014/main" id="{4FAAF194-7717-33ED-59DD-36AB44939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22" y="0"/>
            <a:ext cx="1353110" cy="6858000"/>
          </a:xfrm>
          <a:prstGeom prst="rect">
            <a:avLst/>
          </a:prstGeom>
        </p:spPr>
      </p:pic>
      <p:pic>
        <p:nvPicPr>
          <p:cNvPr id="14" name="Obraz 13" descr="Obraz zawierający osoba, garnitur, ubrania, człowiek&#10;&#10;Opis wygenerowany automatycznie">
            <a:extLst>
              <a:ext uri="{FF2B5EF4-FFF2-40B4-BE49-F238E27FC236}">
                <a16:creationId xmlns:a16="http://schemas.microsoft.com/office/drawing/2014/main" id="{3CDD1F80-B4E2-D6AF-A23F-A1AE685DB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840" y="0"/>
            <a:ext cx="1353110" cy="6858000"/>
          </a:xfrm>
          <a:prstGeom prst="rect">
            <a:avLst/>
          </a:prstGeom>
        </p:spPr>
      </p:pic>
      <p:pic>
        <p:nvPicPr>
          <p:cNvPr id="16" name="Obraz 15" descr="Obraz zawierający zrzut ekranu, odbicie, sztuka&#10;&#10;Opis wygenerowany automatycznie">
            <a:extLst>
              <a:ext uri="{FF2B5EF4-FFF2-40B4-BE49-F238E27FC236}">
                <a16:creationId xmlns:a16="http://schemas.microsoft.com/office/drawing/2014/main" id="{22E90FB2-5AE1-17E8-EEAE-F3B68E24E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32" y="0"/>
            <a:ext cx="1353110" cy="6858000"/>
          </a:xfrm>
          <a:prstGeom prst="rect">
            <a:avLst/>
          </a:prstGeom>
        </p:spPr>
      </p:pic>
      <p:pic>
        <p:nvPicPr>
          <p:cNvPr id="18" name="Obraz 17" descr="Obraz zawierający zrzut ekranu, rozmyte, odbicie, światło&#10;&#10;Opis wygenerowany automatycznie">
            <a:extLst>
              <a:ext uri="{FF2B5EF4-FFF2-40B4-BE49-F238E27FC236}">
                <a16:creationId xmlns:a16="http://schemas.microsoft.com/office/drawing/2014/main" id="{69EF4A99-23D8-E093-0D37-660D1F702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8" y="0"/>
            <a:ext cx="1353110" cy="6858000"/>
          </a:xfrm>
          <a:prstGeom prst="rect">
            <a:avLst/>
          </a:prstGeom>
        </p:spPr>
      </p:pic>
      <p:pic>
        <p:nvPicPr>
          <p:cNvPr id="20" name="Obraz 19" descr="Obraz zawierający zrzut ekranu, niebieskie, rozmyte, rozmycie&#10;&#10;Opis wygenerowany automatycznie">
            <a:extLst>
              <a:ext uri="{FF2B5EF4-FFF2-40B4-BE49-F238E27FC236}">
                <a16:creationId xmlns:a16="http://schemas.microsoft.com/office/drawing/2014/main" id="{1FA2C562-6E8E-2329-8EAE-E9F127517A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08" y="0"/>
            <a:ext cx="1353110" cy="6858000"/>
          </a:xfrm>
          <a:prstGeom prst="rect">
            <a:avLst/>
          </a:prstGeom>
        </p:spPr>
      </p:pic>
      <p:pic>
        <p:nvPicPr>
          <p:cNvPr id="22" name="Obraz 21" descr="Obraz zawierający woda, zrzut ekranu, niebieskie, światło&#10;&#10;Opis wygenerowany automatycznie">
            <a:extLst>
              <a:ext uri="{FF2B5EF4-FFF2-40B4-BE49-F238E27FC236}">
                <a16:creationId xmlns:a16="http://schemas.microsoft.com/office/drawing/2014/main" id="{8308E258-3EC5-3D82-295B-C2D1B4F8FE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218" y="0"/>
            <a:ext cx="1353110" cy="6858000"/>
          </a:xfrm>
          <a:prstGeom prst="rect">
            <a:avLst/>
          </a:prstGeom>
        </p:spPr>
      </p:pic>
      <p:pic>
        <p:nvPicPr>
          <p:cNvPr id="24" name="Obraz 23" descr="Obraz zawierający zrzut ekranu, niebieskie, Wielobarwność, odbicie&#10;&#10;Opis wygenerowany automatycznie">
            <a:extLst>
              <a:ext uri="{FF2B5EF4-FFF2-40B4-BE49-F238E27FC236}">
                <a16:creationId xmlns:a16="http://schemas.microsoft.com/office/drawing/2014/main" id="{60BC5F66-99A1-3080-0F8E-FB322D1D10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" y="36871"/>
            <a:ext cx="1353110" cy="6858000"/>
          </a:xfrm>
          <a:prstGeom prst="rect">
            <a:avLst/>
          </a:prstGeom>
        </p:spPr>
      </p:pic>
      <p:pic>
        <p:nvPicPr>
          <p:cNvPr id="26" name="Obraz 25" descr="Obraz zawierający zrzut ekranu, rozmyte, Wielobarwność, niebieskie&#10;&#10;Opis wygenerowany automatycznie">
            <a:extLst>
              <a:ext uri="{FF2B5EF4-FFF2-40B4-BE49-F238E27FC236}">
                <a16:creationId xmlns:a16="http://schemas.microsoft.com/office/drawing/2014/main" id="{0AD03D76-29F6-BED4-5D48-3BD9721643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02" y="36871"/>
            <a:ext cx="1353110" cy="6858000"/>
          </a:xfrm>
          <a:prstGeom prst="rect">
            <a:avLst/>
          </a:prstGeom>
        </p:spPr>
      </p:pic>
      <p:sp>
        <p:nvSpPr>
          <p:cNvPr id="28" name="!!ObjectTT">
            <a:extLst>
              <a:ext uri="{FF2B5EF4-FFF2-40B4-BE49-F238E27FC236}">
                <a16:creationId xmlns:a16="http://schemas.microsoft.com/office/drawing/2014/main" id="{3718188F-899C-AD4E-71A4-D9CD3A1E31F8}"/>
              </a:ext>
            </a:extLst>
          </p:cNvPr>
          <p:cNvSpPr txBox="1"/>
          <p:nvPr/>
        </p:nvSpPr>
        <p:spPr>
          <a:xfrm>
            <a:off x="2852218" y="6055564"/>
            <a:ext cx="3271177" cy="584775"/>
          </a:xfrm>
          <a:prstGeom prst="rect">
            <a:avLst/>
          </a:prstGeom>
          <a:solidFill>
            <a:srgbClr val="18184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biznes przodem, </a:t>
            </a:r>
            <a:endParaRPr lang="en-GB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-18"/>
            </a:endParaRPr>
          </a:p>
        </p:txBody>
      </p:sp>
      <p:sp>
        <p:nvSpPr>
          <p:cNvPr id="29" name="!!ObjectTT">
            <a:extLst>
              <a:ext uri="{FF2B5EF4-FFF2-40B4-BE49-F238E27FC236}">
                <a16:creationId xmlns:a16="http://schemas.microsoft.com/office/drawing/2014/main" id="{13B9D4FE-22F0-D17A-9240-134F0B586EC6}"/>
              </a:ext>
            </a:extLst>
          </p:cNvPr>
          <p:cNvSpPr txBox="1"/>
          <p:nvPr/>
        </p:nvSpPr>
        <p:spPr>
          <a:xfrm>
            <a:off x="5969398" y="6055564"/>
            <a:ext cx="3845926" cy="584775"/>
          </a:xfrm>
          <a:prstGeom prst="rect">
            <a:avLst/>
          </a:prstGeom>
          <a:solidFill>
            <a:srgbClr val="18184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technologia za nim</a:t>
            </a:r>
            <a:endParaRPr lang="en-GB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13020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906A2-7250-10B8-BE78-902BFF969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Rectangle 59">
            <a:extLst>
              <a:ext uri="{FF2B5EF4-FFF2-40B4-BE49-F238E27FC236}">
                <a16:creationId xmlns:a16="http://schemas.microsoft.com/office/drawing/2014/main" id="{95701DA3-84E0-4EC8-DBA0-C412D91738DF}"/>
              </a:ext>
            </a:extLst>
          </p:cNvPr>
          <p:cNvSpPr/>
          <p:nvPr/>
        </p:nvSpPr>
        <p:spPr>
          <a:xfrm>
            <a:off x="7786931" y="2057036"/>
            <a:ext cx="2627311" cy="3001677"/>
          </a:xfrm>
          <a:prstGeom prst="rect">
            <a:avLst/>
          </a:prstGeom>
          <a:solidFill>
            <a:srgbClr val="F4C29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28C74206-B6A3-A981-FBBA-436F93A85181}"/>
              </a:ext>
            </a:extLst>
          </p:cNvPr>
          <p:cNvCxnSpPr/>
          <p:nvPr/>
        </p:nvCxnSpPr>
        <p:spPr>
          <a:xfrm>
            <a:off x="3020992" y="5058736"/>
            <a:ext cx="7373074" cy="0"/>
          </a:xfrm>
          <a:prstGeom prst="line">
            <a:avLst/>
          </a:prstGeom>
          <a:ln>
            <a:solidFill>
              <a:schemeClr val="bg2">
                <a:lumMod val="90000"/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EE6675A3-1FF8-D2CF-DD49-05CF44001644}"/>
              </a:ext>
            </a:extLst>
          </p:cNvPr>
          <p:cNvCxnSpPr/>
          <p:nvPr/>
        </p:nvCxnSpPr>
        <p:spPr>
          <a:xfrm>
            <a:off x="3020992" y="4308311"/>
            <a:ext cx="7373074" cy="0"/>
          </a:xfrm>
          <a:prstGeom prst="line">
            <a:avLst/>
          </a:prstGeom>
          <a:ln>
            <a:solidFill>
              <a:schemeClr val="bg2">
                <a:lumMod val="90000"/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5">
            <a:extLst>
              <a:ext uri="{FF2B5EF4-FFF2-40B4-BE49-F238E27FC236}">
                <a16:creationId xmlns:a16="http://schemas.microsoft.com/office/drawing/2014/main" id="{BEC29618-1434-4217-F523-47727B3B2CE7}"/>
              </a:ext>
            </a:extLst>
          </p:cNvPr>
          <p:cNvCxnSpPr/>
          <p:nvPr/>
        </p:nvCxnSpPr>
        <p:spPr>
          <a:xfrm>
            <a:off x="3020992" y="3557886"/>
            <a:ext cx="7373074" cy="0"/>
          </a:xfrm>
          <a:prstGeom prst="line">
            <a:avLst/>
          </a:prstGeom>
          <a:ln>
            <a:solidFill>
              <a:schemeClr val="bg2">
                <a:lumMod val="90000"/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562AC3B4-C226-1E14-C9F6-5316A87010D3}"/>
              </a:ext>
            </a:extLst>
          </p:cNvPr>
          <p:cNvCxnSpPr/>
          <p:nvPr/>
        </p:nvCxnSpPr>
        <p:spPr>
          <a:xfrm>
            <a:off x="3020992" y="2807461"/>
            <a:ext cx="7373074" cy="0"/>
          </a:xfrm>
          <a:prstGeom prst="line">
            <a:avLst/>
          </a:prstGeom>
          <a:ln>
            <a:solidFill>
              <a:schemeClr val="bg2">
                <a:lumMod val="90000"/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1F29EA90-4D8E-E276-A5DD-4721FA0D8B53}"/>
              </a:ext>
            </a:extLst>
          </p:cNvPr>
          <p:cNvCxnSpPr/>
          <p:nvPr/>
        </p:nvCxnSpPr>
        <p:spPr>
          <a:xfrm>
            <a:off x="3020992" y="2057036"/>
            <a:ext cx="7373074" cy="0"/>
          </a:xfrm>
          <a:prstGeom prst="line">
            <a:avLst/>
          </a:prstGeom>
          <a:ln>
            <a:solidFill>
              <a:schemeClr val="bg2">
                <a:lumMod val="90000"/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9">
            <a:extLst>
              <a:ext uri="{FF2B5EF4-FFF2-40B4-BE49-F238E27FC236}">
                <a16:creationId xmlns:a16="http://schemas.microsoft.com/office/drawing/2014/main" id="{AA1338FF-BD6A-D5DE-1FF1-020854E97A42}"/>
              </a:ext>
            </a:extLst>
          </p:cNvPr>
          <p:cNvCxnSpPr/>
          <p:nvPr/>
        </p:nvCxnSpPr>
        <p:spPr>
          <a:xfrm flipV="1">
            <a:off x="3553428" y="2807461"/>
            <a:ext cx="1076445" cy="434050"/>
          </a:xfrm>
          <a:prstGeom prst="line">
            <a:avLst/>
          </a:prstGeom>
          <a:ln>
            <a:solidFill>
              <a:srgbClr val="E971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0">
            <a:extLst>
              <a:ext uri="{FF2B5EF4-FFF2-40B4-BE49-F238E27FC236}">
                <a16:creationId xmlns:a16="http://schemas.microsoft.com/office/drawing/2014/main" id="{FAFFA0F9-EF20-F3CE-DE21-386916933CE4}"/>
              </a:ext>
            </a:extLst>
          </p:cNvPr>
          <p:cNvCxnSpPr>
            <a:cxnSpLocks/>
          </p:cNvCxnSpPr>
          <p:nvPr/>
        </p:nvCxnSpPr>
        <p:spPr>
          <a:xfrm>
            <a:off x="4629873" y="2807460"/>
            <a:ext cx="1051302" cy="447552"/>
          </a:xfrm>
          <a:prstGeom prst="line">
            <a:avLst/>
          </a:prstGeom>
          <a:ln>
            <a:solidFill>
              <a:srgbClr val="E971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4">
            <a:extLst>
              <a:ext uri="{FF2B5EF4-FFF2-40B4-BE49-F238E27FC236}">
                <a16:creationId xmlns:a16="http://schemas.microsoft.com/office/drawing/2014/main" id="{4C5DB077-2B33-7651-08E3-9547A37AD014}"/>
              </a:ext>
            </a:extLst>
          </p:cNvPr>
          <p:cNvCxnSpPr>
            <a:cxnSpLocks/>
          </p:cNvCxnSpPr>
          <p:nvPr/>
        </p:nvCxnSpPr>
        <p:spPr>
          <a:xfrm>
            <a:off x="5660482" y="3241511"/>
            <a:ext cx="1047047" cy="1066800"/>
          </a:xfrm>
          <a:prstGeom prst="line">
            <a:avLst/>
          </a:prstGeom>
          <a:ln>
            <a:solidFill>
              <a:srgbClr val="E971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8">
            <a:extLst>
              <a:ext uri="{FF2B5EF4-FFF2-40B4-BE49-F238E27FC236}">
                <a16:creationId xmlns:a16="http://schemas.microsoft.com/office/drawing/2014/main" id="{010E6DDC-2B58-DCA2-15B4-858838DAA1B3}"/>
              </a:ext>
            </a:extLst>
          </p:cNvPr>
          <p:cNvCxnSpPr>
            <a:cxnSpLocks/>
          </p:cNvCxnSpPr>
          <p:nvPr/>
        </p:nvCxnSpPr>
        <p:spPr>
          <a:xfrm>
            <a:off x="6707529" y="4308311"/>
            <a:ext cx="1042789" cy="302872"/>
          </a:xfrm>
          <a:prstGeom prst="line">
            <a:avLst/>
          </a:prstGeom>
          <a:ln>
            <a:solidFill>
              <a:srgbClr val="E971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>
            <a:extLst>
              <a:ext uri="{FF2B5EF4-FFF2-40B4-BE49-F238E27FC236}">
                <a16:creationId xmlns:a16="http://schemas.microsoft.com/office/drawing/2014/main" id="{43D4932F-DDFB-BD81-2659-FC4959EF9649}"/>
              </a:ext>
            </a:extLst>
          </p:cNvPr>
          <p:cNvCxnSpPr>
            <a:cxnSpLocks/>
          </p:cNvCxnSpPr>
          <p:nvPr/>
        </p:nvCxnSpPr>
        <p:spPr>
          <a:xfrm flipV="1">
            <a:off x="3553428" y="4308311"/>
            <a:ext cx="1031907" cy="302872"/>
          </a:xfrm>
          <a:prstGeom prst="line">
            <a:avLst/>
          </a:prstGeom>
          <a:ln>
            <a:solidFill>
              <a:srgbClr val="116E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5">
            <a:extLst>
              <a:ext uri="{FF2B5EF4-FFF2-40B4-BE49-F238E27FC236}">
                <a16:creationId xmlns:a16="http://schemas.microsoft.com/office/drawing/2014/main" id="{3BD18618-5B38-19FC-767F-D1B600B3C9B1}"/>
              </a:ext>
            </a:extLst>
          </p:cNvPr>
          <p:cNvCxnSpPr>
            <a:cxnSpLocks/>
          </p:cNvCxnSpPr>
          <p:nvPr/>
        </p:nvCxnSpPr>
        <p:spPr>
          <a:xfrm flipV="1">
            <a:off x="4585335" y="4155115"/>
            <a:ext cx="1079404" cy="153195"/>
          </a:xfrm>
          <a:prstGeom prst="line">
            <a:avLst/>
          </a:prstGeom>
          <a:ln>
            <a:solidFill>
              <a:srgbClr val="116E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39">
            <a:extLst>
              <a:ext uri="{FF2B5EF4-FFF2-40B4-BE49-F238E27FC236}">
                <a16:creationId xmlns:a16="http://schemas.microsoft.com/office/drawing/2014/main" id="{6971ED0C-44B5-4884-9F6E-4B0BD5DE2F38}"/>
              </a:ext>
            </a:extLst>
          </p:cNvPr>
          <p:cNvCxnSpPr>
            <a:cxnSpLocks/>
          </p:cNvCxnSpPr>
          <p:nvPr/>
        </p:nvCxnSpPr>
        <p:spPr>
          <a:xfrm flipV="1">
            <a:off x="5664739" y="2807459"/>
            <a:ext cx="1042789" cy="1347655"/>
          </a:xfrm>
          <a:prstGeom prst="line">
            <a:avLst/>
          </a:prstGeom>
          <a:ln>
            <a:solidFill>
              <a:srgbClr val="116E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44">
            <a:extLst>
              <a:ext uri="{FF2B5EF4-FFF2-40B4-BE49-F238E27FC236}">
                <a16:creationId xmlns:a16="http://schemas.microsoft.com/office/drawing/2014/main" id="{7F1C43AA-C9C0-8E90-0CE3-4909949960F7}"/>
              </a:ext>
            </a:extLst>
          </p:cNvPr>
          <p:cNvCxnSpPr>
            <a:cxnSpLocks/>
          </p:cNvCxnSpPr>
          <p:nvPr/>
        </p:nvCxnSpPr>
        <p:spPr>
          <a:xfrm>
            <a:off x="6707528" y="2807459"/>
            <a:ext cx="1079403" cy="447553"/>
          </a:xfrm>
          <a:prstGeom prst="line">
            <a:avLst/>
          </a:prstGeom>
          <a:ln>
            <a:solidFill>
              <a:srgbClr val="116E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47">
            <a:extLst>
              <a:ext uri="{FF2B5EF4-FFF2-40B4-BE49-F238E27FC236}">
                <a16:creationId xmlns:a16="http://schemas.microsoft.com/office/drawing/2014/main" id="{55C5BD7A-210A-0844-AFA2-BD14A8518E70}"/>
              </a:ext>
            </a:extLst>
          </p:cNvPr>
          <p:cNvCxnSpPr>
            <a:cxnSpLocks/>
          </p:cNvCxnSpPr>
          <p:nvPr/>
        </p:nvCxnSpPr>
        <p:spPr>
          <a:xfrm flipV="1">
            <a:off x="7770495" y="2634925"/>
            <a:ext cx="1051302" cy="620087"/>
          </a:xfrm>
          <a:prstGeom prst="line">
            <a:avLst/>
          </a:prstGeom>
          <a:ln>
            <a:solidFill>
              <a:srgbClr val="116E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50">
            <a:extLst>
              <a:ext uri="{FF2B5EF4-FFF2-40B4-BE49-F238E27FC236}">
                <a16:creationId xmlns:a16="http://schemas.microsoft.com/office/drawing/2014/main" id="{4B6A1304-75A6-C231-4870-5AA7A2591805}"/>
              </a:ext>
            </a:extLst>
          </p:cNvPr>
          <p:cNvCxnSpPr>
            <a:cxnSpLocks/>
          </p:cNvCxnSpPr>
          <p:nvPr/>
        </p:nvCxnSpPr>
        <p:spPr>
          <a:xfrm flipH="1" flipV="1">
            <a:off x="8813284" y="2634925"/>
            <a:ext cx="1022611" cy="170840"/>
          </a:xfrm>
          <a:prstGeom prst="line">
            <a:avLst/>
          </a:prstGeom>
          <a:ln>
            <a:solidFill>
              <a:srgbClr val="116E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!!ObjectTT">
            <a:extLst>
              <a:ext uri="{FF2B5EF4-FFF2-40B4-BE49-F238E27FC236}">
                <a16:creationId xmlns:a16="http://schemas.microsoft.com/office/drawing/2014/main" id="{C06462B2-4F32-BC44-7D15-606461511E50}"/>
              </a:ext>
            </a:extLst>
          </p:cNvPr>
          <p:cNvSpPr txBox="1"/>
          <p:nvPr/>
        </p:nvSpPr>
        <p:spPr>
          <a:xfrm>
            <a:off x="3128450" y="5230802"/>
            <a:ext cx="886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DM Sans" pitchFamily="2" charset="-18"/>
              </a:rPr>
              <a:t>czynnik 1</a:t>
            </a:r>
            <a:endParaRPr lang="en-GB" sz="1100" dirty="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27" name="!!ObjectTT">
            <a:extLst>
              <a:ext uri="{FF2B5EF4-FFF2-40B4-BE49-F238E27FC236}">
                <a16:creationId xmlns:a16="http://schemas.microsoft.com/office/drawing/2014/main" id="{75EE8179-8C07-E34E-6077-D26BA06CBABE}"/>
              </a:ext>
            </a:extLst>
          </p:cNvPr>
          <p:cNvSpPr txBox="1"/>
          <p:nvPr/>
        </p:nvSpPr>
        <p:spPr>
          <a:xfrm>
            <a:off x="4150843" y="5239614"/>
            <a:ext cx="886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DM Sans" pitchFamily="2" charset="-18"/>
              </a:rPr>
              <a:t>czynnik 2</a:t>
            </a:r>
            <a:endParaRPr lang="en-GB" sz="1100" dirty="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28" name="!!ObjectTT">
            <a:extLst>
              <a:ext uri="{FF2B5EF4-FFF2-40B4-BE49-F238E27FC236}">
                <a16:creationId xmlns:a16="http://schemas.microsoft.com/office/drawing/2014/main" id="{FB696C9B-E7BC-4E9A-13A5-47CA127C5629}"/>
              </a:ext>
            </a:extLst>
          </p:cNvPr>
          <p:cNvSpPr txBox="1"/>
          <p:nvPr/>
        </p:nvSpPr>
        <p:spPr>
          <a:xfrm>
            <a:off x="5216458" y="5239614"/>
            <a:ext cx="886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>
                <a:solidFill>
                  <a:schemeClr val="bg1"/>
                </a:solidFill>
                <a:latin typeface="DM Sans" pitchFamily="2" charset="-18"/>
              </a:rPr>
              <a:t>czynnik 3</a:t>
            </a:r>
            <a:endParaRPr lang="en-GB" sz="110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29" name="!!ObjectTT">
            <a:extLst>
              <a:ext uri="{FF2B5EF4-FFF2-40B4-BE49-F238E27FC236}">
                <a16:creationId xmlns:a16="http://schemas.microsoft.com/office/drawing/2014/main" id="{0683C34E-3132-C1D8-7F79-BC73C96B2DE4}"/>
              </a:ext>
            </a:extLst>
          </p:cNvPr>
          <p:cNvSpPr txBox="1"/>
          <p:nvPr/>
        </p:nvSpPr>
        <p:spPr>
          <a:xfrm>
            <a:off x="6260462" y="5230802"/>
            <a:ext cx="886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DM Sans" pitchFamily="2" charset="-18"/>
              </a:rPr>
              <a:t>czynnik 4</a:t>
            </a:r>
            <a:endParaRPr lang="en-GB" sz="1100" dirty="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30" name="!!ObjectTT">
            <a:extLst>
              <a:ext uri="{FF2B5EF4-FFF2-40B4-BE49-F238E27FC236}">
                <a16:creationId xmlns:a16="http://schemas.microsoft.com/office/drawing/2014/main" id="{2ACFDA29-C4BE-1141-AA37-2FFD1597B3A1}"/>
              </a:ext>
            </a:extLst>
          </p:cNvPr>
          <p:cNvSpPr txBox="1"/>
          <p:nvPr/>
        </p:nvSpPr>
        <p:spPr>
          <a:xfrm>
            <a:off x="7304466" y="5230802"/>
            <a:ext cx="886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DM Sans" pitchFamily="2" charset="-18"/>
              </a:rPr>
              <a:t>czynnik 5</a:t>
            </a:r>
            <a:endParaRPr lang="en-GB" sz="1100" dirty="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31" name="!!ObjectTT">
            <a:extLst>
              <a:ext uri="{FF2B5EF4-FFF2-40B4-BE49-F238E27FC236}">
                <a16:creationId xmlns:a16="http://schemas.microsoft.com/office/drawing/2014/main" id="{1841044D-78B6-F7EB-D665-6274AFCEC4EE}"/>
              </a:ext>
            </a:extLst>
          </p:cNvPr>
          <p:cNvSpPr txBox="1"/>
          <p:nvPr/>
        </p:nvSpPr>
        <p:spPr>
          <a:xfrm>
            <a:off x="8348469" y="5230802"/>
            <a:ext cx="886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DM Sans" pitchFamily="2" charset="-18"/>
              </a:rPr>
              <a:t>czynnik 6</a:t>
            </a:r>
            <a:endParaRPr lang="en-GB" sz="1100" dirty="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32" name="!!ObjectTT">
            <a:extLst>
              <a:ext uri="{FF2B5EF4-FFF2-40B4-BE49-F238E27FC236}">
                <a16:creationId xmlns:a16="http://schemas.microsoft.com/office/drawing/2014/main" id="{4E8858A9-D208-895B-CDC0-EE7B5421B0E3}"/>
              </a:ext>
            </a:extLst>
          </p:cNvPr>
          <p:cNvSpPr txBox="1"/>
          <p:nvPr/>
        </p:nvSpPr>
        <p:spPr>
          <a:xfrm>
            <a:off x="9392473" y="5220029"/>
            <a:ext cx="886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DM Sans" pitchFamily="2" charset="-18"/>
              </a:rPr>
              <a:t>czynnik 7</a:t>
            </a:r>
            <a:endParaRPr lang="en-GB" sz="1100" dirty="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33" name="!!ObjectTT">
            <a:extLst>
              <a:ext uri="{FF2B5EF4-FFF2-40B4-BE49-F238E27FC236}">
                <a16:creationId xmlns:a16="http://schemas.microsoft.com/office/drawing/2014/main" id="{5353759A-84BE-D798-E49E-98E5F420C99F}"/>
              </a:ext>
            </a:extLst>
          </p:cNvPr>
          <p:cNvSpPr txBox="1"/>
          <p:nvPr/>
        </p:nvSpPr>
        <p:spPr>
          <a:xfrm rot="16200000">
            <a:off x="1104215" y="3496949"/>
            <a:ext cx="2739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>
                <a:solidFill>
                  <a:schemeClr val="bg1"/>
                </a:solidFill>
                <a:latin typeface="DM Sans" pitchFamily="2" charset="-18"/>
              </a:rPr>
              <a:t>intensywność</a:t>
            </a:r>
            <a:endParaRPr lang="en-GB" sz="1200" b="1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34" name="!!ObjectTT">
            <a:extLst>
              <a:ext uri="{FF2B5EF4-FFF2-40B4-BE49-F238E27FC236}">
                <a16:creationId xmlns:a16="http://schemas.microsoft.com/office/drawing/2014/main" id="{D21655E8-66E2-2CCB-39C9-60F217FD30BC}"/>
              </a:ext>
            </a:extLst>
          </p:cNvPr>
          <p:cNvSpPr txBox="1"/>
          <p:nvPr/>
        </p:nvSpPr>
        <p:spPr>
          <a:xfrm>
            <a:off x="3479367" y="3222787"/>
            <a:ext cx="2301011" cy="261610"/>
          </a:xfrm>
          <a:prstGeom prst="rect">
            <a:avLst/>
          </a:prstGeom>
          <a:solidFill>
            <a:srgbClr val="F67716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100">
                <a:solidFill>
                  <a:schemeClr val="bg1"/>
                </a:solidFill>
                <a:latin typeface="Avenir Next LT Pro" panose="020B0504020202020204" pitchFamily="34" charset="-18"/>
              </a:rPr>
              <a:t>strategia czerwonego oceanu</a:t>
            </a:r>
            <a:endParaRPr lang="en-GB" sz="110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35" name="!!ObjectTT">
            <a:extLst>
              <a:ext uri="{FF2B5EF4-FFF2-40B4-BE49-F238E27FC236}">
                <a16:creationId xmlns:a16="http://schemas.microsoft.com/office/drawing/2014/main" id="{5B1A2DCD-F59F-32D1-857B-95B98183045C}"/>
              </a:ext>
            </a:extLst>
          </p:cNvPr>
          <p:cNvSpPr txBox="1"/>
          <p:nvPr/>
        </p:nvSpPr>
        <p:spPr>
          <a:xfrm>
            <a:off x="6512273" y="2452878"/>
            <a:ext cx="2301011" cy="261610"/>
          </a:xfrm>
          <a:prstGeom prst="rect">
            <a:avLst/>
          </a:prstGeom>
          <a:solidFill>
            <a:srgbClr val="116EEE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100">
                <a:solidFill>
                  <a:schemeClr val="bg1"/>
                </a:solidFill>
                <a:latin typeface="Avenir Next LT Pro" panose="020B0504020202020204" pitchFamily="34" charset="-18"/>
              </a:rPr>
              <a:t>strategia błękitnego oceanu</a:t>
            </a:r>
            <a:endParaRPr lang="en-GB" sz="110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36" name="!!ObjectTT">
            <a:extLst>
              <a:ext uri="{FF2B5EF4-FFF2-40B4-BE49-F238E27FC236}">
                <a16:creationId xmlns:a16="http://schemas.microsoft.com/office/drawing/2014/main" id="{0EFC5148-0571-F826-9BB9-3BB1C4A52EAB}"/>
              </a:ext>
            </a:extLst>
          </p:cNvPr>
          <p:cNvSpPr txBox="1"/>
          <p:nvPr/>
        </p:nvSpPr>
        <p:spPr>
          <a:xfrm>
            <a:off x="8184252" y="5638046"/>
            <a:ext cx="1198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DM Sans" pitchFamily="2" charset="-18"/>
              </a:rPr>
              <a:t>ekologiczność</a:t>
            </a:r>
            <a:endParaRPr lang="en-GB" sz="1100" dirty="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37" name="!!ObjectTT">
            <a:extLst>
              <a:ext uri="{FF2B5EF4-FFF2-40B4-BE49-F238E27FC236}">
                <a16:creationId xmlns:a16="http://schemas.microsoft.com/office/drawing/2014/main" id="{2601CEC0-3ACC-57C5-FD92-4351BD21CFDC}"/>
              </a:ext>
            </a:extLst>
          </p:cNvPr>
          <p:cNvSpPr txBox="1"/>
          <p:nvPr/>
        </p:nvSpPr>
        <p:spPr>
          <a:xfrm>
            <a:off x="4027354" y="5630174"/>
            <a:ext cx="1031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DM Sans" pitchFamily="2" charset="-18"/>
              </a:rPr>
              <a:t>specjalizacja</a:t>
            </a:r>
            <a:endParaRPr lang="en-GB" sz="1100" dirty="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38" name="!!ObjectTT">
            <a:extLst>
              <a:ext uri="{FF2B5EF4-FFF2-40B4-BE49-F238E27FC236}">
                <a16:creationId xmlns:a16="http://schemas.microsoft.com/office/drawing/2014/main" id="{064D7961-4531-500A-65D2-6459E5A621D7}"/>
              </a:ext>
            </a:extLst>
          </p:cNvPr>
          <p:cNvSpPr txBox="1"/>
          <p:nvPr/>
        </p:nvSpPr>
        <p:spPr>
          <a:xfrm>
            <a:off x="4986217" y="5637966"/>
            <a:ext cx="1245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DM Sans" pitchFamily="2" charset="-18"/>
              </a:rPr>
              <a:t>bezpieczeństwo</a:t>
            </a:r>
            <a:endParaRPr lang="en-GB" sz="1100" dirty="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39" name="!!ObjectTT">
            <a:extLst>
              <a:ext uri="{FF2B5EF4-FFF2-40B4-BE49-F238E27FC236}">
                <a16:creationId xmlns:a16="http://schemas.microsoft.com/office/drawing/2014/main" id="{C7409F72-4357-ECD2-80E8-7FAF5DB4EC06}"/>
              </a:ext>
            </a:extLst>
          </p:cNvPr>
          <p:cNvSpPr txBox="1"/>
          <p:nvPr/>
        </p:nvSpPr>
        <p:spPr>
          <a:xfrm>
            <a:off x="6096000" y="5636396"/>
            <a:ext cx="1245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DM Sans" pitchFamily="2" charset="-18"/>
              </a:rPr>
              <a:t>doświadczenie</a:t>
            </a:r>
            <a:endParaRPr lang="en-GB" sz="1100" dirty="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40" name="!!ObjectTT">
            <a:extLst>
              <a:ext uri="{FF2B5EF4-FFF2-40B4-BE49-F238E27FC236}">
                <a16:creationId xmlns:a16="http://schemas.microsoft.com/office/drawing/2014/main" id="{06EA061E-3DD6-6810-8DC7-D3B5CE2D46D2}"/>
              </a:ext>
            </a:extLst>
          </p:cNvPr>
          <p:cNvSpPr txBox="1"/>
          <p:nvPr/>
        </p:nvSpPr>
        <p:spPr>
          <a:xfrm>
            <a:off x="7217753" y="5634746"/>
            <a:ext cx="1094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DM Sans" pitchFamily="2" charset="-18"/>
              </a:rPr>
              <a:t>terminowość</a:t>
            </a:r>
            <a:endParaRPr lang="en-GB" sz="1100" dirty="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41" name="!!ObjectTT">
            <a:extLst>
              <a:ext uri="{FF2B5EF4-FFF2-40B4-BE49-F238E27FC236}">
                <a16:creationId xmlns:a16="http://schemas.microsoft.com/office/drawing/2014/main" id="{B652141E-A6C7-9C6E-BB63-F8AF10226C70}"/>
              </a:ext>
            </a:extLst>
          </p:cNvPr>
          <p:cNvSpPr txBox="1"/>
          <p:nvPr/>
        </p:nvSpPr>
        <p:spPr>
          <a:xfrm>
            <a:off x="3020992" y="5647688"/>
            <a:ext cx="9867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DM Sans" pitchFamily="2" charset="-18"/>
              </a:rPr>
              <a:t>dostępność</a:t>
            </a:r>
            <a:endParaRPr lang="en-GB" sz="1100" dirty="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42" name="!!ObjectTT">
            <a:extLst>
              <a:ext uri="{FF2B5EF4-FFF2-40B4-BE49-F238E27FC236}">
                <a16:creationId xmlns:a16="http://schemas.microsoft.com/office/drawing/2014/main" id="{DC62D6A6-E045-AB1C-2EA2-A290429FDBE1}"/>
              </a:ext>
            </a:extLst>
          </p:cNvPr>
          <p:cNvSpPr txBox="1"/>
          <p:nvPr/>
        </p:nvSpPr>
        <p:spPr>
          <a:xfrm>
            <a:off x="8841193" y="5637966"/>
            <a:ext cx="1989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DM Sans" pitchFamily="2" charset="-18"/>
              </a:rPr>
              <a:t>technologia</a:t>
            </a:r>
            <a:endParaRPr lang="en-GB" sz="1100" dirty="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43" name="!!ObjectTT">
            <a:extLst>
              <a:ext uri="{FF2B5EF4-FFF2-40B4-BE49-F238E27FC236}">
                <a16:creationId xmlns:a16="http://schemas.microsoft.com/office/drawing/2014/main" id="{A7638FED-DFF4-3C81-9D6C-F860CD13B789}"/>
              </a:ext>
            </a:extLst>
          </p:cNvPr>
          <p:cNvSpPr txBox="1"/>
          <p:nvPr/>
        </p:nvSpPr>
        <p:spPr>
          <a:xfrm>
            <a:off x="7950080" y="3272977"/>
            <a:ext cx="23010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>
                <a:latin typeface="Avenir Next LT Pro" panose="020B0504020202020204" pitchFamily="34" charset="-18"/>
              </a:rPr>
              <a:t>przestrzeń zwycięstwa</a:t>
            </a:r>
            <a:endParaRPr lang="en-GB" sz="1100">
              <a:latin typeface="Avenir Next LT Pro" panose="020B0504020202020204" pitchFamily="34" charset="-18"/>
            </a:endParaRPr>
          </a:p>
        </p:txBody>
      </p:sp>
      <p:sp>
        <p:nvSpPr>
          <p:cNvPr id="44" name="Oval 1">
            <a:extLst>
              <a:ext uri="{FF2B5EF4-FFF2-40B4-BE49-F238E27FC236}">
                <a16:creationId xmlns:a16="http://schemas.microsoft.com/office/drawing/2014/main" id="{2FB1D284-E1EB-8BA4-37EA-191B3B469851}"/>
              </a:ext>
            </a:extLst>
          </p:cNvPr>
          <p:cNvSpPr/>
          <p:nvPr/>
        </p:nvSpPr>
        <p:spPr>
          <a:xfrm>
            <a:off x="3498091" y="4574450"/>
            <a:ext cx="74061" cy="73468"/>
          </a:xfrm>
          <a:prstGeom prst="ellipse">
            <a:avLst/>
          </a:prstGeom>
          <a:solidFill>
            <a:srgbClr val="116EEE"/>
          </a:solidFill>
          <a:ln>
            <a:solidFill>
              <a:srgbClr val="121F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3">
            <a:extLst>
              <a:ext uri="{FF2B5EF4-FFF2-40B4-BE49-F238E27FC236}">
                <a16:creationId xmlns:a16="http://schemas.microsoft.com/office/drawing/2014/main" id="{173D0D01-B28C-3033-D5CF-A9F33C6CF47E}"/>
              </a:ext>
            </a:extLst>
          </p:cNvPr>
          <p:cNvSpPr/>
          <p:nvPr/>
        </p:nvSpPr>
        <p:spPr>
          <a:xfrm>
            <a:off x="3498091" y="3206046"/>
            <a:ext cx="74061" cy="73468"/>
          </a:xfrm>
          <a:prstGeom prst="ellipse">
            <a:avLst/>
          </a:prstGeom>
          <a:solidFill>
            <a:srgbClr val="F67716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!!ObjectTT">
            <a:extLst>
              <a:ext uri="{FF2B5EF4-FFF2-40B4-BE49-F238E27FC236}">
                <a16:creationId xmlns:a16="http://schemas.microsoft.com/office/drawing/2014/main" id="{FCA91BD3-91AB-3C52-07A1-903EF5ED6755}"/>
              </a:ext>
            </a:extLst>
          </p:cNvPr>
          <p:cNvSpPr txBox="1"/>
          <p:nvPr/>
        </p:nvSpPr>
        <p:spPr>
          <a:xfrm>
            <a:off x="152395" y="1575670"/>
            <a:ext cx="4643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>
                <a:solidFill>
                  <a:schemeClr val="bg1"/>
                </a:solidFill>
                <a:latin typeface="DM Sans" pitchFamily="2" charset="-18"/>
              </a:rPr>
              <a:t>kanwa strategii błękitnego oceanu</a:t>
            </a:r>
            <a:endParaRPr lang="en-GB" sz="140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47" name="!!ObjectTT">
            <a:extLst>
              <a:ext uri="{FF2B5EF4-FFF2-40B4-BE49-F238E27FC236}">
                <a16:creationId xmlns:a16="http://schemas.microsoft.com/office/drawing/2014/main" id="{19CDC0A4-F399-CBC7-1A11-83F5E3EF0152}"/>
              </a:ext>
            </a:extLst>
          </p:cNvPr>
          <p:cNvSpPr txBox="1"/>
          <p:nvPr/>
        </p:nvSpPr>
        <p:spPr>
          <a:xfrm>
            <a:off x="-43003" y="5233525"/>
            <a:ext cx="2739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b="1">
                <a:solidFill>
                  <a:schemeClr val="bg1"/>
                </a:solidFill>
                <a:latin typeface="DM Sans" pitchFamily="2" charset="-18"/>
              </a:rPr>
              <a:t>czynniki konkurencyjności</a:t>
            </a:r>
            <a:endParaRPr lang="en-GB" sz="1200" b="1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48" name="!!ObjectTT">
            <a:extLst>
              <a:ext uri="{FF2B5EF4-FFF2-40B4-BE49-F238E27FC236}">
                <a16:creationId xmlns:a16="http://schemas.microsoft.com/office/drawing/2014/main" id="{CA918B84-7BA5-EFF2-0A83-80B7E020249F}"/>
              </a:ext>
            </a:extLst>
          </p:cNvPr>
          <p:cNvSpPr txBox="1"/>
          <p:nvPr/>
        </p:nvSpPr>
        <p:spPr>
          <a:xfrm>
            <a:off x="-43003" y="5621186"/>
            <a:ext cx="2739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b="1">
                <a:solidFill>
                  <a:schemeClr val="bg1"/>
                </a:solidFill>
                <a:latin typeface="DM Sans" pitchFamily="2" charset="-18"/>
              </a:rPr>
              <a:t>przykłady</a:t>
            </a:r>
            <a:endParaRPr lang="en-GB" sz="1200" b="1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49" name="!!pole tekstowe 5">
            <a:extLst>
              <a:ext uri="{FF2B5EF4-FFF2-40B4-BE49-F238E27FC236}">
                <a16:creationId xmlns:a16="http://schemas.microsoft.com/office/drawing/2014/main" id="{8EDE5ED9-D9A7-0B56-FBA5-04398EA2B4E0}"/>
              </a:ext>
            </a:extLst>
          </p:cNvPr>
          <p:cNvSpPr txBox="1"/>
          <p:nvPr/>
        </p:nvSpPr>
        <p:spPr>
          <a:xfrm>
            <a:off x="4628896" y="969614"/>
            <a:ext cx="3033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chemeClr val="bg1"/>
                </a:solidFill>
                <a:latin typeface="Avenir Next LT Pro" panose="020B0504020202020204" pitchFamily="34" charset="-18"/>
              </a:rPr>
              <a:t>kierunek strategiczny</a:t>
            </a:r>
          </a:p>
        </p:txBody>
      </p:sp>
      <p:sp>
        <p:nvSpPr>
          <p:cNvPr id="50" name="!!fazaprojektowa">
            <a:extLst>
              <a:ext uri="{FF2B5EF4-FFF2-40B4-BE49-F238E27FC236}">
                <a16:creationId xmlns:a16="http://schemas.microsoft.com/office/drawing/2014/main" id="{4BABE94E-AC6D-E414-704F-0D1083428A8B}"/>
              </a:ext>
            </a:extLst>
          </p:cNvPr>
          <p:cNvSpPr txBox="1">
            <a:spLocks/>
          </p:cNvSpPr>
          <p:nvPr/>
        </p:nvSpPr>
        <p:spPr>
          <a:xfrm>
            <a:off x="4317179" y="307244"/>
            <a:ext cx="3733651" cy="902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6000" b="0" kern="1200">
                <a:solidFill>
                  <a:schemeClr val="tx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>
                <a:solidFill>
                  <a:schemeClr val="bg1"/>
                </a:solidFill>
                <a:latin typeface="DM Sans" pitchFamily="2" charset="-18"/>
              </a:rPr>
              <a:t>Jak wygrywać na rynku?</a:t>
            </a:r>
          </a:p>
        </p:txBody>
      </p:sp>
      <p:grpSp>
        <p:nvGrpSpPr>
          <p:cNvPr id="2" name="Grupa 16">
            <a:extLst>
              <a:ext uri="{FF2B5EF4-FFF2-40B4-BE49-F238E27FC236}">
                <a16:creationId xmlns:a16="http://schemas.microsoft.com/office/drawing/2014/main" id="{F6F6DE87-283E-727E-746F-C5EF50556924}"/>
              </a:ext>
            </a:extLst>
          </p:cNvPr>
          <p:cNvGrpSpPr/>
          <p:nvPr/>
        </p:nvGrpSpPr>
        <p:grpSpPr>
          <a:xfrm>
            <a:off x="290238" y="288804"/>
            <a:ext cx="48278" cy="300476"/>
            <a:chOff x="290238" y="288804"/>
            <a:chExt cx="48278" cy="300476"/>
          </a:xfrm>
        </p:grpSpPr>
        <p:sp>
          <p:nvSpPr>
            <p:cNvPr id="3" name="!!Google Shape;171;p25">
              <a:extLst>
                <a:ext uri="{FF2B5EF4-FFF2-40B4-BE49-F238E27FC236}">
                  <a16:creationId xmlns:a16="http://schemas.microsoft.com/office/drawing/2014/main" id="{2CAFA792-27F4-D52A-E4C3-2CF7EB93EBD8}"/>
                </a:ext>
              </a:extLst>
            </p:cNvPr>
            <p:cNvSpPr/>
            <p:nvPr/>
          </p:nvSpPr>
          <p:spPr>
            <a:xfrm rot="16200000" flipH="1">
              <a:off x="289510" y="290812"/>
              <a:ext cx="49736" cy="45720"/>
            </a:xfrm>
            <a:prstGeom prst="rect">
              <a:avLst/>
            </a:prstGeom>
            <a:solidFill>
              <a:srgbClr val="116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7" name="!!Google Shape;172;p25">
              <a:extLst>
                <a:ext uri="{FF2B5EF4-FFF2-40B4-BE49-F238E27FC236}">
                  <a16:creationId xmlns:a16="http://schemas.microsoft.com/office/drawing/2014/main" id="{F9A1FC13-0AF0-C5DD-2953-00095303E151}"/>
                </a:ext>
              </a:extLst>
            </p:cNvPr>
            <p:cNvSpPr/>
            <p:nvPr/>
          </p:nvSpPr>
          <p:spPr>
            <a:xfrm rot="16200000" flipH="1">
              <a:off x="287704" y="415656"/>
              <a:ext cx="50788" cy="45720"/>
            </a:xfrm>
            <a:prstGeom prst="rect">
              <a:avLst/>
            </a:prstGeom>
            <a:solidFill>
              <a:srgbClr val="EE9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8" name="!!Google Shape;173;p25">
              <a:extLst>
                <a:ext uri="{FF2B5EF4-FFF2-40B4-BE49-F238E27FC236}">
                  <a16:creationId xmlns:a16="http://schemas.microsoft.com/office/drawing/2014/main" id="{0FD6D5F1-24E7-5ACF-4C50-D661CEB9429B}"/>
                </a:ext>
              </a:extLst>
            </p:cNvPr>
            <p:cNvSpPr/>
            <p:nvPr/>
          </p:nvSpPr>
          <p:spPr>
            <a:xfrm rot="16200000" flipH="1">
              <a:off x="290262" y="541026"/>
              <a:ext cx="50788" cy="45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9" name="!!Title 2">
            <a:extLst>
              <a:ext uri="{FF2B5EF4-FFF2-40B4-BE49-F238E27FC236}">
                <a16:creationId xmlns:a16="http://schemas.microsoft.com/office/drawing/2014/main" id="{32F20AA1-B9A8-CA31-E531-417037CCC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703" y="271488"/>
            <a:ext cx="3431326" cy="334054"/>
          </a:xfrm>
        </p:spPr>
        <p:txBody>
          <a:bodyPr>
            <a:normAutofit/>
          </a:bodyPr>
          <a:lstStyle/>
          <a:p>
            <a:pPr algn="l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wzrost konkurencyjności firmy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pic>
        <p:nvPicPr>
          <p:cNvPr id="11" name="Picture 10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AD931AB2-DF66-88F5-7B4E-14F55F205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0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 animBg="1"/>
      <p:bldP spid="46" grpId="0"/>
      <p:bldP spid="47" grpId="0"/>
      <p:bldP spid="48" grpId="0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66377-5979-6F6D-9833-1A5D073F5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!!ObjectTT">
            <a:extLst>
              <a:ext uri="{FF2B5EF4-FFF2-40B4-BE49-F238E27FC236}">
                <a16:creationId xmlns:a16="http://schemas.microsoft.com/office/drawing/2014/main" id="{443BFBC0-54F6-B142-27A2-3DFDB9554C62}"/>
              </a:ext>
            </a:extLst>
          </p:cNvPr>
          <p:cNvSpPr txBox="1"/>
          <p:nvPr/>
        </p:nvSpPr>
        <p:spPr>
          <a:xfrm>
            <a:off x="2965191" y="5230801"/>
            <a:ext cx="1330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czynnik 1</a:t>
            </a:r>
            <a:endParaRPr lang="en-GB" sz="160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33" name="!!ObjectTT">
            <a:extLst>
              <a:ext uri="{FF2B5EF4-FFF2-40B4-BE49-F238E27FC236}">
                <a16:creationId xmlns:a16="http://schemas.microsoft.com/office/drawing/2014/main" id="{24695B36-4555-30B1-C0AE-CF2FDDD2E2A6}"/>
              </a:ext>
            </a:extLst>
          </p:cNvPr>
          <p:cNvSpPr txBox="1"/>
          <p:nvPr/>
        </p:nvSpPr>
        <p:spPr>
          <a:xfrm rot="16200000">
            <a:off x="959400" y="3496949"/>
            <a:ext cx="2739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>
                <a:solidFill>
                  <a:schemeClr val="bg1"/>
                </a:solidFill>
                <a:latin typeface="DM Sans" pitchFamily="2" charset="-18"/>
              </a:rPr>
              <a:t>intensywność</a:t>
            </a:r>
            <a:endParaRPr lang="en-GB" sz="1200" b="1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4" name="!!Rectangle 59">
            <a:extLst>
              <a:ext uri="{FF2B5EF4-FFF2-40B4-BE49-F238E27FC236}">
                <a16:creationId xmlns:a16="http://schemas.microsoft.com/office/drawing/2014/main" id="{081CB7A4-0A05-661F-F67F-15049DF8055A}"/>
              </a:ext>
            </a:extLst>
          </p:cNvPr>
          <p:cNvSpPr/>
          <p:nvPr/>
        </p:nvSpPr>
        <p:spPr>
          <a:xfrm>
            <a:off x="3118154" y="1767439"/>
            <a:ext cx="6593507" cy="3323096"/>
          </a:xfrm>
          <a:prstGeom prst="rect">
            <a:avLst/>
          </a:prstGeom>
          <a:solidFill>
            <a:srgbClr val="F4C29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39AAD4B5-8B31-7BEF-88B3-3124F66C4706}"/>
              </a:ext>
            </a:extLst>
          </p:cNvPr>
          <p:cNvCxnSpPr>
            <a:cxnSpLocks/>
          </p:cNvCxnSpPr>
          <p:nvPr/>
        </p:nvCxnSpPr>
        <p:spPr>
          <a:xfrm>
            <a:off x="3118155" y="5090560"/>
            <a:ext cx="6539521" cy="0"/>
          </a:xfrm>
          <a:prstGeom prst="line">
            <a:avLst/>
          </a:prstGeom>
          <a:ln>
            <a:solidFill>
              <a:schemeClr val="bg2">
                <a:lumMod val="9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A3CE358E-8DB3-5A34-29CE-BA431B8C5218}"/>
              </a:ext>
            </a:extLst>
          </p:cNvPr>
          <p:cNvCxnSpPr>
            <a:cxnSpLocks/>
          </p:cNvCxnSpPr>
          <p:nvPr/>
        </p:nvCxnSpPr>
        <p:spPr>
          <a:xfrm>
            <a:off x="3118155" y="4259780"/>
            <a:ext cx="6539521" cy="0"/>
          </a:xfrm>
          <a:prstGeom prst="line">
            <a:avLst/>
          </a:prstGeom>
          <a:ln>
            <a:solidFill>
              <a:schemeClr val="bg2">
                <a:lumMod val="9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5">
            <a:extLst>
              <a:ext uri="{FF2B5EF4-FFF2-40B4-BE49-F238E27FC236}">
                <a16:creationId xmlns:a16="http://schemas.microsoft.com/office/drawing/2014/main" id="{3A558405-4BFF-D6B0-A6C8-3C76737FCEB1}"/>
              </a:ext>
            </a:extLst>
          </p:cNvPr>
          <p:cNvCxnSpPr>
            <a:cxnSpLocks/>
          </p:cNvCxnSpPr>
          <p:nvPr/>
        </p:nvCxnSpPr>
        <p:spPr>
          <a:xfrm>
            <a:off x="3118155" y="3429000"/>
            <a:ext cx="6539521" cy="0"/>
          </a:xfrm>
          <a:prstGeom prst="line">
            <a:avLst/>
          </a:prstGeom>
          <a:ln>
            <a:solidFill>
              <a:schemeClr val="bg2">
                <a:lumMod val="9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445D585A-5738-404D-E396-C33B293723D9}"/>
              </a:ext>
            </a:extLst>
          </p:cNvPr>
          <p:cNvCxnSpPr>
            <a:cxnSpLocks/>
          </p:cNvCxnSpPr>
          <p:nvPr/>
        </p:nvCxnSpPr>
        <p:spPr>
          <a:xfrm>
            <a:off x="3118155" y="2598219"/>
            <a:ext cx="6539521" cy="0"/>
          </a:xfrm>
          <a:prstGeom prst="line">
            <a:avLst/>
          </a:prstGeom>
          <a:ln>
            <a:solidFill>
              <a:schemeClr val="bg2">
                <a:lumMod val="9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FF156342-511C-6397-C447-1F45D4A1F6ED}"/>
              </a:ext>
            </a:extLst>
          </p:cNvPr>
          <p:cNvCxnSpPr>
            <a:cxnSpLocks/>
          </p:cNvCxnSpPr>
          <p:nvPr/>
        </p:nvCxnSpPr>
        <p:spPr>
          <a:xfrm>
            <a:off x="3118155" y="1767439"/>
            <a:ext cx="6539521" cy="0"/>
          </a:xfrm>
          <a:prstGeom prst="line">
            <a:avLst/>
          </a:prstGeom>
          <a:ln>
            <a:solidFill>
              <a:schemeClr val="bg2">
                <a:lumMod val="9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!!ObjectTT">
            <a:extLst>
              <a:ext uri="{FF2B5EF4-FFF2-40B4-BE49-F238E27FC236}">
                <a16:creationId xmlns:a16="http://schemas.microsoft.com/office/drawing/2014/main" id="{63B00FD5-7711-0EA6-7C44-900DBE433EB8}"/>
              </a:ext>
            </a:extLst>
          </p:cNvPr>
          <p:cNvSpPr txBox="1"/>
          <p:nvPr/>
        </p:nvSpPr>
        <p:spPr>
          <a:xfrm>
            <a:off x="-187818" y="5233525"/>
            <a:ext cx="2739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b="1">
                <a:solidFill>
                  <a:schemeClr val="bg1"/>
                </a:solidFill>
                <a:latin typeface="DM Sans" pitchFamily="2" charset="-18"/>
              </a:rPr>
              <a:t>czynniki konkurencyjności</a:t>
            </a:r>
            <a:endParaRPr lang="en-GB" sz="1200" b="1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48" name="!!ObjectTT">
            <a:extLst>
              <a:ext uri="{FF2B5EF4-FFF2-40B4-BE49-F238E27FC236}">
                <a16:creationId xmlns:a16="http://schemas.microsoft.com/office/drawing/2014/main" id="{44D9D30C-ED9C-3B88-DF3A-7FBAD9B5F550}"/>
              </a:ext>
            </a:extLst>
          </p:cNvPr>
          <p:cNvSpPr txBox="1"/>
          <p:nvPr/>
        </p:nvSpPr>
        <p:spPr>
          <a:xfrm>
            <a:off x="-187818" y="5621186"/>
            <a:ext cx="2739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b="1">
                <a:solidFill>
                  <a:schemeClr val="bg1"/>
                </a:solidFill>
                <a:latin typeface="DM Sans" pitchFamily="2" charset="-18"/>
              </a:rPr>
              <a:t>przykłady</a:t>
            </a:r>
            <a:endParaRPr lang="en-GB" sz="1200" b="1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49" name="!!pole tekstowe 5">
            <a:extLst>
              <a:ext uri="{FF2B5EF4-FFF2-40B4-BE49-F238E27FC236}">
                <a16:creationId xmlns:a16="http://schemas.microsoft.com/office/drawing/2014/main" id="{4588590E-FF0E-F3E7-BA75-E18E2F725CA8}"/>
              </a:ext>
            </a:extLst>
          </p:cNvPr>
          <p:cNvSpPr txBox="1"/>
          <p:nvPr/>
        </p:nvSpPr>
        <p:spPr>
          <a:xfrm>
            <a:off x="3861136" y="842344"/>
            <a:ext cx="5939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venir Next LT Pro" panose="020B0504020202020204" pitchFamily="34" charset="-18"/>
              </a:rPr>
              <a:t>przestrzeń zwycięstwa w </a:t>
            </a:r>
          </a:p>
        </p:txBody>
      </p:sp>
      <p:sp>
        <p:nvSpPr>
          <p:cNvPr id="50" name="!!fazaprojektowa">
            <a:extLst>
              <a:ext uri="{FF2B5EF4-FFF2-40B4-BE49-F238E27FC236}">
                <a16:creationId xmlns:a16="http://schemas.microsoft.com/office/drawing/2014/main" id="{B7C1A65E-91AE-F7BE-D1F2-690501895C1B}"/>
              </a:ext>
            </a:extLst>
          </p:cNvPr>
          <p:cNvSpPr txBox="1">
            <a:spLocks/>
          </p:cNvSpPr>
          <p:nvPr/>
        </p:nvSpPr>
        <p:spPr>
          <a:xfrm>
            <a:off x="4317179" y="307244"/>
            <a:ext cx="3733651" cy="902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6000" b="0" kern="1200">
                <a:solidFill>
                  <a:schemeClr val="tx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400">
              <a:solidFill>
                <a:schemeClr val="bg1"/>
              </a:solidFill>
              <a:latin typeface="DM Sans" pitchFamily="2" charset="-18"/>
            </a:endParaRPr>
          </a:p>
        </p:txBody>
      </p:sp>
      <p:grpSp>
        <p:nvGrpSpPr>
          <p:cNvPr id="2" name="Grupa 16">
            <a:extLst>
              <a:ext uri="{FF2B5EF4-FFF2-40B4-BE49-F238E27FC236}">
                <a16:creationId xmlns:a16="http://schemas.microsoft.com/office/drawing/2014/main" id="{A364F3AD-77E7-80E9-FB7F-67ADA93D780B}"/>
              </a:ext>
            </a:extLst>
          </p:cNvPr>
          <p:cNvGrpSpPr/>
          <p:nvPr/>
        </p:nvGrpSpPr>
        <p:grpSpPr>
          <a:xfrm>
            <a:off x="290238" y="288804"/>
            <a:ext cx="48278" cy="300476"/>
            <a:chOff x="290238" y="288804"/>
            <a:chExt cx="48278" cy="300476"/>
          </a:xfrm>
        </p:grpSpPr>
        <p:sp>
          <p:nvSpPr>
            <p:cNvPr id="3" name="!!Google Shape;171;p25">
              <a:extLst>
                <a:ext uri="{FF2B5EF4-FFF2-40B4-BE49-F238E27FC236}">
                  <a16:creationId xmlns:a16="http://schemas.microsoft.com/office/drawing/2014/main" id="{BD1DD28B-93C8-1AF2-AADD-2E369610B9A4}"/>
                </a:ext>
              </a:extLst>
            </p:cNvPr>
            <p:cNvSpPr/>
            <p:nvPr/>
          </p:nvSpPr>
          <p:spPr>
            <a:xfrm rot="16200000" flipH="1">
              <a:off x="289510" y="290812"/>
              <a:ext cx="49736" cy="45720"/>
            </a:xfrm>
            <a:prstGeom prst="rect">
              <a:avLst/>
            </a:prstGeom>
            <a:solidFill>
              <a:srgbClr val="116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7" name="!!Google Shape;172;p25">
              <a:extLst>
                <a:ext uri="{FF2B5EF4-FFF2-40B4-BE49-F238E27FC236}">
                  <a16:creationId xmlns:a16="http://schemas.microsoft.com/office/drawing/2014/main" id="{D29B0276-8411-3938-90B9-190D7473A34E}"/>
                </a:ext>
              </a:extLst>
            </p:cNvPr>
            <p:cNvSpPr/>
            <p:nvPr/>
          </p:nvSpPr>
          <p:spPr>
            <a:xfrm rot="16200000" flipH="1">
              <a:off x="287704" y="415656"/>
              <a:ext cx="50788" cy="45720"/>
            </a:xfrm>
            <a:prstGeom prst="rect">
              <a:avLst/>
            </a:prstGeom>
            <a:solidFill>
              <a:srgbClr val="EE9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8" name="!!Google Shape;173;p25">
              <a:extLst>
                <a:ext uri="{FF2B5EF4-FFF2-40B4-BE49-F238E27FC236}">
                  <a16:creationId xmlns:a16="http://schemas.microsoft.com/office/drawing/2014/main" id="{057BA7CB-CDF4-6267-3548-FFAD8A544DC0}"/>
                </a:ext>
              </a:extLst>
            </p:cNvPr>
            <p:cNvSpPr/>
            <p:nvPr/>
          </p:nvSpPr>
          <p:spPr>
            <a:xfrm rot="16200000" flipH="1">
              <a:off x="290262" y="541026"/>
              <a:ext cx="50788" cy="45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9" name="!!Title 2">
            <a:extLst>
              <a:ext uri="{FF2B5EF4-FFF2-40B4-BE49-F238E27FC236}">
                <a16:creationId xmlns:a16="http://schemas.microsoft.com/office/drawing/2014/main" id="{4BE38BFD-A1E1-AC48-A082-35A7EF8D3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703" y="271488"/>
            <a:ext cx="3431326" cy="334054"/>
          </a:xfrm>
        </p:spPr>
        <p:txBody>
          <a:bodyPr>
            <a:normAutofit/>
          </a:bodyPr>
          <a:lstStyle/>
          <a:p>
            <a:pPr algn="l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wzrost konkurencyjności firmy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6" name="!!ObjectTT">
            <a:extLst>
              <a:ext uri="{FF2B5EF4-FFF2-40B4-BE49-F238E27FC236}">
                <a16:creationId xmlns:a16="http://schemas.microsoft.com/office/drawing/2014/main" id="{389CB221-51BA-D679-FB1B-8BEA5B7BA22D}"/>
              </a:ext>
            </a:extLst>
          </p:cNvPr>
          <p:cNvSpPr txBox="1"/>
          <p:nvPr/>
        </p:nvSpPr>
        <p:spPr>
          <a:xfrm>
            <a:off x="5612998" y="5230801"/>
            <a:ext cx="1330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czynnik 2</a:t>
            </a:r>
            <a:endParaRPr lang="en-GB" sz="160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57" name="!!ObjectTT">
            <a:extLst>
              <a:ext uri="{FF2B5EF4-FFF2-40B4-BE49-F238E27FC236}">
                <a16:creationId xmlns:a16="http://schemas.microsoft.com/office/drawing/2014/main" id="{09850769-AA09-9B33-983B-94A50A33569B}"/>
              </a:ext>
            </a:extLst>
          </p:cNvPr>
          <p:cNvSpPr txBox="1"/>
          <p:nvPr/>
        </p:nvSpPr>
        <p:spPr>
          <a:xfrm>
            <a:off x="8327415" y="5230801"/>
            <a:ext cx="1330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czynnik 3</a:t>
            </a:r>
            <a:endParaRPr lang="en-GB" sz="160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58" name="!!ObjectTT">
            <a:extLst>
              <a:ext uri="{FF2B5EF4-FFF2-40B4-BE49-F238E27FC236}">
                <a16:creationId xmlns:a16="http://schemas.microsoft.com/office/drawing/2014/main" id="{92AEBA89-5821-9549-D24F-48882C1DBAC5}"/>
              </a:ext>
            </a:extLst>
          </p:cNvPr>
          <p:cNvSpPr txBox="1"/>
          <p:nvPr/>
        </p:nvSpPr>
        <p:spPr>
          <a:xfrm>
            <a:off x="2649459" y="5633624"/>
            <a:ext cx="1961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transparentność</a:t>
            </a:r>
            <a:endParaRPr lang="en-GB" sz="160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59" name="!!ObjectTT">
            <a:extLst>
              <a:ext uri="{FF2B5EF4-FFF2-40B4-BE49-F238E27FC236}">
                <a16:creationId xmlns:a16="http://schemas.microsoft.com/office/drawing/2014/main" id="{199B6223-00B0-A45A-5C52-D1F6210DD0A1}"/>
              </a:ext>
            </a:extLst>
          </p:cNvPr>
          <p:cNvSpPr txBox="1"/>
          <p:nvPr/>
        </p:nvSpPr>
        <p:spPr>
          <a:xfrm>
            <a:off x="5263962" y="5619671"/>
            <a:ext cx="2028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transformacyjność</a:t>
            </a:r>
            <a:endParaRPr lang="en-GB" sz="160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60" name="!!ObjectTT">
            <a:extLst>
              <a:ext uri="{FF2B5EF4-FFF2-40B4-BE49-F238E27FC236}">
                <a16:creationId xmlns:a16="http://schemas.microsoft.com/office/drawing/2014/main" id="{E13E6493-38AF-367F-618B-0D747922D0A3}"/>
              </a:ext>
            </a:extLst>
          </p:cNvPr>
          <p:cNvSpPr txBox="1"/>
          <p:nvPr/>
        </p:nvSpPr>
        <p:spPr>
          <a:xfrm>
            <a:off x="7447927" y="5610710"/>
            <a:ext cx="3089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bg1"/>
                </a:solidFill>
                <a:latin typeface="DM Sans" pitchFamily="2" charset="-18"/>
              </a:rPr>
              <a:t>efektywność</a:t>
            </a:r>
            <a:endParaRPr lang="en-GB" sz="1600" dirty="0">
              <a:solidFill>
                <a:schemeClr val="bg1"/>
              </a:solidFill>
              <a:latin typeface="DM Sans" pitchFamily="2" charset="-18"/>
            </a:endParaRPr>
          </a:p>
        </p:txBody>
      </p:sp>
      <p:sp>
        <p:nvSpPr>
          <p:cNvPr id="66" name="Owal 18">
            <a:extLst>
              <a:ext uri="{FF2B5EF4-FFF2-40B4-BE49-F238E27FC236}">
                <a16:creationId xmlns:a16="http://schemas.microsoft.com/office/drawing/2014/main" id="{E07D215F-EB41-4B08-7A47-639B7A2DC147}"/>
              </a:ext>
            </a:extLst>
          </p:cNvPr>
          <p:cNvSpPr/>
          <p:nvPr/>
        </p:nvSpPr>
        <p:spPr>
          <a:xfrm>
            <a:off x="3420824" y="2520160"/>
            <a:ext cx="169761" cy="15611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Owal 18">
            <a:extLst>
              <a:ext uri="{FF2B5EF4-FFF2-40B4-BE49-F238E27FC236}">
                <a16:creationId xmlns:a16="http://schemas.microsoft.com/office/drawing/2014/main" id="{6537735D-8A11-1932-1EEA-8B8425EDB09B}"/>
              </a:ext>
            </a:extLst>
          </p:cNvPr>
          <p:cNvSpPr/>
          <p:nvPr/>
        </p:nvSpPr>
        <p:spPr>
          <a:xfrm>
            <a:off x="6272456" y="1827588"/>
            <a:ext cx="169761" cy="15611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Owal 18">
            <a:extLst>
              <a:ext uri="{FF2B5EF4-FFF2-40B4-BE49-F238E27FC236}">
                <a16:creationId xmlns:a16="http://schemas.microsoft.com/office/drawing/2014/main" id="{C8973421-465C-810C-98C4-4D53E43F51F4}"/>
              </a:ext>
            </a:extLst>
          </p:cNvPr>
          <p:cNvSpPr/>
          <p:nvPr/>
        </p:nvSpPr>
        <p:spPr>
          <a:xfrm>
            <a:off x="8907663" y="2520160"/>
            <a:ext cx="169761" cy="15611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AB2EEF8-B5A8-A64B-DB4E-D9C352AAD9F6}"/>
              </a:ext>
            </a:extLst>
          </p:cNvPr>
          <p:cNvCxnSpPr>
            <a:cxnSpLocks/>
            <a:stCxn id="66" idx="7"/>
            <a:endCxn id="67" idx="2"/>
          </p:cNvCxnSpPr>
          <p:nvPr/>
        </p:nvCxnSpPr>
        <p:spPr>
          <a:xfrm flipV="1">
            <a:off x="3565724" y="1905647"/>
            <a:ext cx="2706732" cy="63737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56A17DC-8BD0-78FF-852D-CDD92D68485A}"/>
              </a:ext>
            </a:extLst>
          </p:cNvPr>
          <p:cNvCxnSpPr>
            <a:cxnSpLocks/>
            <a:stCxn id="68" idx="1"/>
            <a:endCxn id="67" idx="6"/>
          </p:cNvCxnSpPr>
          <p:nvPr/>
        </p:nvCxnSpPr>
        <p:spPr>
          <a:xfrm flipH="1" flipV="1">
            <a:off x="6442217" y="1905647"/>
            <a:ext cx="2490307" cy="63737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white and black logo&#10;&#10;AI-generated content may be incorrect.">
            <a:extLst>
              <a:ext uri="{FF2B5EF4-FFF2-40B4-BE49-F238E27FC236}">
                <a16:creationId xmlns:a16="http://schemas.microsoft.com/office/drawing/2014/main" id="{D4A94261-B6AF-F706-993E-4BA2F5E0E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13" y="255623"/>
            <a:ext cx="2390252" cy="149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56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  <p:bldP spid="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E6881-BC9C-1EAA-44C7-F8B0F6246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desk reading a paper&#10;&#10;AI-generated content may be incorrect.">
            <a:extLst>
              <a:ext uri="{FF2B5EF4-FFF2-40B4-BE49-F238E27FC236}">
                <a16:creationId xmlns:a16="http://schemas.microsoft.com/office/drawing/2014/main" id="{2186FC8E-5B62-1970-5880-E7597504C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83" y="-12314"/>
            <a:ext cx="12192000" cy="6832879"/>
          </a:xfrm>
          <a:prstGeom prst="rect">
            <a:avLst/>
          </a:prstGeom>
        </p:spPr>
      </p:pic>
      <p:sp>
        <p:nvSpPr>
          <p:cNvPr id="26" name="!!II">
            <a:extLst>
              <a:ext uri="{FF2B5EF4-FFF2-40B4-BE49-F238E27FC236}">
                <a16:creationId xmlns:a16="http://schemas.microsoft.com/office/drawing/2014/main" id="{350BA6F9-5F85-047B-3DE1-047AF6AEF5CD}"/>
              </a:ext>
            </a:extLst>
          </p:cNvPr>
          <p:cNvSpPr/>
          <p:nvPr/>
        </p:nvSpPr>
        <p:spPr>
          <a:xfrm>
            <a:off x="-1360209" y="-24874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9E9EDA">
                  <a:alpha val="0"/>
                </a:srgbClr>
              </a:gs>
              <a:gs pos="89000">
                <a:srgbClr val="7D7DB4">
                  <a:alpha val="20000"/>
                </a:srgbClr>
              </a:gs>
              <a:gs pos="67000">
                <a:srgbClr val="454573">
                  <a:alpha val="60000"/>
                </a:srgbClr>
              </a:gs>
              <a:gs pos="55000">
                <a:srgbClr val="363662">
                  <a:alpha val="80000"/>
                </a:srgbClr>
              </a:gs>
              <a:gs pos="77000">
                <a:srgbClr val="5B5B8D">
                  <a:alpha val="40000"/>
                </a:srgbClr>
              </a:gs>
              <a:gs pos="41000">
                <a:srgbClr val="18184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A92EE1D1-EE3F-95E5-3487-A6C84B623032}"/>
              </a:ext>
            </a:extLst>
          </p:cNvPr>
          <p:cNvSpPr txBox="1"/>
          <p:nvPr/>
        </p:nvSpPr>
        <p:spPr>
          <a:xfrm>
            <a:off x="1014883" y="2677864"/>
            <a:ext cx="8576157" cy="1502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W jaki sposób firma </a:t>
            </a:r>
            <a:r>
              <a:rPr lang="pl-PL" sz="3200">
                <a:solidFill>
                  <a:srgbClr val="F677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może się przygotować </a:t>
            </a:r>
            <a:r>
              <a:rPr lang="pl-P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do wdrożenia AI?</a:t>
            </a:r>
            <a:endParaRPr lang="pl-PL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21177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C25A9-CA02-A7F5-495E-97329E3F4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Title 2">
            <a:extLst>
              <a:ext uri="{FF2B5EF4-FFF2-40B4-BE49-F238E27FC236}">
                <a16:creationId xmlns:a16="http://schemas.microsoft.com/office/drawing/2014/main" id="{993DEF5E-D34B-6F48-52A5-C4D24C6F1EF7}"/>
              </a:ext>
            </a:extLst>
          </p:cNvPr>
          <p:cNvSpPr txBox="1">
            <a:spLocks/>
          </p:cNvSpPr>
          <p:nvPr/>
        </p:nvSpPr>
        <p:spPr>
          <a:xfrm>
            <a:off x="1373280" y="2474797"/>
            <a:ext cx="3808320" cy="4421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>
                <a:solidFill>
                  <a:schemeClr val="bg1"/>
                </a:solidFill>
                <a:latin typeface="DM Sans" pitchFamily="2" charset="-18"/>
              </a:rPr>
              <a:t>budowa zrozumienia zmian</a:t>
            </a:r>
            <a:endParaRPr lang="ru-RU" sz="1800" b="1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2" name="!!Object33">
            <a:extLst>
              <a:ext uri="{FF2B5EF4-FFF2-40B4-BE49-F238E27FC236}">
                <a16:creationId xmlns:a16="http://schemas.microsoft.com/office/drawing/2014/main" id="{A56DD864-0403-D362-BA5F-0D34A5876BDB}"/>
              </a:ext>
            </a:extLst>
          </p:cNvPr>
          <p:cNvSpPr/>
          <p:nvPr/>
        </p:nvSpPr>
        <p:spPr>
          <a:xfrm rot="5400000">
            <a:off x="475393" y="2338476"/>
            <a:ext cx="714802" cy="714803"/>
          </a:xfrm>
          <a:prstGeom prst="ellipse">
            <a:avLst/>
          </a:prstGeom>
          <a:solidFill>
            <a:srgbClr val="F67716"/>
          </a:solidFill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4A12F2-CB4A-132B-8B19-5B67232182E3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832794" y="3053279"/>
            <a:ext cx="1" cy="996107"/>
          </a:xfrm>
          <a:prstGeom prst="line">
            <a:avLst/>
          </a:prstGeom>
          <a:ln w="38100">
            <a:solidFill>
              <a:srgbClr val="F67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!!Object34">
            <a:extLst>
              <a:ext uri="{FF2B5EF4-FFF2-40B4-BE49-F238E27FC236}">
                <a16:creationId xmlns:a16="http://schemas.microsoft.com/office/drawing/2014/main" id="{03322FCB-0DD7-8F63-3422-F29809871088}"/>
              </a:ext>
            </a:extLst>
          </p:cNvPr>
          <p:cNvSpPr/>
          <p:nvPr/>
        </p:nvSpPr>
        <p:spPr>
          <a:xfrm rot="5400000">
            <a:off x="589693" y="4049386"/>
            <a:ext cx="486200" cy="486201"/>
          </a:xfrm>
          <a:prstGeom prst="ellipse">
            <a:avLst/>
          </a:prstGeom>
          <a:noFill/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!!Title 2">
            <a:extLst>
              <a:ext uri="{FF2B5EF4-FFF2-40B4-BE49-F238E27FC236}">
                <a16:creationId xmlns:a16="http://schemas.microsoft.com/office/drawing/2014/main" id="{74E85683-45D0-56E1-68B2-BFB8A1A4A8B4}"/>
              </a:ext>
            </a:extLst>
          </p:cNvPr>
          <p:cNvSpPr txBox="1">
            <a:spLocks/>
          </p:cNvSpPr>
          <p:nvPr/>
        </p:nvSpPr>
        <p:spPr>
          <a:xfrm>
            <a:off x="658476" y="2387245"/>
            <a:ext cx="348634" cy="6660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>
                <a:solidFill>
                  <a:schemeClr val="bg1"/>
                </a:solidFill>
                <a:latin typeface="DM Sans" pitchFamily="2" charset="-18"/>
              </a:rPr>
              <a:t>1</a:t>
            </a:r>
            <a:endParaRPr lang="ru-RU" sz="4000" b="1">
              <a:solidFill>
                <a:schemeClr val="bg1"/>
              </a:solidFill>
              <a:latin typeface="Avenir Next"/>
            </a:endParaRPr>
          </a:p>
        </p:txBody>
      </p:sp>
      <p:grpSp>
        <p:nvGrpSpPr>
          <p:cNvPr id="21" name="Grupa 16">
            <a:extLst>
              <a:ext uri="{FF2B5EF4-FFF2-40B4-BE49-F238E27FC236}">
                <a16:creationId xmlns:a16="http://schemas.microsoft.com/office/drawing/2014/main" id="{3ADB3D6C-177D-7321-AC21-87B526F72506}"/>
              </a:ext>
            </a:extLst>
          </p:cNvPr>
          <p:cNvGrpSpPr/>
          <p:nvPr/>
        </p:nvGrpSpPr>
        <p:grpSpPr>
          <a:xfrm>
            <a:off x="290238" y="288804"/>
            <a:ext cx="48278" cy="300476"/>
            <a:chOff x="290238" y="288804"/>
            <a:chExt cx="48278" cy="300476"/>
          </a:xfrm>
        </p:grpSpPr>
        <p:sp>
          <p:nvSpPr>
            <p:cNvPr id="22" name="!!Google Shape;171;p25">
              <a:extLst>
                <a:ext uri="{FF2B5EF4-FFF2-40B4-BE49-F238E27FC236}">
                  <a16:creationId xmlns:a16="http://schemas.microsoft.com/office/drawing/2014/main" id="{0079108F-862C-5B5A-B8C8-BA3FC76C5169}"/>
                </a:ext>
              </a:extLst>
            </p:cNvPr>
            <p:cNvSpPr/>
            <p:nvPr/>
          </p:nvSpPr>
          <p:spPr>
            <a:xfrm rot="16200000" flipH="1">
              <a:off x="289510" y="290812"/>
              <a:ext cx="49736" cy="45720"/>
            </a:xfrm>
            <a:prstGeom prst="rect">
              <a:avLst/>
            </a:prstGeom>
            <a:solidFill>
              <a:srgbClr val="116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" name="!!Google Shape;172;p25">
              <a:extLst>
                <a:ext uri="{FF2B5EF4-FFF2-40B4-BE49-F238E27FC236}">
                  <a16:creationId xmlns:a16="http://schemas.microsoft.com/office/drawing/2014/main" id="{E200FE2C-1AB2-94F5-52AB-048A44639B88}"/>
                </a:ext>
              </a:extLst>
            </p:cNvPr>
            <p:cNvSpPr/>
            <p:nvPr/>
          </p:nvSpPr>
          <p:spPr>
            <a:xfrm rot="16200000" flipH="1">
              <a:off x="287704" y="415656"/>
              <a:ext cx="50788" cy="45720"/>
            </a:xfrm>
            <a:prstGeom prst="rect">
              <a:avLst/>
            </a:prstGeom>
            <a:solidFill>
              <a:srgbClr val="EE9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" name="!!Google Shape;173;p25">
              <a:extLst>
                <a:ext uri="{FF2B5EF4-FFF2-40B4-BE49-F238E27FC236}">
                  <a16:creationId xmlns:a16="http://schemas.microsoft.com/office/drawing/2014/main" id="{DAA2883D-FED0-3803-0850-9F8D00F70AD0}"/>
                </a:ext>
              </a:extLst>
            </p:cNvPr>
            <p:cNvSpPr/>
            <p:nvPr/>
          </p:nvSpPr>
          <p:spPr>
            <a:xfrm rot="16200000" flipH="1">
              <a:off x="290262" y="541026"/>
              <a:ext cx="50788" cy="45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25" name="!!Title 2">
            <a:extLst>
              <a:ext uri="{FF2B5EF4-FFF2-40B4-BE49-F238E27FC236}">
                <a16:creationId xmlns:a16="http://schemas.microsoft.com/office/drawing/2014/main" id="{4D7B4C55-18E1-1A0D-6E97-10E456313483}"/>
              </a:ext>
            </a:extLst>
          </p:cNvPr>
          <p:cNvSpPr txBox="1">
            <a:spLocks/>
          </p:cNvSpPr>
          <p:nvPr/>
        </p:nvSpPr>
        <p:spPr>
          <a:xfrm>
            <a:off x="470703" y="271488"/>
            <a:ext cx="3431326" cy="334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przygotowanie do wdrożenia AI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pic>
        <p:nvPicPr>
          <p:cNvPr id="49" name="Picture 48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CCEFCB9E-6B41-DF09-4A56-AF92BD732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  <p:sp>
        <p:nvSpPr>
          <p:cNvPr id="4" name="pole tekstowe 10">
            <a:extLst>
              <a:ext uri="{FF2B5EF4-FFF2-40B4-BE49-F238E27FC236}">
                <a16:creationId xmlns:a16="http://schemas.microsoft.com/office/drawing/2014/main" id="{C38F56FD-442D-ECBB-ED3E-292B17A3EE94}"/>
              </a:ext>
            </a:extLst>
          </p:cNvPr>
          <p:cNvSpPr txBox="1"/>
          <p:nvPr/>
        </p:nvSpPr>
        <p:spPr>
          <a:xfrm>
            <a:off x="5017401" y="4651595"/>
            <a:ext cx="301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latin typeface="Avenir Next LT Pro" panose="020B0504020202020204" pitchFamily="34" charset="-18"/>
              </a:rPr>
              <a:t>rozmowa</a:t>
            </a:r>
          </a:p>
        </p:txBody>
      </p:sp>
      <p:sp>
        <p:nvSpPr>
          <p:cNvPr id="5" name="!!Owal 1">
            <a:extLst>
              <a:ext uri="{FF2B5EF4-FFF2-40B4-BE49-F238E27FC236}">
                <a16:creationId xmlns:a16="http://schemas.microsoft.com/office/drawing/2014/main" id="{96FB7A8D-C9A1-BB8D-39B1-291AB30B31C5}"/>
              </a:ext>
            </a:extLst>
          </p:cNvPr>
          <p:cNvSpPr/>
          <p:nvPr/>
        </p:nvSpPr>
        <p:spPr>
          <a:xfrm>
            <a:off x="6614532" y="3941045"/>
            <a:ext cx="458993" cy="473336"/>
          </a:xfrm>
          <a:prstGeom prst="ellipse">
            <a:avLst/>
          </a:prstGeom>
          <a:noFill/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!!Owal 3">
            <a:extLst>
              <a:ext uri="{FF2B5EF4-FFF2-40B4-BE49-F238E27FC236}">
                <a16:creationId xmlns:a16="http://schemas.microsoft.com/office/drawing/2014/main" id="{6722D283-1C03-5174-B1E9-D40961D36B29}"/>
              </a:ext>
            </a:extLst>
          </p:cNvPr>
          <p:cNvSpPr/>
          <p:nvPr/>
        </p:nvSpPr>
        <p:spPr>
          <a:xfrm>
            <a:off x="6628134" y="3941045"/>
            <a:ext cx="458993" cy="473336"/>
          </a:xfrm>
          <a:prstGeom prst="ellipse">
            <a:avLst/>
          </a:prstGeom>
          <a:solidFill>
            <a:srgbClr val="F67716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2039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15216-F8CE-AEA5-C474-B1B2A0605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Title 2">
            <a:extLst>
              <a:ext uri="{FF2B5EF4-FFF2-40B4-BE49-F238E27FC236}">
                <a16:creationId xmlns:a16="http://schemas.microsoft.com/office/drawing/2014/main" id="{9D21EFC9-2D7C-E879-DFFB-798688E41FB7}"/>
              </a:ext>
            </a:extLst>
          </p:cNvPr>
          <p:cNvSpPr txBox="1">
            <a:spLocks/>
          </p:cNvSpPr>
          <p:nvPr/>
        </p:nvSpPr>
        <p:spPr>
          <a:xfrm>
            <a:off x="1373280" y="2474797"/>
            <a:ext cx="3808320" cy="4421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>
                <a:solidFill>
                  <a:schemeClr val="bg1"/>
                </a:solidFill>
                <a:latin typeface="DM Sans" pitchFamily="2" charset="-18"/>
              </a:rPr>
              <a:t>budowa zrozumienia zmian</a:t>
            </a:r>
            <a:endParaRPr lang="ru-RU" sz="1800" b="1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2" name="!!Object33">
            <a:extLst>
              <a:ext uri="{FF2B5EF4-FFF2-40B4-BE49-F238E27FC236}">
                <a16:creationId xmlns:a16="http://schemas.microsoft.com/office/drawing/2014/main" id="{3553C32C-CE59-1E45-7428-02D15BFECA28}"/>
              </a:ext>
            </a:extLst>
          </p:cNvPr>
          <p:cNvSpPr/>
          <p:nvPr/>
        </p:nvSpPr>
        <p:spPr>
          <a:xfrm rot="5400000">
            <a:off x="475393" y="2338476"/>
            <a:ext cx="714802" cy="714803"/>
          </a:xfrm>
          <a:prstGeom prst="ellipse">
            <a:avLst/>
          </a:prstGeom>
          <a:solidFill>
            <a:srgbClr val="F67716"/>
          </a:solidFill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55B922-6436-1DCA-7E4F-2CBCEDD86554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832794" y="3053279"/>
            <a:ext cx="1" cy="996107"/>
          </a:xfrm>
          <a:prstGeom prst="line">
            <a:avLst/>
          </a:prstGeom>
          <a:ln w="38100">
            <a:solidFill>
              <a:srgbClr val="F67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!!Object34">
            <a:extLst>
              <a:ext uri="{FF2B5EF4-FFF2-40B4-BE49-F238E27FC236}">
                <a16:creationId xmlns:a16="http://schemas.microsoft.com/office/drawing/2014/main" id="{70A5E88F-E626-3DBA-9DFC-2BDFD2823920}"/>
              </a:ext>
            </a:extLst>
          </p:cNvPr>
          <p:cNvSpPr/>
          <p:nvPr/>
        </p:nvSpPr>
        <p:spPr>
          <a:xfrm rot="5400000">
            <a:off x="589693" y="4049386"/>
            <a:ext cx="486200" cy="486201"/>
          </a:xfrm>
          <a:prstGeom prst="ellipse">
            <a:avLst/>
          </a:prstGeom>
          <a:noFill/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!!Title 2">
            <a:extLst>
              <a:ext uri="{FF2B5EF4-FFF2-40B4-BE49-F238E27FC236}">
                <a16:creationId xmlns:a16="http://schemas.microsoft.com/office/drawing/2014/main" id="{B082821F-D1AB-BA6E-EEA5-B56C4F9E53FD}"/>
              </a:ext>
            </a:extLst>
          </p:cNvPr>
          <p:cNvSpPr txBox="1">
            <a:spLocks/>
          </p:cNvSpPr>
          <p:nvPr/>
        </p:nvSpPr>
        <p:spPr>
          <a:xfrm>
            <a:off x="658476" y="2387245"/>
            <a:ext cx="348634" cy="6660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>
                <a:solidFill>
                  <a:schemeClr val="bg1"/>
                </a:solidFill>
                <a:latin typeface="DM Sans" pitchFamily="2" charset="-18"/>
              </a:rPr>
              <a:t>1</a:t>
            </a:r>
            <a:endParaRPr lang="ru-RU" sz="4000" b="1">
              <a:solidFill>
                <a:schemeClr val="bg1"/>
              </a:solidFill>
              <a:latin typeface="Avenir Next"/>
            </a:endParaRPr>
          </a:p>
        </p:txBody>
      </p:sp>
      <p:grpSp>
        <p:nvGrpSpPr>
          <p:cNvPr id="21" name="Grupa 16">
            <a:extLst>
              <a:ext uri="{FF2B5EF4-FFF2-40B4-BE49-F238E27FC236}">
                <a16:creationId xmlns:a16="http://schemas.microsoft.com/office/drawing/2014/main" id="{9A8C7E88-42C4-4347-878E-38E02A958FC8}"/>
              </a:ext>
            </a:extLst>
          </p:cNvPr>
          <p:cNvGrpSpPr/>
          <p:nvPr/>
        </p:nvGrpSpPr>
        <p:grpSpPr>
          <a:xfrm>
            <a:off x="290238" y="288804"/>
            <a:ext cx="48278" cy="300476"/>
            <a:chOff x="290238" y="288804"/>
            <a:chExt cx="48278" cy="300476"/>
          </a:xfrm>
        </p:grpSpPr>
        <p:sp>
          <p:nvSpPr>
            <p:cNvPr id="22" name="!!Google Shape;171;p25">
              <a:extLst>
                <a:ext uri="{FF2B5EF4-FFF2-40B4-BE49-F238E27FC236}">
                  <a16:creationId xmlns:a16="http://schemas.microsoft.com/office/drawing/2014/main" id="{89DCE20A-4E65-964A-83A8-CCADD2539CDB}"/>
                </a:ext>
              </a:extLst>
            </p:cNvPr>
            <p:cNvSpPr/>
            <p:nvPr/>
          </p:nvSpPr>
          <p:spPr>
            <a:xfrm rot="16200000" flipH="1">
              <a:off x="289510" y="290812"/>
              <a:ext cx="49736" cy="45720"/>
            </a:xfrm>
            <a:prstGeom prst="rect">
              <a:avLst/>
            </a:prstGeom>
            <a:solidFill>
              <a:srgbClr val="116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" name="!!Google Shape;172;p25">
              <a:extLst>
                <a:ext uri="{FF2B5EF4-FFF2-40B4-BE49-F238E27FC236}">
                  <a16:creationId xmlns:a16="http://schemas.microsoft.com/office/drawing/2014/main" id="{6E36B1EC-D449-CF6D-B923-B49DBEE5773E}"/>
                </a:ext>
              </a:extLst>
            </p:cNvPr>
            <p:cNvSpPr/>
            <p:nvPr/>
          </p:nvSpPr>
          <p:spPr>
            <a:xfrm rot="16200000" flipH="1">
              <a:off x="287704" y="415656"/>
              <a:ext cx="50788" cy="45720"/>
            </a:xfrm>
            <a:prstGeom prst="rect">
              <a:avLst/>
            </a:prstGeom>
            <a:solidFill>
              <a:srgbClr val="EE9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" name="!!Google Shape;173;p25">
              <a:extLst>
                <a:ext uri="{FF2B5EF4-FFF2-40B4-BE49-F238E27FC236}">
                  <a16:creationId xmlns:a16="http://schemas.microsoft.com/office/drawing/2014/main" id="{8222B23E-DFE2-D601-DB93-619C6C8B4BC9}"/>
                </a:ext>
              </a:extLst>
            </p:cNvPr>
            <p:cNvSpPr/>
            <p:nvPr/>
          </p:nvSpPr>
          <p:spPr>
            <a:xfrm rot="16200000" flipH="1">
              <a:off x="290262" y="541026"/>
              <a:ext cx="50788" cy="45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25" name="!!Title 2">
            <a:extLst>
              <a:ext uri="{FF2B5EF4-FFF2-40B4-BE49-F238E27FC236}">
                <a16:creationId xmlns:a16="http://schemas.microsoft.com/office/drawing/2014/main" id="{4DA53A49-99E7-1344-E724-ECFC5A40B7EF}"/>
              </a:ext>
            </a:extLst>
          </p:cNvPr>
          <p:cNvSpPr txBox="1">
            <a:spLocks/>
          </p:cNvSpPr>
          <p:nvPr/>
        </p:nvSpPr>
        <p:spPr>
          <a:xfrm>
            <a:off x="470703" y="271488"/>
            <a:ext cx="3431326" cy="334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przygotowanie do wdrożenia AI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pic>
        <p:nvPicPr>
          <p:cNvPr id="49" name="Picture 48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E12B9ED8-2B25-5921-1F2F-19E0CAB07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  <p:sp>
        <p:nvSpPr>
          <p:cNvPr id="4" name="pole tekstowe 10">
            <a:extLst>
              <a:ext uri="{FF2B5EF4-FFF2-40B4-BE49-F238E27FC236}">
                <a16:creationId xmlns:a16="http://schemas.microsoft.com/office/drawing/2014/main" id="{915F54B5-5E18-392F-011F-C2BD56B1B2C3}"/>
              </a:ext>
            </a:extLst>
          </p:cNvPr>
          <p:cNvSpPr txBox="1"/>
          <p:nvPr/>
        </p:nvSpPr>
        <p:spPr>
          <a:xfrm>
            <a:off x="5017401" y="4651595"/>
            <a:ext cx="301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latin typeface="Avenir Next LT Pro" panose="020B0504020202020204" pitchFamily="34" charset="-18"/>
              </a:rPr>
              <a:t>rozmowa</a:t>
            </a:r>
          </a:p>
        </p:txBody>
      </p:sp>
      <p:sp>
        <p:nvSpPr>
          <p:cNvPr id="5" name="!!Owal 1">
            <a:extLst>
              <a:ext uri="{FF2B5EF4-FFF2-40B4-BE49-F238E27FC236}">
                <a16:creationId xmlns:a16="http://schemas.microsoft.com/office/drawing/2014/main" id="{EEA4EA5A-E466-1FE4-1253-C52EBD2BAA8D}"/>
              </a:ext>
            </a:extLst>
          </p:cNvPr>
          <p:cNvSpPr/>
          <p:nvPr/>
        </p:nvSpPr>
        <p:spPr>
          <a:xfrm>
            <a:off x="6614532" y="3941045"/>
            <a:ext cx="458993" cy="473336"/>
          </a:xfrm>
          <a:prstGeom prst="ellipse">
            <a:avLst/>
          </a:prstGeom>
          <a:noFill/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!!Owal 3">
            <a:extLst>
              <a:ext uri="{FF2B5EF4-FFF2-40B4-BE49-F238E27FC236}">
                <a16:creationId xmlns:a16="http://schemas.microsoft.com/office/drawing/2014/main" id="{7FF3FA2E-CC3B-A5E3-4F08-B65112AA2308}"/>
              </a:ext>
            </a:extLst>
          </p:cNvPr>
          <p:cNvSpPr/>
          <p:nvPr/>
        </p:nvSpPr>
        <p:spPr>
          <a:xfrm>
            <a:off x="9398372" y="3941045"/>
            <a:ext cx="458993" cy="473336"/>
          </a:xfrm>
          <a:prstGeom prst="ellipse">
            <a:avLst/>
          </a:prstGeom>
          <a:solidFill>
            <a:srgbClr val="F67716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10">
            <a:extLst>
              <a:ext uri="{FF2B5EF4-FFF2-40B4-BE49-F238E27FC236}">
                <a16:creationId xmlns:a16="http://schemas.microsoft.com/office/drawing/2014/main" id="{1DEFA98C-72DC-993D-C8BF-7C11EFD91115}"/>
              </a:ext>
            </a:extLst>
          </p:cNvPr>
          <p:cNvSpPr txBox="1"/>
          <p:nvPr/>
        </p:nvSpPr>
        <p:spPr>
          <a:xfrm>
            <a:off x="8350234" y="4651595"/>
            <a:ext cx="301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latin typeface="Avenir Next LT Pro" panose="020B0504020202020204" pitchFamily="34" charset="-18"/>
              </a:rPr>
              <a:t>szkolenie</a:t>
            </a:r>
          </a:p>
        </p:txBody>
      </p:sp>
      <p:cxnSp>
        <p:nvCxnSpPr>
          <p:cNvPr id="8" name="!!linia 1">
            <a:extLst>
              <a:ext uri="{FF2B5EF4-FFF2-40B4-BE49-F238E27FC236}">
                <a16:creationId xmlns:a16="http://schemas.microsoft.com/office/drawing/2014/main" id="{CD2651B8-BA09-06A8-6622-ECA86CE9B457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7073525" y="4177713"/>
            <a:ext cx="2324847" cy="0"/>
          </a:xfrm>
          <a:prstGeom prst="line">
            <a:avLst/>
          </a:prstGeom>
          <a:ln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!!Owal 1">
            <a:extLst>
              <a:ext uri="{FF2B5EF4-FFF2-40B4-BE49-F238E27FC236}">
                <a16:creationId xmlns:a16="http://schemas.microsoft.com/office/drawing/2014/main" id="{C13397D1-F580-3FE6-6B9E-9C2BADCD1FB3}"/>
              </a:ext>
            </a:extLst>
          </p:cNvPr>
          <p:cNvSpPr/>
          <p:nvPr/>
        </p:nvSpPr>
        <p:spPr>
          <a:xfrm>
            <a:off x="6628134" y="3941045"/>
            <a:ext cx="458993" cy="473336"/>
          </a:xfrm>
          <a:prstGeom prst="ellipse">
            <a:avLst/>
          </a:prstGeom>
          <a:noFill/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16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DBAFE-7BEA-C812-E091-A134B6384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Title 2">
            <a:extLst>
              <a:ext uri="{FF2B5EF4-FFF2-40B4-BE49-F238E27FC236}">
                <a16:creationId xmlns:a16="http://schemas.microsoft.com/office/drawing/2014/main" id="{837E4931-EA4D-73D1-EAA1-7F44F5D705D5}"/>
              </a:ext>
            </a:extLst>
          </p:cNvPr>
          <p:cNvSpPr txBox="1">
            <a:spLocks/>
          </p:cNvSpPr>
          <p:nvPr/>
        </p:nvSpPr>
        <p:spPr>
          <a:xfrm>
            <a:off x="1373280" y="2474797"/>
            <a:ext cx="3808320" cy="4421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>
                <a:solidFill>
                  <a:schemeClr val="bg1"/>
                </a:solidFill>
                <a:latin typeface="DM Sans" pitchFamily="2" charset="-18"/>
              </a:rPr>
              <a:t>budowa zrozumienia zmian</a:t>
            </a:r>
            <a:endParaRPr lang="ru-RU" sz="1800" b="1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2" name="!!Object33">
            <a:extLst>
              <a:ext uri="{FF2B5EF4-FFF2-40B4-BE49-F238E27FC236}">
                <a16:creationId xmlns:a16="http://schemas.microsoft.com/office/drawing/2014/main" id="{B97384A6-0F97-F434-AB82-A6B1E954D4C5}"/>
              </a:ext>
            </a:extLst>
          </p:cNvPr>
          <p:cNvSpPr/>
          <p:nvPr/>
        </p:nvSpPr>
        <p:spPr>
          <a:xfrm rot="5400000">
            <a:off x="475393" y="2338476"/>
            <a:ext cx="714802" cy="714803"/>
          </a:xfrm>
          <a:prstGeom prst="ellipse">
            <a:avLst/>
          </a:prstGeom>
          <a:solidFill>
            <a:srgbClr val="F67716"/>
          </a:solidFill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7E20D7-E7BC-FD0C-0DA5-C4FA277849A9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832794" y="3053279"/>
            <a:ext cx="1" cy="996107"/>
          </a:xfrm>
          <a:prstGeom prst="line">
            <a:avLst/>
          </a:prstGeom>
          <a:ln w="38100">
            <a:solidFill>
              <a:srgbClr val="F67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!!Object34">
            <a:extLst>
              <a:ext uri="{FF2B5EF4-FFF2-40B4-BE49-F238E27FC236}">
                <a16:creationId xmlns:a16="http://schemas.microsoft.com/office/drawing/2014/main" id="{6659BA60-7D26-E83C-D024-76E86CD28FE4}"/>
              </a:ext>
            </a:extLst>
          </p:cNvPr>
          <p:cNvSpPr/>
          <p:nvPr/>
        </p:nvSpPr>
        <p:spPr>
          <a:xfrm rot="5400000">
            <a:off x="589693" y="4049386"/>
            <a:ext cx="486200" cy="486201"/>
          </a:xfrm>
          <a:prstGeom prst="ellipse">
            <a:avLst/>
          </a:prstGeom>
          <a:noFill/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!!Title 2">
            <a:extLst>
              <a:ext uri="{FF2B5EF4-FFF2-40B4-BE49-F238E27FC236}">
                <a16:creationId xmlns:a16="http://schemas.microsoft.com/office/drawing/2014/main" id="{9FA2479C-4F5A-8753-12E2-B291B9DD0E81}"/>
              </a:ext>
            </a:extLst>
          </p:cNvPr>
          <p:cNvSpPr txBox="1">
            <a:spLocks/>
          </p:cNvSpPr>
          <p:nvPr/>
        </p:nvSpPr>
        <p:spPr>
          <a:xfrm>
            <a:off x="658476" y="2387245"/>
            <a:ext cx="348634" cy="6660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>
                <a:solidFill>
                  <a:schemeClr val="bg1"/>
                </a:solidFill>
                <a:latin typeface="DM Sans" pitchFamily="2" charset="-18"/>
              </a:rPr>
              <a:t>1</a:t>
            </a:r>
            <a:endParaRPr lang="ru-RU" sz="4000" b="1">
              <a:solidFill>
                <a:schemeClr val="bg1"/>
              </a:solidFill>
              <a:latin typeface="Avenir Next"/>
            </a:endParaRPr>
          </a:p>
        </p:txBody>
      </p:sp>
      <p:grpSp>
        <p:nvGrpSpPr>
          <p:cNvPr id="21" name="Grupa 16">
            <a:extLst>
              <a:ext uri="{FF2B5EF4-FFF2-40B4-BE49-F238E27FC236}">
                <a16:creationId xmlns:a16="http://schemas.microsoft.com/office/drawing/2014/main" id="{8099FCE3-B118-01C3-5780-374DCC52E53A}"/>
              </a:ext>
            </a:extLst>
          </p:cNvPr>
          <p:cNvGrpSpPr/>
          <p:nvPr/>
        </p:nvGrpSpPr>
        <p:grpSpPr>
          <a:xfrm>
            <a:off x="290238" y="288804"/>
            <a:ext cx="48278" cy="300476"/>
            <a:chOff x="290238" y="288804"/>
            <a:chExt cx="48278" cy="300476"/>
          </a:xfrm>
        </p:grpSpPr>
        <p:sp>
          <p:nvSpPr>
            <p:cNvPr id="22" name="!!Google Shape;171;p25">
              <a:extLst>
                <a:ext uri="{FF2B5EF4-FFF2-40B4-BE49-F238E27FC236}">
                  <a16:creationId xmlns:a16="http://schemas.microsoft.com/office/drawing/2014/main" id="{8402F400-D538-C544-51FB-94736888B00B}"/>
                </a:ext>
              </a:extLst>
            </p:cNvPr>
            <p:cNvSpPr/>
            <p:nvPr/>
          </p:nvSpPr>
          <p:spPr>
            <a:xfrm rot="16200000" flipH="1">
              <a:off x="289510" y="290812"/>
              <a:ext cx="49736" cy="45720"/>
            </a:xfrm>
            <a:prstGeom prst="rect">
              <a:avLst/>
            </a:prstGeom>
            <a:solidFill>
              <a:srgbClr val="116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" name="!!Google Shape;172;p25">
              <a:extLst>
                <a:ext uri="{FF2B5EF4-FFF2-40B4-BE49-F238E27FC236}">
                  <a16:creationId xmlns:a16="http://schemas.microsoft.com/office/drawing/2014/main" id="{A9F5DC8D-5B83-F981-150A-66180175B0DA}"/>
                </a:ext>
              </a:extLst>
            </p:cNvPr>
            <p:cNvSpPr/>
            <p:nvPr/>
          </p:nvSpPr>
          <p:spPr>
            <a:xfrm rot="16200000" flipH="1">
              <a:off x="287704" y="415656"/>
              <a:ext cx="50788" cy="45720"/>
            </a:xfrm>
            <a:prstGeom prst="rect">
              <a:avLst/>
            </a:prstGeom>
            <a:solidFill>
              <a:srgbClr val="EE9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" name="!!Google Shape;173;p25">
              <a:extLst>
                <a:ext uri="{FF2B5EF4-FFF2-40B4-BE49-F238E27FC236}">
                  <a16:creationId xmlns:a16="http://schemas.microsoft.com/office/drawing/2014/main" id="{F7CD3A8B-CB6F-9E4E-95E9-80376E91A58F}"/>
                </a:ext>
              </a:extLst>
            </p:cNvPr>
            <p:cNvSpPr/>
            <p:nvPr/>
          </p:nvSpPr>
          <p:spPr>
            <a:xfrm rot="16200000" flipH="1">
              <a:off x="290262" y="541026"/>
              <a:ext cx="50788" cy="45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25" name="!!Title 2">
            <a:extLst>
              <a:ext uri="{FF2B5EF4-FFF2-40B4-BE49-F238E27FC236}">
                <a16:creationId xmlns:a16="http://schemas.microsoft.com/office/drawing/2014/main" id="{68B5A9A1-7F54-7ED4-8D60-B1A70C6ADAD2}"/>
              </a:ext>
            </a:extLst>
          </p:cNvPr>
          <p:cNvSpPr txBox="1">
            <a:spLocks/>
          </p:cNvSpPr>
          <p:nvPr/>
        </p:nvSpPr>
        <p:spPr>
          <a:xfrm>
            <a:off x="470703" y="271488"/>
            <a:ext cx="3431326" cy="334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przygotowanie do wdrożenia AI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pic>
        <p:nvPicPr>
          <p:cNvPr id="49" name="Picture 48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1C185478-8690-09BA-E02E-94569618B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  <p:sp>
        <p:nvSpPr>
          <p:cNvPr id="4" name="pole tekstowe 10">
            <a:extLst>
              <a:ext uri="{FF2B5EF4-FFF2-40B4-BE49-F238E27FC236}">
                <a16:creationId xmlns:a16="http://schemas.microsoft.com/office/drawing/2014/main" id="{EAF16678-6654-9857-EC6C-5FE87AC4E450}"/>
              </a:ext>
            </a:extLst>
          </p:cNvPr>
          <p:cNvSpPr txBox="1"/>
          <p:nvPr/>
        </p:nvSpPr>
        <p:spPr>
          <a:xfrm>
            <a:off x="5017401" y="4651595"/>
            <a:ext cx="301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latin typeface="Avenir Next LT Pro" panose="020B0504020202020204" pitchFamily="34" charset="-18"/>
              </a:rPr>
              <a:t>rozmowa</a:t>
            </a:r>
          </a:p>
        </p:txBody>
      </p:sp>
      <p:sp>
        <p:nvSpPr>
          <p:cNvPr id="5" name="!!Owal 1">
            <a:extLst>
              <a:ext uri="{FF2B5EF4-FFF2-40B4-BE49-F238E27FC236}">
                <a16:creationId xmlns:a16="http://schemas.microsoft.com/office/drawing/2014/main" id="{5EC8DFCA-BFD4-7A20-4360-5F1277852A1C}"/>
              </a:ext>
            </a:extLst>
          </p:cNvPr>
          <p:cNvSpPr/>
          <p:nvPr/>
        </p:nvSpPr>
        <p:spPr>
          <a:xfrm>
            <a:off x="6614532" y="3941045"/>
            <a:ext cx="458993" cy="473336"/>
          </a:xfrm>
          <a:prstGeom prst="ellipse">
            <a:avLst/>
          </a:prstGeom>
          <a:noFill/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!!Owal 2">
            <a:extLst>
              <a:ext uri="{FF2B5EF4-FFF2-40B4-BE49-F238E27FC236}">
                <a16:creationId xmlns:a16="http://schemas.microsoft.com/office/drawing/2014/main" id="{D91A66EE-4613-AD41-4451-F68C4FC48376}"/>
              </a:ext>
            </a:extLst>
          </p:cNvPr>
          <p:cNvSpPr/>
          <p:nvPr/>
        </p:nvSpPr>
        <p:spPr>
          <a:xfrm>
            <a:off x="9398372" y="3941045"/>
            <a:ext cx="458993" cy="473336"/>
          </a:xfrm>
          <a:prstGeom prst="ellipse">
            <a:avLst/>
          </a:prstGeom>
          <a:noFill/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10">
            <a:extLst>
              <a:ext uri="{FF2B5EF4-FFF2-40B4-BE49-F238E27FC236}">
                <a16:creationId xmlns:a16="http://schemas.microsoft.com/office/drawing/2014/main" id="{285289ED-FF51-EC2F-FEC2-6BC8F4573CE6}"/>
              </a:ext>
            </a:extLst>
          </p:cNvPr>
          <p:cNvSpPr txBox="1"/>
          <p:nvPr/>
        </p:nvSpPr>
        <p:spPr>
          <a:xfrm>
            <a:off x="8350234" y="4651595"/>
            <a:ext cx="301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latin typeface="Avenir Next LT Pro" panose="020B0504020202020204" pitchFamily="34" charset="-18"/>
              </a:rPr>
              <a:t>szkolenie</a:t>
            </a:r>
          </a:p>
        </p:txBody>
      </p:sp>
      <p:cxnSp>
        <p:nvCxnSpPr>
          <p:cNvPr id="8" name="!!linia 1">
            <a:extLst>
              <a:ext uri="{FF2B5EF4-FFF2-40B4-BE49-F238E27FC236}">
                <a16:creationId xmlns:a16="http://schemas.microsoft.com/office/drawing/2014/main" id="{6795F852-D474-AD2C-78CA-1C987D394E4C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7073525" y="4177713"/>
            <a:ext cx="2324847" cy="0"/>
          </a:xfrm>
          <a:prstGeom prst="line">
            <a:avLst/>
          </a:prstGeom>
          <a:ln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!!Owal 3">
            <a:extLst>
              <a:ext uri="{FF2B5EF4-FFF2-40B4-BE49-F238E27FC236}">
                <a16:creationId xmlns:a16="http://schemas.microsoft.com/office/drawing/2014/main" id="{7B118428-D7BE-110F-FA25-BCB290F52702}"/>
              </a:ext>
            </a:extLst>
          </p:cNvPr>
          <p:cNvSpPr/>
          <p:nvPr/>
        </p:nvSpPr>
        <p:spPr>
          <a:xfrm>
            <a:off x="8006451" y="1546246"/>
            <a:ext cx="458993" cy="473336"/>
          </a:xfrm>
          <a:prstGeom prst="ellipse">
            <a:avLst/>
          </a:prstGeom>
          <a:solidFill>
            <a:srgbClr val="F67716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10">
            <a:extLst>
              <a:ext uri="{FF2B5EF4-FFF2-40B4-BE49-F238E27FC236}">
                <a16:creationId xmlns:a16="http://schemas.microsoft.com/office/drawing/2014/main" id="{233A07C3-1054-437E-2ED6-6F7C9D0C6531}"/>
              </a:ext>
            </a:extLst>
          </p:cNvPr>
          <p:cNvSpPr txBox="1"/>
          <p:nvPr/>
        </p:nvSpPr>
        <p:spPr>
          <a:xfrm>
            <a:off x="6728816" y="939700"/>
            <a:ext cx="301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latin typeface="Avenir Next LT Pro" panose="020B0504020202020204" pitchFamily="34" charset="-18"/>
              </a:rPr>
              <a:t>testowanie</a:t>
            </a:r>
          </a:p>
        </p:txBody>
      </p:sp>
      <p:cxnSp>
        <p:nvCxnSpPr>
          <p:cNvPr id="11" name="!!linia 2">
            <a:extLst>
              <a:ext uri="{FF2B5EF4-FFF2-40B4-BE49-F238E27FC236}">
                <a16:creationId xmlns:a16="http://schemas.microsoft.com/office/drawing/2014/main" id="{55BFC21B-B7A0-4982-8470-6E2F95D16BA3}"/>
              </a:ext>
            </a:extLst>
          </p:cNvPr>
          <p:cNvCxnSpPr>
            <a:cxnSpLocks/>
            <a:stCxn id="9" idx="5"/>
            <a:endCxn id="6" idx="1"/>
          </p:cNvCxnSpPr>
          <p:nvPr/>
        </p:nvCxnSpPr>
        <p:spPr>
          <a:xfrm>
            <a:off x="8398226" y="1950264"/>
            <a:ext cx="1067364" cy="2060099"/>
          </a:xfrm>
          <a:prstGeom prst="line">
            <a:avLst/>
          </a:prstGeom>
          <a:ln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!!Owal 1">
            <a:extLst>
              <a:ext uri="{FF2B5EF4-FFF2-40B4-BE49-F238E27FC236}">
                <a16:creationId xmlns:a16="http://schemas.microsoft.com/office/drawing/2014/main" id="{7A3ABF81-D1D6-9B65-91CB-ECD3DCF7BC9C}"/>
              </a:ext>
            </a:extLst>
          </p:cNvPr>
          <p:cNvSpPr/>
          <p:nvPr/>
        </p:nvSpPr>
        <p:spPr>
          <a:xfrm>
            <a:off x="6628134" y="3941045"/>
            <a:ext cx="458993" cy="473336"/>
          </a:xfrm>
          <a:prstGeom prst="ellipse">
            <a:avLst/>
          </a:prstGeom>
          <a:noFill/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5092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68A43-EFFD-3E94-607B-AF0204C6F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Title 2">
            <a:extLst>
              <a:ext uri="{FF2B5EF4-FFF2-40B4-BE49-F238E27FC236}">
                <a16:creationId xmlns:a16="http://schemas.microsoft.com/office/drawing/2014/main" id="{4E603D44-86CA-4A7E-9E85-4B3052687DC5}"/>
              </a:ext>
            </a:extLst>
          </p:cNvPr>
          <p:cNvSpPr txBox="1">
            <a:spLocks/>
          </p:cNvSpPr>
          <p:nvPr/>
        </p:nvSpPr>
        <p:spPr>
          <a:xfrm>
            <a:off x="1373280" y="2474797"/>
            <a:ext cx="3808320" cy="4421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>
                <a:solidFill>
                  <a:schemeClr val="bg1"/>
                </a:solidFill>
                <a:latin typeface="DM Sans" pitchFamily="2" charset="-18"/>
              </a:rPr>
              <a:t>budowa zrozumienia zmian</a:t>
            </a:r>
            <a:endParaRPr lang="ru-RU" sz="1800" b="1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2" name="!!Object33">
            <a:extLst>
              <a:ext uri="{FF2B5EF4-FFF2-40B4-BE49-F238E27FC236}">
                <a16:creationId xmlns:a16="http://schemas.microsoft.com/office/drawing/2014/main" id="{3996D6D2-E474-5981-F3B8-6C10D8573F0D}"/>
              </a:ext>
            </a:extLst>
          </p:cNvPr>
          <p:cNvSpPr/>
          <p:nvPr/>
        </p:nvSpPr>
        <p:spPr>
          <a:xfrm rot="5400000">
            <a:off x="475393" y="2338476"/>
            <a:ext cx="714802" cy="714803"/>
          </a:xfrm>
          <a:prstGeom prst="ellipse">
            <a:avLst/>
          </a:prstGeom>
          <a:solidFill>
            <a:srgbClr val="F67716"/>
          </a:solidFill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DDB31F-2CC2-CF3A-E2D5-5BB2221EE036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832794" y="3053279"/>
            <a:ext cx="1" cy="996107"/>
          </a:xfrm>
          <a:prstGeom prst="line">
            <a:avLst/>
          </a:prstGeom>
          <a:ln w="38100">
            <a:solidFill>
              <a:srgbClr val="F67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!!Object34">
            <a:extLst>
              <a:ext uri="{FF2B5EF4-FFF2-40B4-BE49-F238E27FC236}">
                <a16:creationId xmlns:a16="http://schemas.microsoft.com/office/drawing/2014/main" id="{B42759E0-4E8B-2D61-205F-DC727DEDCCF2}"/>
              </a:ext>
            </a:extLst>
          </p:cNvPr>
          <p:cNvSpPr/>
          <p:nvPr/>
        </p:nvSpPr>
        <p:spPr>
          <a:xfrm rot="5400000">
            <a:off x="589693" y="4049386"/>
            <a:ext cx="486200" cy="486201"/>
          </a:xfrm>
          <a:prstGeom prst="ellipse">
            <a:avLst/>
          </a:prstGeom>
          <a:noFill/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!!Title 2">
            <a:extLst>
              <a:ext uri="{FF2B5EF4-FFF2-40B4-BE49-F238E27FC236}">
                <a16:creationId xmlns:a16="http://schemas.microsoft.com/office/drawing/2014/main" id="{8090A6F8-F39B-E3F2-4BA9-06142A3198F9}"/>
              </a:ext>
            </a:extLst>
          </p:cNvPr>
          <p:cNvSpPr txBox="1">
            <a:spLocks/>
          </p:cNvSpPr>
          <p:nvPr/>
        </p:nvSpPr>
        <p:spPr>
          <a:xfrm>
            <a:off x="658476" y="2387245"/>
            <a:ext cx="348634" cy="6660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>
                <a:solidFill>
                  <a:schemeClr val="bg1"/>
                </a:solidFill>
                <a:latin typeface="DM Sans" pitchFamily="2" charset="-18"/>
              </a:rPr>
              <a:t>1</a:t>
            </a:r>
            <a:endParaRPr lang="ru-RU" sz="4000" b="1">
              <a:solidFill>
                <a:schemeClr val="bg1"/>
              </a:solidFill>
              <a:latin typeface="Avenir Next"/>
            </a:endParaRPr>
          </a:p>
        </p:txBody>
      </p:sp>
      <p:grpSp>
        <p:nvGrpSpPr>
          <p:cNvPr id="21" name="Grupa 16">
            <a:extLst>
              <a:ext uri="{FF2B5EF4-FFF2-40B4-BE49-F238E27FC236}">
                <a16:creationId xmlns:a16="http://schemas.microsoft.com/office/drawing/2014/main" id="{CD05B57D-9D72-3B55-C575-42417730A50F}"/>
              </a:ext>
            </a:extLst>
          </p:cNvPr>
          <p:cNvGrpSpPr/>
          <p:nvPr/>
        </p:nvGrpSpPr>
        <p:grpSpPr>
          <a:xfrm>
            <a:off x="290238" y="288804"/>
            <a:ext cx="48278" cy="300476"/>
            <a:chOff x="290238" y="288804"/>
            <a:chExt cx="48278" cy="300476"/>
          </a:xfrm>
        </p:grpSpPr>
        <p:sp>
          <p:nvSpPr>
            <p:cNvPr id="22" name="!!Google Shape;171;p25">
              <a:extLst>
                <a:ext uri="{FF2B5EF4-FFF2-40B4-BE49-F238E27FC236}">
                  <a16:creationId xmlns:a16="http://schemas.microsoft.com/office/drawing/2014/main" id="{191A4607-71C5-FD94-75B5-B0D0E9BC9A29}"/>
                </a:ext>
              </a:extLst>
            </p:cNvPr>
            <p:cNvSpPr/>
            <p:nvPr/>
          </p:nvSpPr>
          <p:spPr>
            <a:xfrm rot="16200000" flipH="1">
              <a:off x="289510" y="290812"/>
              <a:ext cx="49736" cy="45720"/>
            </a:xfrm>
            <a:prstGeom prst="rect">
              <a:avLst/>
            </a:prstGeom>
            <a:solidFill>
              <a:srgbClr val="116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3" name="!!Google Shape;172;p25">
              <a:extLst>
                <a:ext uri="{FF2B5EF4-FFF2-40B4-BE49-F238E27FC236}">
                  <a16:creationId xmlns:a16="http://schemas.microsoft.com/office/drawing/2014/main" id="{EA4DC8EA-076A-6549-F484-A4CB036DD820}"/>
                </a:ext>
              </a:extLst>
            </p:cNvPr>
            <p:cNvSpPr/>
            <p:nvPr/>
          </p:nvSpPr>
          <p:spPr>
            <a:xfrm rot="16200000" flipH="1">
              <a:off x="287704" y="415656"/>
              <a:ext cx="50788" cy="45720"/>
            </a:xfrm>
            <a:prstGeom prst="rect">
              <a:avLst/>
            </a:prstGeom>
            <a:solidFill>
              <a:srgbClr val="EE9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4" name="!!Google Shape;173;p25">
              <a:extLst>
                <a:ext uri="{FF2B5EF4-FFF2-40B4-BE49-F238E27FC236}">
                  <a16:creationId xmlns:a16="http://schemas.microsoft.com/office/drawing/2014/main" id="{521FCD90-6C38-84FE-EE43-6BB3D0BD2432}"/>
                </a:ext>
              </a:extLst>
            </p:cNvPr>
            <p:cNvSpPr/>
            <p:nvPr/>
          </p:nvSpPr>
          <p:spPr>
            <a:xfrm rot="16200000" flipH="1">
              <a:off x="290262" y="541026"/>
              <a:ext cx="50788" cy="45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25" name="!!Title 2">
            <a:extLst>
              <a:ext uri="{FF2B5EF4-FFF2-40B4-BE49-F238E27FC236}">
                <a16:creationId xmlns:a16="http://schemas.microsoft.com/office/drawing/2014/main" id="{A6D69736-D0F5-9926-DB90-F996ABB2CFF9}"/>
              </a:ext>
            </a:extLst>
          </p:cNvPr>
          <p:cNvSpPr txBox="1">
            <a:spLocks/>
          </p:cNvSpPr>
          <p:nvPr/>
        </p:nvSpPr>
        <p:spPr>
          <a:xfrm>
            <a:off x="470703" y="271488"/>
            <a:ext cx="3431326" cy="334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przygotowanie do wdrożenia AI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pic>
        <p:nvPicPr>
          <p:cNvPr id="49" name="Picture 48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4B64B62D-EC3B-49D3-D466-F85A82D27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  <p:sp>
        <p:nvSpPr>
          <p:cNvPr id="4" name="pole tekstowe 10">
            <a:extLst>
              <a:ext uri="{FF2B5EF4-FFF2-40B4-BE49-F238E27FC236}">
                <a16:creationId xmlns:a16="http://schemas.microsoft.com/office/drawing/2014/main" id="{FD1A7DEA-24A7-C944-8BAA-1B9B079B632E}"/>
              </a:ext>
            </a:extLst>
          </p:cNvPr>
          <p:cNvSpPr txBox="1"/>
          <p:nvPr/>
        </p:nvSpPr>
        <p:spPr>
          <a:xfrm>
            <a:off x="5017401" y="4651595"/>
            <a:ext cx="301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latin typeface="Avenir Next LT Pro" panose="020B0504020202020204" pitchFamily="34" charset="-18"/>
              </a:rPr>
              <a:t>rozmowa</a:t>
            </a:r>
          </a:p>
        </p:txBody>
      </p:sp>
      <p:sp>
        <p:nvSpPr>
          <p:cNvPr id="5" name="!!Owal 1">
            <a:extLst>
              <a:ext uri="{FF2B5EF4-FFF2-40B4-BE49-F238E27FC236}">
                <a16:creationId xmlns:a16="http://schemas.microsoft.com/office/drawing/2014/main" id="{1CC70FAC-218C-ED74-D88C-DA0CF50CD0ED}"/>
              </a:ext>
            </a:extLst>
          </p:cNvPr>
          <p:cNvSpPr/>
          <p:nvPr/>
        </p:nvSpPr>
        <p:spPr>
          <a:xfrm>
            <a:off x="6614532" y="3941045"/>
            <a:ext cx="458993" cy="473336"/>
          </a:xfrm>
          <a:prstGeom prst="ellipse">
            <a:avLst/>
          </a:prstGeom>
          <a:noFill/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!!Owal 2">
            <a:extLst>
              <a:ext uri="{FF2B5EF4-FFF2-40B4-BE49-F238E27FC236}">
                <a16:creationId xmlns:a16="http://schemas.microsoft.com/office/drawing/2014/main" id="{B571F701-B281-F705-CEAE-629016270C4C}"/>
              </a:ext>
            </a:extLst>
          </p:cNvPr>
          <p:cNvSpPr/>
          <p:nvPr/>
        </p:nvSpPr>
        <p:spPr>
          <a:xfrm>
            <a:off x="9398372" y="3941045"/>
            <a:ext cx="458993" cy="473336"/>
          </a:xfrm>
          <a:prstGeom prst="ellipse">
            <a:avLst/>
          </a:prstGeom>
          <a:solidFill>
            <a:srgbClr val="F67716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10">
            <a:extLst>
              <a:ext uri="{FF2B5EF4-FFF2-40B4-BE49-F238E27FC236}">
                <a16:creationId xmlns:a16="http://schemas.microsoft.com/office/drawing/2014/main" id="{AC5E69EC-3AA4-9624-4371-3E75F363F858}"/>
              </a:ext>
            </a:extLst>
          </p:cNvPr>
          <p:cNvSpPr txBox="1"/>
          <p:nvPr/>
        </p:nvSpPr>
        <p:spPr>
          <a:xfrm>
            <a:off x="8350234" y="4651595"/>
            <a:ext cx="301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latin typeface="Avenir Next LT Pro" panose="020B0504020202020204" pitchFamily="34" charset="-18"/>
              </a:rPr>
              <a:t>szkolenie</a:t>
            </a:r>
          </a:p>
        </p:txBody>
      </p:sp>
      <p:cxnSp>
        <p:nvCxnSpPr>
          <p:cNvPr id="8" name="!!linia 1">
            <a:extLst>
              <a:ext uri="{FF2B5EF4-FFF2-40B4-BE49-F238E27FC236}">
                <a16:creationId xmlns:a16="http://schemas.microsoft.com/office/drawing/2014/main" id="{EC8264AC-5040-10B4-418D-1DFD407B6808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7073525" y="4177713"/>
            <a:ext cx="2324847" cy="0"/>
          </a:xfrm>
          <a:prstGeom prst="line">
            <a:avLst/>
          </a:prstGeom>
          <a:ln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!!Owal 4">
            <a:extLst>
              <a:ext uri="{FF2B5EF4-FFF2-40B4-BE49-F238E27FC236}">
                <a16:creationId xmlns:a16="http://schemas.microsoft.com/office/drawing/2014/main" id="{5E850897-908F-D594-7484-0D88B7F023AD}"/>
              </a:ext>
            </a:extLst>
          </p:cNvPr>
          <p:cNvSpPr/>
          <p:nvPr/>
        </p:nvSpPr>
        <p:spPr>
          <a:xfrm>
            <a:off x="8006451" y="1546246"/>
            <a:ext cx="458993" cy="473336"/>
          </a:xfrm>
          <a:prstGeom prst="ellipse">
            <a:avLst/>
          </a:prstGeom>
          <a:solidFill>
            <a:srgbClr val="F67716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10">
            <a:extLst>
              <a:ext uri="{FF2B5EF4-FFF2-40B4-BE49-F238E27FC236}">
                <a16:creationId xmlns:a16="http://schemas.microsoft.com/office/drawing/2014/main" id="{1C3EFE11-D748-226D-3068-A0477FE54090}"/>
              </a:ext>
            </a:extLst>
          </p:cNvPr>
          <p:cNvSpPr txBox="1"/>
          <p:nvPr/>
        </p:nvSpPr>
        <p:spPr>
          <a:xfrm>
            <a:off x="6728816" y="939700"/>
            <a:ext cx="301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latin typeface="Avenir Next LT Pro" panose="020B0504020202020204" pitchFamily="34" charset="-18"/>
              </a:rPr>
              <a:t>testowanie</a:t>
            </a:r>
          </a:p>
        </p:txBody>
      </p:sp>
      <p:cxnSp>
        <p:nvCxnSpPr>
          <p:cNvPr id="11" name="!!linia 2">
            <a:extLst>
              <a:ext uri="{FF2B5EF4-FFF2-40B4-BE49-F238E27FC236}">
                <a16:creationId xmlns:a16="http://schemas.microsoft.com/office/drawing/2014/main" id="{AC4CA2C2-6EA5-1EA9-27C6-2478E32FB8C7}"/>
              </a:ext>
            </a:extLst>
          </p:cNvPr>
          <p:cNvCxnSpPr>
            <a:cxnSpLocks/>
            <a:stCxn id="9" idx="5"/>
            <a:endCxn id="6" idx="1"/>
          </p:cNvCxnSpPr>
          <p:nvPr/>
        </p:nvCxnSpPr>
        <p:spPr>
          <a:xfrm>
            <a:off x="8398226" y="1950264"/>
            <a:ext cx="1067364" cy="2060099"/>
          </a:xfrm>
          <a:prstGeom prst="line">
            <a:avLst/>
          </a:prstGeom>
          <a:ln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!!Owal 3">
            <a:extLst>
              <a:ext uri="{FF2B5EF4-FFF2-40B4-BE49-F238E27FC236}">
                <a16:creationId xmlns:a16="http://schemas.microsoft.com/office/drawing/2014/main" id="{067E9026-E4EB-745E-F12F-96F7D2FE69F5}"/>
              </a:ext>
            </a:extLst>
          </p:cNvPr>
          <p:cNvSpPr/>
          <p:nvPr/>
        </p:nvSpPr>
        <p:spPr>
          <a:xfrm>
            <a:off x="6628134" y="3941045"/>
            <a:ext cx="458993" cy="473336"/>
          </a:xfrm>
          <a:prstGeom prst="ellipse">
            <a:avLst/>
          </a:prstGeom>
          <a:solidFill>
            <a:srgbClr val="F67716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!!linia 3">
            <a:extLst>
              <a:ext uri="{FF2B5EF4-FFF2-40B4-BE49-F238E27FC236}">
                <a16:creationId xmlns:a16="http://schemas.microsoft.com/office/drawing/2014/main" id="{D29E0062-98C5-D2F0-8938-39D477493AB9}"/>
              </a:ext>
            </a:extLst>
          </p:cNvPr>
          <p:cNvCxnSpPr>
            <a:cxnSpLocks/>
            <a:stCxn id="9" idx="3"/>
            <a:endCxn id="13" idx="7"/>
          </p:cNvCxnSpPr>
          <p:nvPr/>
        </p:nvCxnSpPr>
        <p:spPr>
          <a:xfrm flipH="1">
            <a:off x="7019909" y="1950264"/>
            <a:ext cx="1053760" cy="2060099"/>
          </a:xfrm>
          <a:prstGeom prst="line">
            <a:avLst/>
          </a:prstGeom>
          <a:ln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326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1DDF3-9A2B-ED56-4C76-0BA4173AC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B9E5D7-F1CE-630B-C7AD-61D4EF8EA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1" name="!!Object33">
            <a:extLst>
              <a:ext uri="{FF2B5EF4-FFF2-40B4-BE49-F238E27FC236}">
                <a16:creationId xmlns:a16="http://schemas.microsoft.com/office/drawing/2014/main" id="{7D67B4D0-8010-2E86-6597-1F15A927A0D3}"/>
              </a:ext>
            </a:extLst>
          </p:cNvPr>
          <p:cNvSpPr/>
          <p:nvPr/>
        </p:nvSpPr>
        <p:spPr>
          <a:xfrm rot="5400000">
            <a:off x="589695" y="2345419"/>
            <a:ext cx="486200" cy="486201"/>
          </a:xfrm>
          <a:prstGeom prst="ellipse">
            <a:avLst/>
          </a:prstGeom>
          <a:noFill/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ED6BBD-1C11-5F5F-156B-89F03BE65977}"/>
              </a:ext>
            </a:extLst>
          </p:cNvPr>
          <p:cNvCxnSpPr>
            <a:cxnSpLocks/>
            <a:stCxn id="11" idx="6"/>
            <a:endCxn id="16" idx="2"/>
          </p:cNvCxnSpPr>
          <p:nvPr/>
        </p:nvCxnSpPr>
        <p:spPr>
          <a:xfrm>
            <a:off x="832795" y="2831620"/>
            <a:ext cx="0" cy="1217766"/>
          </a:xfrm>
          <a:prstGeom prst="line">
            <a:avLst/>
          </a:prstGeom>
          <a:ln w="38100">
            <a:solidFill>
              <a:srgbClr val="F67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!!Object34">
            <a:extLst>
              <a:ext uri="{FF2B5EF4-FFF2-40B4-BE49-F238E27FC236}">
                <a16:creationId xmlns:a16="http://schemas.microsoft.com/office/drawing/2014/main" id="{7BB648F3-3E45-323B-F15C-1BF0BDA48CFF}"/>
              </a:ext>
            </a:extLst>
          </p:cNvPr>
          <p:cNvSpPr/>
          <p:nvPr/>
        </p:nvSpPr>
        <p:spPr>
          <a:xfrm rot="5400000">
            <a:off x="475394" y="4049386"/>
            <a:ext cx="714802" cy="714802"/>
          </a:xfrm>
          <a:prstGeom prst="ellipse">
            <a:avLst/>
          </a:prstGeom>
          <a:solidFill>
            <a:srgbClr val="F67716"/>
          </a:solidFill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!!Title 2">
            <a:extLst>
              <a:ext uri="{FF2B5EF4-FFF2-40B4-BE49-F238E27FC236}">
                <a16:creationId xmlns:a16="http://schemas.microsoft.com/office/drawing/2014/main" id="{E46AF7A8-B68A-12DA-0F1B-EE434EF364B9}"/>
              </a:ext>
            </a:extLst>
          </p:cNvPr>
          <p:cNvSpPr txBox="1">
            <a:spLocks/>
          </p:cNvSpPr>
          <p:nvPr/>
        </p:nvSpPr>
        <p:spPr>
          <a:xfrm>
            <a:off x="589694" y="4098154"/>
            <a:ext cx="348634" cy="6660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>
                <a:solidFill>
                  <a:schemeClr val="bg1"/>
                </a:solidFill>
                <a:latin typeface="DM Sans" pitchFamily="2" charset="-18"/>
              </a:rPr>
              <a:t>2</a:t>
            </a:r>
            <a:endParaRPr lang="ru-RU" sz="4000" b="1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4" name="!!Title 2">
            <a:extLst>
              <a:ext uri="{FF2B5EF4-FFF2-40B4-BE49-F238E27FC236}">
                <a16:creationId xmlns:a16="http://schemas.microsoft.com/office/drawing/2014/main" id="{8EC112BD-76A3-1980-2EC9-3AF538DBA530}"/>
              </a:ext>
            </a:extLst>
          </p:cNvPr>
          <p:cNvSpPr txBox="1">
            <a:spLocks/>
          </p:cNvSpPr>
          <p:nvPr/>
        </p:nvSpPr>
        <p:spPr>
          <a:xfrm>
            <a:off x="1304496" y="4185707"/>
            <a:ext cx="3808320" cy="4421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>
                <a:solidFill>
                  <a:schemeClr val="bg1"/>
                </a:solidFill>
                <a:latin typeface="DM Sans" pitchFamily="2" charset="-18"/>
              </a:rPr>
              <a:t>dobór technologii do procesów</a:t>
            </a:r>
            <a:endParaRPr lang="ru-RU" sz="1800" b="1">
              <a:solidFill>
                <a:schemeClr val="bg1"/>
              </a:solidFill>
              <a:latin typeface="Avenir Next"/>
            </a:endParaRPr>
          </a:p>
        </p:txBody>
      </p:sp>
      <p:grpSp>
        <p:nvGrpSpPr>
          <p:cNvPr id="9" name="Grupa 16">
            <a:extLst>
              <a:ext uri="{FF2B5EF4-FFF2-40B4-BE49-F238E27FC236}">
                <a16:creationId xmlns:a16="http://schemas.microsoft.com/office/drawing/2014/main" id="{8CB1DCC6-51E8-C4D6-1D28-2B80F659FAEF}"/>
              </a:ext>
            </a:extLst>
          </p:cNvPr>
          <p:cNvGrpSpPr/>
          <p:nvPr/>
        </p:nvGrpSpPr>
        <p:grpSpPr>
          <a:xfrm>
            <a:off x="290238" y="288804"/>
            <a:ext cx="48278" cy="300476"/>
            <a:chOff x="290238" y="288804"/>
            <a:chExt cx="48278" cy="300476"/>
          </a:xfrm>
        </p:grpSpPr>
        <p:sp>
          <p:nvSpPr>
            <p:cNvPr id="10" name="!!Google Shape;171;p25">
              <a:extLst>
                <a:ext uri="{FF2B5EF4-FFF2-40B4-BE49-F238E27FC236}">
                  <a16:creationId xmlns:a16="http://schemas.microsoft.com/office/drawing/2014/main" id="{5192D880-C7B5-EF84-CDBC-E70A3E8868DD}"/>
                </a:ext>
              </a:extLst>
            </p:cNvPr>
            <p:cNvSpPr/>
            <p:nvPr/>
          </p:nvSpPr>
          <p:spPr>
            <a:xfrm rot="16200000" flipH="1">
              <a:off x="289510" y="290812"/>
              <a:ext cx="49736" cy="45720"/>
            </a:xfrm>
            <a:prstGeom prst="rect">
              <a:avLst/>
            </a:prstGeom>
            <a:solidFill>
              <a:srgbClr val="116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2" name="!!Google Shape;172;p25">
              <a:extLst>
                <a:ext uri="{FF2B5EF4-FFF2-40B4-BE49-F238E27FC236}">
                  <a16:creationId xmlns:a16="http://schemas.microsoft.com/office/drawing/2014/main" id="{AEF29B92-A467-060F-7584-AC57DC4A0C42}"/>
                </a:ext>
              </a:extLst>
            </p:cNvPr>
            <p:cNvSpPr/>
            <p:nvPr/>
          </p:nvSpPr>
          <p:spPr>
            <a:xfrm rot="16200000" flipH="1">
              <a:off x="287704" y="415656"/>
              <a:ext cx="50788" cy="45720"/>
            </a:xfrm>
            <a:prstGeom prst="rect">
              <a:avLst/>
            </a:prstGeom>
            <a:solidFill>
              <a:srgbClr val="EE9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" name="!!Google Shape;173;p25">
              <a:extLst>
                <a:ext uri="{FF2B5EF4-FFF2-40B4-BE49-F238E27FC236}">
                  <a16:creationId xmlns:a16="http://schemas.microsoft.com/office/drawing/2014/main" id="{7C7678E5-0C29-157E-4BD7-6B893FA807C8}"/>
                </a:ext>
              </a:extLst>
            </p:cNvPr>
            <p:cNvSpPr/>
            <p:nvPr/>
          </p:nvSpPr>
          <p:spPr>
            <a:xfrm rot="16200000" flipH="1">
              <a:off x="290262" y="541026"/>
              <a:ext cx="50788" cy="45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19" name="!!Title 2">
            <a:extLst>
              <a:ext uri="{FF2B5EF4-FFF2-40B4-BE49-F238E27FC236}">
                <a16:creationId xmlns:a16="http://schemas.microsoft.com/office/drawing/2014/main" id="{B216292C-0AAF-5008-ECC8-00FD8615B3B2}"/>
              </a:ext>
            </a:extLst>
          </p:cNvPr>
          <p:cNvSpPr txBox="1">
            <a:spLocks/>
          </p:cNvSpPr>
          <p:nvPr/>
        </p:nvSpPr>
        <p:spPr>
          <a:xfrm>
            <a:off x="470703" y="271488"/>
            <a:ext cx="3431326" cy="334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przygotowanie do wdrożenia AI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74A4584-9F73-77CE-B3AA-353E90157123}"/>
              </a:ext>
            </a:extLst>
          </p:cNvPr>
          <p:cNvSpPr/>
          <p:nvPr/>
        </p:nvSpPr>
        <p:spPr>
          <a:xfrm>
            <a:off x="7152640" y="1529081"/>
            <a:ext cx="1635760" cy="701040"/>
          </a:xfrm>
          <a:prstGeom prst="roundRect">
            <a:avLst/>
          </a:prstGeom>
          <a:noFill/>
          <a:ln>
            <a:solidFill>
              <a:srgbClr val="F1B6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7F4E7D5-24E7-D118-9302-0AC80499E437}"/>
              </a:ext>
            </a:extLst>
          </p:cNvPr>
          <p:cNvSpPr/>
          <p:nvPr/>
        </p:nvSpPr>
        <p:spPr>
          <a:xfrm>
            <a:off x="7152640" y="3161821"/>
            <a:ext cx="1635760" cy="701040"/>
          </a:xfrm>
          <a:prstGeom prst="roundRect">
            <a:avLst/>
          </a:prstGeom>
          <a:noFill/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7EAF0E3-2925-D3B3-BBEC-BD450BF793AC}"/>
              </a:ext>
            </a:extLst>
          </p:cNvPr>
          <p:cNvSpPr/>
          <p:nvPr/>
        </p:nvSpPr>
        <p:spPr>
          <a:xfrm>
            <a:off x="7152640" y="4794561"/>
            <a:ext cx="1635760" cy="701040"/>
          </a:xfrm>
          <a:prstGeom prst="roundRect">
            <a:avLst/>
          </a:prstGeom>
          <a:noFill/>
          <a:ln>
            <a:solidFill>
              <a:srgbClr val="F1B6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892747-688C-88FD-9F56-DEAF7D1262BA}"/>
              </a:ext>
            </a:extLst>
          </p:cNvPr>
          <p:cNvCxnSpPr>
            <a:stCxn id="20" idx="2"/>
            <a:endCxn id="21" idx="0"/>
          </p:cNvCxnSpPr>
          <p:nvPr/>
        </p:nvCxnSpPr>
        <p:spPr>
          <a:xfrm>
            <a:off x="7970520" y="2230121"/>
            <a:ext cx="0" cy="9317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34615C0-1F90-972C-8FB3-3A0392158D4E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7970520" y="3862861"/>
            <a:ext cx="0" cy="9317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!!Title 2">
            <a:extLst>
              <a:ext uri="{FF2B5EF4-FFF2-40B4-BE49-F238E27FC236}">
                <a16:creationId xmlns:a16="http://schemas.microsoft.com/office/drawing/2014/main" id="{1C4DBDC0-3A5C-3AA9-7FBB-2760AED2D2FF}"/>
              </a:ext>
            </a:extLst>
          </p:cNvPr>
          <p:cNvSpPr txBox="1">
            <a:spLocks/>
          </p:cNvSpPr>
          <p:nvPr/>
        </p:nvSpPr>
        <p:spPr>
          <a:xfrm>
            <a:off x="7152640" y="3207920"/>
            <a:ext cx="1635760" cy="4421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200">
                <a:solidFill>
                  <a:schemeClr val="bg1"/>
                </a:solidFill>
                <a:latin typeface="DM Sans" pitchFamily="2" charset="-18"/>
              </a:rPr>
              <a:t>sporządzenie oferty</a:t>
            </a:r>
            <a:endParaRPr lang="ru-RU" sz="12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29" name="!!Title 2">
            <a:extLst>
              <a:ext uri="{FF2B5EF4-FFF2-40B4-BE49-F238E27FC236}">
                <a16:creationId xmlns:a16="http://schemas.microsoft.com/office/drawing/2014/main" id="{7F17AD7E-FC11-223C-3FAE-FEE2CEC01A76}"/>
              </a:ext>
            </a:extLst>
          </p:cNvPr>
          <p:cNvSpPr txBox="1">
            <a:spLocks/>
          </p:cNvSpPr>
          <p:nvPr/>
        </p:nvSpPr>
        <p:spPr>
          <a:xfrm>
            <a:off x="7152640" y="4924001"/>
            <a:ext cx="1635760" cy="4421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200">
                <a:solidFill>
                  <a:schemeClr val="bg1"/>
                </a:solidFill>
                <a:latin typeface="DM Sans" pitchFamily="2" charset="-18"/>
              </a:rPr>
              <a:t>wysłanie oferty do klienta</a:t>
            </a:r>
            <a:endParaRPr lang="ru-RU" sz="12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31" name="!!Title 2">
            <a:extLst>
              <a:ext uri="{FF2B5EF4-FFF2-40B4-BE49-F238E27FC236}">
                <a16:creationId xmlns:a16="http://schemas.microsoft.com/office/drawing/2014/main" id="{79599480-F635-1750-82EE-96F4C6B98198}"/>
              </a:ext>
            </a:extLst>
          </p:cNvPr>
          <p:cNvSpPr txBox="1">
            <a:spLocks/>
          </p:cNvSpPr>
          <p:nvPr/>
        </p:nvSpPr>
        <p:spPr>
          <a:xfrm>
            <a:off x="7152640" y="1421335"/>
            <a:ext cx="1635760" cy="770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200" dirty="0">
                <a:solidFill>
                  <a:schemeClr val="bg1"/>
                </a:solidFill>
                <a:latin typeface="DM Sans" pitchFamily="2" charset="-18"/>
              </a:rPr>
              <a:t>wysłanie materiałów dotyczących rozmowy</a:t>
            </a:r>
            <a:endParaRPr lang="ru-RU" sz="1200" dirty="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32" name="!!Title 2">
            <a:extLst>
              <a:ext uri="{FF2B5EF4-FFF2-40B4-BE49-F238E27FC236}">
                <a16:creationId xmlns:a16="http://schemas.microsoft.com/office/drawing/2014/main" id="{119FF1AF-987A-9BED-B5C3-3F4467CD4760}"/>
              </a:ext>
            </a:extLst>
          </p:cNvPr>
          <p:cNvSpPr txBox="1">
            <a:spLocks/>
          </p:cNvSpPr>
          <p:nvPr/>
        </p:nvSpPr>
        <p:spPr>
          <a:xfrm>
            <a:off x="9408160" y="2124339"/>
            <a:ext cx="1635760" cy="4421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200">
                <a:solidFill>
                  <a:srgbClr val="F67716"/>
                </a:solidFill>
                <a:latin typeface="DM Sans" pitchFamily="2" charset="-18"/>
              </a:rPr>
              <a:t>technologia</a:t>
            </a:r>
            <a:endParaRPr lang="ru-RU" sz="1200">
              <a:solidFill>
                <a:srgbClr val="F67716"/>
              </a:solidFill>
              <a:latin typeface="Avenir Next"/>
            </a:endParaRPr>
          </a:p>
        </p:txBody>
      </p:sp>
      <p:sp>
        <p:nvSpPr>
          <p:cNvPr id="33" name="!!Title 2">
            <a:extLst>
              <a:ext uri="{FF2B5EF4-FFF2-40B4-BE49-F238E27FC236}">
                <a16:creationId xmlns:a16="http://schemas.microsoft.com/office/drawing/2014/main" id="{727DA407-4B19-7044-ADEF-D4FB5C76E2E9}"/>
              </a:ext>
            </a:extLst>
          </p:cNvPr>
          <p:cNvSpPr txBox="1">
            <a:spLocks/>
          </p:cNvSpPr>
          <p:nvPr/>
        </p:nvSpPr>
        <p:spPr>
          <a:xfrm>
            <a:off x="9408160" y="3849344"/>
            <a:ext cx="1635760" cy="4421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200">
                <a:solidFill>
                  <a:srgbClr val="F67716"/>
                </a:solidFill>
                <a:latin typeface="DM Sans" pitchFamily="2" charset="-18"/>
              </a:rPr>
              <a:t>technologia</a:t>
            </a:r>
            <a:endParaRPr lang="ru-RU" sz="1200">
              <a:solidFill>
                <a:srgbClr val="F67716"/>
              </a:solidFill>
              <a:latin typeface="Avenir Next"/>
            </a:endParaRPr>
          </a:p>
        </p:txBody>
      </p:sp>
      <p:sp>
        <p:nvSpPr>
          <p:cNvPr id="34" name="!!Title 2">
            <a:extLst>
              <a:ext uri="{FF2B5EF4-FFF2-40B4-BE49-F238E27FC236}">
                <a16:creationId xmlns:a16="http://schemas.microsoft.com/office/drawing/2014/main" id="{FA384085-5CB4-14AE-21F0-46E30E2A4C3C}"/>
              </a:ext>
            </a:extLst>
          </p:cNvPr>
          <p:cNvSpPr txBox="1">
            <a:spLocks/>
          </p:cNvSpPr>
          <p:nvPr/>
        </p:nvSpPr>
        <p:spPr>
          <a:xfrm>
            <a:off x="9408160" y="5366160"/>
            <a:ext cx="1635760" cy="4421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200">
                <a:solidFill>
                  <a:srgbClr val="F67716"/>
                </a:solidFill>
                <a:latin typeface="DM Sans" pitchFamily="2" charset="-18"/>
              </a:rPr>
              <a:t>technologia</a:t>
            </a:r>
            <a:endParaRPr lang="ru-RU" sz="1200">
              <a:solidFill>
                <a:srgbClr val="F67716"/>
              </a:solidFill>
              <a:latin typeface="Avenir Next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BC8CFB1-A700-A986-F57C-8769FA856FC8}"/>
              </a:ext>
            </a:extLst>
          </p:cNvPr>
          <p:cNvCxnSpPr>
            <a:cxnSpLocks/>
          </p:cNvCxnSpPr>
          <p:nvPr/>
        </p:nvCxnSpPr>
        <p:spPr>
          <a:xfrm flipH="1" flipV="1">
            <a:off x="8874759" y="1920554"/>
            <a:ext cx="817881" cy="4248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E10C086-0268-F9A5-39C8-C461AEC33943}"/>
              </a:ext>
            </a:extLst>
          </p:cNvPr>
          <p:cNvCxnSpPr>
            <a:cxnSpLocks/>
          </p:cNvCxnSpPr>
          <p:nvPr/>
        </p:nvCxnSpPr>
        <p:spPr>
          <a:xfrm flipH="1" flipV="1">
            <a:off x="8874759" y="3512341"/>
            <a:ext cx="817881" cy="4248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29BBB39-367E-85D5-7DB8-D7ACF292AF03}"/>
              </a:ext>
            </a:extLst>
          </p:cNvPr>
          <p:cNvCxnSpPr>
            <a:cxnSpLocks/>
          </p:cNvCxnSpPr>
          <p:nvPr/>
        </p:nvCxnSpPr>
        <p:spPr>
          <a:xfrm flipH="1" flipV="1">
            <a:off x="8874759" y="5104128"/>
            <a:ext cx="817881" cy="4248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206AF744-9C4D-C338-63DF-B4184E7AA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66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73C7F-FD3D-9978-B2A0-908C4E6B2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F3528E-EDF4-0535-141D-C9A86C79C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1" name="!!Object33">
            <a:extLst>
              <a:ext uri="{FF2B5EF4-FFF2-40B4-BE49-F238E27FC236}">
                <a16:creationId xmlns:a16="http://schemas.microsoft.com/office/drawing/2014/main" id="{7DB99BCD-7CFD-A853-489B-C4170FB2E6E5}"/>
              </a:ext>
            </a:extLst>
          </p:cNvPr>
          <p:cNvSpPr/>
          <p:nvPr/>
        </p:nvSpPr>
        <p:spPr>
          <a:xfrm rot="5400000">
            <a:off x="589695" y="2345419"/>
            <a:ext cx="486200" cy="486201"/>
          </a:xfrm>
          <a:prstGeom prst="ellipse">
            <a:avLst/>
          </a:prstGeom>
          <a:noFill/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0912C8-A3DE-85D0-C80F-FD5CE7A59EAD}"/>
              </a:ext>
            </a:extLst>
          </p:cNvPr>
          <p:cNvCxnSpPr>
            <a:cxnSpLocks/>
            <a:stCxn id="11" idx="6"/>
            <a:endCxn id="16" idx="2"/>
          </p:cNvCxnSpPr>
          <p:nvPr/>
        </p:nvCxnSpPr>
        <p:spPr>
          <a:xfrm>
            <a:off x="832795" y="2831620"/>
            <a:ext cx="0" cy="1217766"/>
          </a:xfrm>
          <a:prstGeom prst="line">
            <a:avLst/>
          </a:prstGeom>
          <a:ln w="38100">
            <a:solidFill>
              <a:srgbClr val="F67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!!Object34">
            <a:extLst>
              <a:ext uri="{FF2B5EF4-FFF2-40B4-BE49-F238E27FC236}">
                <a16:creationId xmlns:a16="http://schemas.microsoft.com/office/drawing/2014/main" id="{BA9A58AE-054F-4C57-2620-1EB8639A172E}"/>
              </a:ext>
            </a:extLst>
          </p:cNvPr>
          <p:cNvSpPr/>
          <p:nvPr/>
        </p:nvSpPr>
        <p:spPr>
          <a:xfrm rot="5400000">
            <a:off x="475394" y="4049386"/>
            <a:ext cx="714802" cy="714802"/>
          </a:xfrm>
          <a:prstGeom prst="ellipse">
            <a:avLst/>
          </a:prstGeom>
          <a:solidFill>
            <a:srgbClr val="F67716"/>
          </a:solidFill>
          <a:ln w="38100"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!!Title 2">
            <a:extLst>
              <a:ext uri="{FF2B5EF4-FFF2-40B4-BE49-F238E27FC236}">
                <a16:creationId xmlns:a16="http://schemas.microsoft.com/office/drawing/2014/main" id="{411A580F-C114-918F-78A9-4634AD3C1E07}"/>
              </a:ext>
            </a:extLst>
          </p:cNvPr>
          <p:cNvSpPr txBox="1">
            <a:spLocks/>
          </p:cNvSpPr>
          <p:nvPr/>
        </p:nvSpPr>
        <p:spPr>
          <a:xfrm>
            <a:off x="589694" y="4098154"/>
            <a:ext cx="348634" cy="6660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>
                <a:solidFill>
                  <a:schemeClr val="bg1"/>
                </a:solidFill>
                <a:latin typeface="DM Sans" pitchFamily="2" charset="-18"/>
              </a:rPr>
              <a:t>2</a:t>
            </a:r>
            <a:endParaRPr lang="ru-RU" sz="4000" b="1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4" name="!!Title 2">
            <a:extLst>
              <a:ext uri="{FF2B5EF4-FFF2-40B4-BE49-F238E27FC236}">
                <a16:creationId xmlns:a16="http://schemas.microsoft.com/office/drawing/2014/main" id="{74567133-850A-4724-8A72-1F2615321C65}"/>
              </a:ext>
            </a:extLst>
          </p:cNvPr>
          <p:cNvSpPr txBox="1">
            <a:spLocks/>
          </p:cNvSpPr>
          <p:nvPr/>
        </p:nvSpPr>
        <p:spPr>
          <a:xfrm>
            <a:off x="1304496" y="4185707"/>
            <a:ext cx="3808320" cy="4421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>
                <a:solidFill>
                  <a:schemeClr val="bg1"/>
                </a:solidFill>
                <a:latin typeface="DM Sans" pitchFamily="2" charset="-18"/>
              </a:rPr>
              <a:t>dobór technologii do procesów</a:t>
            </a:r>
            <a:endParaRPr lang="ru-RU" sz="1800" b="1">
              <a:solidFill>
                <a:schemeClr val="bg1"/>
              </a:solidFill>
              <a:latin typeface="Avenir Next"/>
            </a:endParaRPr>
          </a:p>
        </p:txBody>
      </p:sp>
      <p:grpSp>
        <p:nvGrpSpPr>
          <p:cNvPr id="9" name="Grupa 16">
            <a:extLst>
              <a:ext uri="{FF2B5EF4-FFF2-40B4-BE49-F238E27FC236}">
                <a16:creationId xmlns:a16="http://schemas.microsoft.com/office/drawing/2014/main" id="{3532892C-959B-6839-9614-8C772BE00166}"/>
              </a:ext>
            </a:extLst>
          </p:cNvPr>
          <p:cNvGrpSpPr/>
          <p:nvPr/>
        </p:nvGrpSpPr>
        <p:grpSpPr>
          <a:xfrm>
            <a:off x="290238" y="288804"/>
            <a:ext cx="48278" cy="300476"/>
            <a:chOff x="290238" y="288804"/>
            <a:chExt cx="48278" cy="300476"/>
          </a:xfrm>
        </p:grpSpPr>
        <p:sp>
          <p:nvSpPr>
            <p:cNvPr id="10" name="!!Google Shape;171;p25">
              <a:extLst>
                <a:ext uri="{FF2B5EF4-FFF2-40B4-BE49-F238E27FC236}">
                  <a16:creationId xmlns:a16="http://schemas.microsoft.com/office/drawing/2014/main" id="{AF4DEA32-91EB-5FA8-CD2E-B505BAFC05D5}"/>
                </a:ext>
              </a:extLst>
            </p:cNvPr>
            <p:cNvSpPr/>
            <p:nvPr/>
          </p:nvSpPr>
          <p:spPr>
            <a:xfrm rot="16200000" flipH="1">
              <a:off x="289510" y="290812"/>
              <a:ext cx="49736" cy="45720"/>
            </a:xfrm>
            <a:prstGeom prst="rect">
              <a:avLst/>
            </a:prstGeom>
            <a:solidFill>
              <a:srgbClr val="116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2" name="!!Google Shape;172;p25">
              <a:extLst>
                <a:ext uri="{FF2B5EF4-FFF2-40B4-BE49-F238E27FC236}">
                  <a16:creationId xmlns:a16="http://schemas.microsoft.com/office/drawing/2014/main" id="{91386B36-2F7D-E30B-4106-A8CD4083285C}"/>
                </a:ext>
              </a:extLst>
            </p:cNvPr>
            <p:cNvSpPr/>
            <p:nvPr/>
          </p:nvSpPr>
          <p:spPr>
            <a:xfrm rot="16200000" flipH="1">
              <a:off x="287704" y="415656"/>
              <a:ext cx="50788" cy="45720"/>
            </a:xfrm>
            <a:prstGeom prst="rect">
              <a:avLst/>
            </a:prstGeom>
            <a:solidFill>
              <a:srgbClr val="EE9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" name="!!Google Shape;173;p25">
              <a:extLst>
                <a:ext uri="{FF2B5EF4-FFF2-40B4-BE49-F238E27FC236}">
                  <a16:creationId xmlns:a16="http://schemas.microsoft.com/office/drawing/2014/main" id="{7D7841B1-8BDD-F94B-6369-2AB1BEC0D328}"/>
                </a:ext>
              </a:extLst>
            </p:cNvPr>
            <p:cNvSpPr/>
            <p:nvPr/>
          </p:nvSpPr>
          <p:spPr>
            <a:xfrm rot="16200000" flipH="1">
              <a:off x="290262" y="541026"/>
              <a:ext cx="50788" cy="45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19" name="!!Title 2">
            <a:extLst>
              <a:ext uri="{FF2B5EF4-FFF2-40B4-BE49-F238E27FC236}">
                <a16:creationId xmlns:a16="http://schemas.microsoft.com/office/drawing/2014/main" id="{76567D58-AE07-D918-70AA-AE771FA6C3F5}"/>
              </a:ext>
            </a:extLst>
          </p:cNvPr>
          <p:cNvSpPr txBox="1">
            <a:spLocks/>
          </p:cNvSpPr>
          <p:nvPr/>
        </p:nvSpPr>
        <p:spPr>
          <a:xfrm>
            <a:off x="470703" y="271488"/>
            <a:ext cx="3431326" cy="334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przygotowanie do wdrożenia AI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pic>
        <p:nvPicPr>
          <p:cNvPr id="44" name="Picture 43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047DE80F-CEBE-68D7-D180-E3F5733A8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  <p:pic>
        <p:nvPicPr>
          <p:cNvPr id="6" name="Picture 5" descr="A diagram of a workflow&#10;&#10;AI-generated content may be incorrect.">
            <a:extLst>
              <a:ext uri="{FF2B5EF4-FFF2-40B4-BE49-F238E27FC236}">
                <a16:creationId xmlns:a16="http://schemas.microsoft.com/office/drawing/2014/main" id="{C9BF8F62-CF1F-0CA5-9731-1704A68C2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2" b="6667"/>
          <a:stretch/>
        </p:blipFill>
        <p:spPr>
          <a:xfrm>
            <a:off x="5426165" y="1068667"/>
            <a:ext cx="5933038" cy="472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0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C0B6A-24A1-905B-0ED8-E0BE78374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02449CA2-EFF3-3993-E89E-BA260A681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  <p:sp>
        <p:nvSpPr>
          <p:cNvPr id="52" name="!!Title 2">
            <a:extLst>
              <a:ext uri="{FF2B5EF4-FFF2-40B4-BE49-F238E27FC236}">
                <a16:creationId xmlns:a16="http://schemas.microsoft.com/office/drawing/2014/main" id="{C9AC9D95-6125-E121-0812-827923729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702" y="271488"/>
            <a:ext cx="3826977" cy="334054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transformacja AI w firmie transportowej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3" name="!!Google Shape;171;p25">
            <a:extLst>
              <a:ext uri="{FF2B5EF4-FFF2-40B4-BE49-F238E27FC236}">
                <a16:creationId xmlns:a16="http://schemas.microsoft.com/office/drawing/2014/main" id="{1DB54197-9FD6-B72B-BD08-64878B0B6A24}"/>
              </a:ext>
            </a:extLst>
          </p:cNvPr>
          <p:cNvSpPr/>
          <p:nvPr/>
        </p:nvSpPr>
        <p:spPr>
          <a:xfrm rot="16200000" flipH="1">
            <a:off x="289510" y="290812"/>
            <a:ext cx="49736" cy="45720"/>
          </a:xfrm>
          <a:prstGeom prst="rect">
            <a:avLst/>
          </a:prstGeom>
          <a:solidFill>
            <a:srgbClr val="116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4" name="!!Google Shape;172;p25">
            <a:extLst>
              <a:ext uri="{FF2B5EF4-FFF2-40B4-BE49-F238E27FC236}">
                <a16:creationId xmlns:a16="http://schemas.microsoft.com/office/drawing/2014/main" id="{CF4E98DC-4940-88E8-2D20-B2D416EC4B46}"/>
              </a:ext>
            </a:extLst>
          </p:cNvPr>
          <p:cNvSpPr/>
          <p:nvPr/>
        </p:nvSpPr>
        <p:spPr>
          <a:xfrm rot="16200000" flipH="1">
            <a:off x="287704" y="415656"/>
            <a:ext cx="50788" cy="45720"/>
          </a:xfrm>
          <a:prstGeom prst="rect">
            <a:avLst/>
          </a:prstGeom>
          <a:solidFill>
            <a:srgbClr val="EE9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5" name="!!Google Shape;173;p25">
            <a:extLst>
              <a:ext uri="{FF2B5EF4-FFF2-40B4-BE49-F238E27FC236}">
                <a16:creationId xmlns:a16="http://schemas.microsoft.com/office/drawing/2014/main" id="{C219CC72-B919-365D-DE01-1B4E2E089963}"/>
              </a:ext>
            </a:extLst>
          </p:cNvPr>
          <p:cNvSpPr/>
          <p:nvPr/>
        </p:nvSpPr>
        <p:spPr>
          <a:xfrm rot="16200000" flipH="1">
            <a:off x="290262" y="541026"/>
            <a:ext cx="50788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6" name="!!Title 2">
            <a:extLst>
              <a:ext uri="{FF2B5EF4-FFF2-40B4-BE49-F238E27FC236}">
                <a16:creationId xmlns:a16="http://schemas.microsoft.com/office/drawing/2014/main" id="{945D27CF-3367-F792-39CC-C4125C2D50B2}"/>
              </a:ext>
            </a:extLst>
          </p:cNvPr>
          <p:cNvSpPr txBox="1">
            <a:spLocks/>
          </p:cNvSpPr>
          <p:nvPr/>
        </p:nvSpPr>
        <p:spPr>
          <a:xfrm>
            <a:off x="6219652" y="5401619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standardy zarządzania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2846887-E641-2B3C-F360-A5F2F55E1EF0}"/>
              </a:ext>
            </a:extLst>
          </p:cNvPr>
          <p:cNvCxnSpPr>
            <a:cxnSpLocks/>
          </p:cNvCxnSpPr>
          <p:nvPr/>
        </p:nvCxnSpPr>
        <p:spPr>
          <a:xfrm>
            <a:off x="5547385" y="960699"/>
            <a:ext cx="0" cy="5509549"/>
          </a:xfrm>
          <a:prstGeom prst="line">
            <a:avLst/>
          </a:prstGeom>
          <a:ln>
            <a:solidFill>
              <a:srgbClr val="F677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!!Oval 61">
            <a:extLst>
              <a:ext uri="{FF2B5EF4-FFF2-40B4-BE49-F238E27FC236}">
                <a16:creationId xmlns:a16="http://schemas.microsoft.com/office/drawing/2014/main" id="{1C443268-6C36-3CB0-A407-85506B46856D}"/>
              </a:ext>
            </a:extLst>
          </p:cNvPr>
          <p:cNvSpPr/>
          <p:nvPr/>
        </p:nvSpPr>
        <p:spPr>
          <a:xfrm>
            <a:off x="5373768" y="5447231"/>
            <a:ext cx="347231" cy="339424"/>
          </a:xfrm>
          <a:prstGeom prst="ellipse">
            <a:avLst/>
          </a:prstGeom>
          <a:solidFill>
            <a:srgbClr val="F67716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20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876BD-18BB-71F5-5176-62734FEF3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oup of small dots in the sky&#10;&#10;AI-generated content may be incorrect.">
            <a:extLst>
              <a:ext uri="{FF2B5EF4-FFF2-40B4-BE49-F238E27FC236}">
                <a16:creationId xmlns:a16="http://schemas.microsoft.com/office/drawing/2014/main" id="{A3846B78-D26A-85A3-80F5-353F61287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" y="-9019"/>
            <a:ext cx="2445684" cy="6858000"/>
          </a:xfrm>
          <a:prstGeom prst="rect">
            <a:avLst/>
          </a:prstGeom>
        </p:spPr>
      </p:pic>
      <p:pic>
        <p:nvPicPr>
          <p:cNvPr id="35" name="Picture 34" descr="A space ship in the sky&#10;&#10;AI-generated content may be incorrect.">
            <a:extLst>
              <a:ext uri="{FF2B5EF4-FFF2-40B4-BE49-F238E27FC236}">
                <a16:creationId xmlns:a16="http://schemas.microsoft.com/office/drawing/2014/main" id="{058488AA-F5D4-B12A-4602-9D9E3DA65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64" y="-9019"/>
            <a:ext cx="2445684" cy="6858000"/>
          </a:xfrm>
          <a:prstGeom prst="rect">
            <a:avLst/>
          </a:prstGeom>
        </p:spPr>
      </p:pic>
      <p:pic>
        <p:nvPicPr>
          <p:cNvPr id="38" name="Picture 37" descr="A person with many colored lights&#10;&#10;AI-generated content may be incorrect.">
            <a:extLst>
              <a:ext uri="{FF2B5EF4-FFF2-40B4-BE49-F238E27FC236}">
                <a16:creationId xmlns:a16="http://schemas.microsoft.com/office/drawing/2014/main" id="{B3E1CD71-4D91-3EB4-1AB2-DB20A29A7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948" y="-9019"/>
            <a:ext cx="2445684" cy="6858000"/>
          </a:xfrm>
          <a:prstGeom prst="rect">
            <a:avLst/>
          </a:prstGeom>
        </p:spPr>
      </p:pic>
      <p:pic>
        <p:nvPicPr>
          <p:cNvPr id="40" name="Picture 39" descr="A group of stars in the sky&#10;&#10;AI-generated content may be incorrect.">
            <a:extLst>
              <a:ext uri="{FF2B5EF4-FFF2-40B4-BE49-F238E27FC236}">
                <a16:creationId xmlns:a16="http://schemas.microsoft.com/office/drawing/2014/main" id="{AF3F9B1B-CE1F-1859-5550-167500AB2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32" y="9019"/>
            <a:ext cx="2445684" cy="6858000"/>
          </a:xfrm>
          <a:prstGeom prst="rect">
            <a:avLst/>
          </a:prstGeom>
        </p:spPr>
      </p:pic>
      <p:pic>
        <p:nvPicPr>
          <p:cNvPr id="44" name="Picture 43" descr="A blue and purple lights in the sky&#10;&#10;AI-generated content may be incorrect.">
            <a:extLst>
              <a:ext uri="{FF2B5EF4-FFF2-40B4-BE49-F238E27FC236}">
                <a16:creationId xmlns:a16="http://schemas.microsoft.com/office/drawing/2014/main" id="{72482D21-0AB0-B4F6-1A02-B2E9839B3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16" y="9019"/>
            <a:ext cx="244568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CF4C2E-61A9-C708-1F6C-AB85C287A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pSp>
        <p:nvGrpSpPr>
          <p:cNvPr id="9" name="Grupa 16">
            <a:extLst>
              <a:ext uri="{FF2B5EF4-FFF2-40B4-BE49-F238E27FC236}">
                <a16:creationId xmlns:a16="http://schemas.microsoft.com/office/drawing/2014/main" id="{83481078-E2F2-F5FF-B91D-14D2F5841836}"/>
              </a:ext>
            </a:extLst>
          </p:cNvPr>
          <p:cNvGrpSpPr/>
          <p:nvPr/>
        </p:nvGrpSpPr>
        <p:grpSpPr>
          <a:xfrm>
            <a:off x="290238" y="288804"/>
            <a:ext cx="48278" cy="300476"/>
            <a:chOff x="290238" y="288804"/>
            <a:chExt cx="48278" cy="300476"/>
          </a:xfrm>
        </p:grpSpPr>
        <p:sp>
          <p:nvSpPr>
            <p:cNvPr id="10" name="!!Google Shape;171;p25">
              <a:extLst>
                <a:ext uri="{FF2B5EF4-FFF2-40B4-BE49-F238E27FC236}">
                  <a16:creationId xmlns:a16="http://schemas.microsoft.com/office/drawing/2014/main" id="{17AE29A0-92DA-4723-FAAA-463FB81CB65A}"/>
                </a:ext>
              </a:extLst>
            </p:cNvPr>
            <p:cNvSpPr/>
            <p:nvPr/>
          </p:nvSpPr>
          <p:spPr>
            <a:xfrm rot="16200000" flipH="1">
              <a:off x="289510" y="290812"/>
              <a:ext cx="49736" cy="45720"/>
            </a:xfrm>
            <a:prstGeom prst="rect">
              <a:avLst/>
            </a:prstGeom>
            <a:solidFill>
              <a:srgbClr val="116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2" name="!!Google Shape;172;p25">
              <a:extLst>
                <a:ext uri="{FF2B5EF4-FFF2-40B4-BE49-F238E27FC236}">
                  <a16:creationId xmlns:a16="http://schemas.microsoft.com/office/drawing/2014/main" id="{2ACCE390-C9B1-0D18-F191-B86A99F0D33F}"/>
                </a:ext>
              </a:extLst>
            </p:cNvPr>
            <p:cNvSpPr/>
            <p:nvPr/>
          </p:nvSpPr>
          <p:spPr>
            <a:xfrm rot="16200000" flipH="1">
              <a:off x="287704" y="415656"/>
              <a:ext cx="50788" cy="45720"/>
            </a:xfrm>
            <a:prstGeom prst="rect">
              <a:avLst/>
            </a:prstGeom>
            <a:solidFill>
              <a:srgbClr val="EE9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7" name="!!Google Shape;173;p25">
              <a:extLst>
                <a:ext uri="{FF2B5EF4-FFF2-40B4-BE49-F238E27FC236}">
                  <a16:creationId xmlns:a16="http://schemas.microsoft.com/office/drawing/2014/main" id="{01F8CF1B-B20D-2CC2-9B4A-D5B752184FE1}"/>
                </a:ext>
              </a:extLst>
            </p:cNvPr>
            <p:cNvSpPr/>
            <p:nvPr/>
          </p:nvSpPr>
          <p:spPr>
            <a:xfrm rot="16200000" flipH="1">
              <a:off x="290262" y="541026"/>
              <a:ext cx="50788" cy="45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19" name="!!Title 2">
            <a:extLst>
              <a:ext uri="{FF2B5EF4-FFF2-40B4-BE49-F238E27FC236}">
                <a16:creationId xmlns:a16="http://schemas.microsoft.com/office/drawing/2014/main" id="{0A6750C4-54E6-6A4E-61C3-23A05639F5E7}"/>
              </a:ext>
            </a:extLst>
          </p:cNvPr>
          <p:cNvSpPr txBox="1">
            <a:spLocks/>
          </p:cNvSpPr>
          <p:nvPr/>
        </p:nvSpPr>
        <p:spPr>
          <a:xfrm>
            <a:off x="470703" y="271488"/>
            <a:ext cx="3431326" cy="334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przygotowanie do wdrożenia AI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46" name="!!Title 2">
            <a:extLst>
              <a:ext uri="{FF2B5EF4-FFF2-40B4-BE49-F238E27FC236}">
                <a16:creationId xmlns:a16="http://schemas.microsoft.com/office/drawing/2014/main" id="{613BA6E9-CD0E-DC35-59E3-8DCBBA8E82AB}"/>
              </a:ext>
            </a:extLst>
          </p:cNvPr>
          <p:cNvSpPr txBox="1">
            <a:spLocks/>
          </p:cNvSpPr>
          <p:nvPr/>
        </p:nvSpPr>
        <p:spPr>
          <a:xfrm>
            <a:off x="4390942" y="-496259"/>
            <a:ext cx="3248205" cy="13378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>
                <a:solidFill>
                  <a:schemeClr val="bg1"/>
                </a:solidFill>
                <a:latin typeface="DM Sans" pitchFamily="2" charset="-18"/>
              </a:rPr>
              <a:t>człowiek</a:t>
            </a:r>
            <a:endParaRPr lang="ru-RU" sz="2800" b="1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47" name="!!Title 2">
            <a:extLst>
              <a:ext uri="{FF2B5EF4-FFF2-40B4-BE49-F238E27FC236}">
                <a16:creationId xmlns:a16="http://schemas.microsoft.com/office/drawing/2014/main" id="{ECBAC696-F235-F91E-D3CF-EC1767E6D9C8}"/>
              </a:ext>
            </a:extLst>
          </p:cNvPr>
          <p:cNvSpPr txBox="1">
            <a:spLocks/>
          </p:cNvSpPr>
          <p:nvPr/>
        </p:nvSpPr>
        <p:spPr>
          <a:xfrm>
            <a:off x="6430777" y="2344247"/>
            <a:ext cx="3248205" cy="13378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>
                <a:solidFill>
                  <a:schemeClr val="bg1"/>
                </a:solidFill>
                <a:latin typeface="DM Sans" pitchFamily="2" charset="-18"/>
              </a:rPr>
              <a:t>narzędzia</a:t>
            </a:r>
            <a:endParaRPr lang="ru-RU" sz="2800" b="1">
              <a:solidFill>
                <a:schemeClr val="bg1"/>
              </a:solidFill>
              <a:latin typeface="Avenir Next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0ACAE98-1C12-0EBD-21B5-CC4AC1257DAB}"/>
              </a:ext>
            </a:extLst>
          </p:cNvPr>
          <p:cNvCxnSpPr>
            <a:cxnSpLocks/>
          </p:cNvCxnSpPr>
          <p:nvPr/>
        </p:nvCxnSpPr>
        <p:spPr>
          <a:xfrm flipH="1" flipV="1">
            <a:off x="7590874" y="1408780"/>
            <a:ext cx="232003" cy="1768043"/>
          </a:xfrm>
          <a:prstGeom prst="straightConnector1">
            <a:avLst/>
          </a:prstGeom>
          <a:ln>
            <a:solidFill>
              <a:srgbClr val="F6771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E09D707-B3A2-BAB9-82B3-C47F9DA6F5E9}"/>
              </a:ext>
            </a:extLst>
          </p:cNvPr>
          <p:cNvCxnSpPr>
            <a:cxnSpLocks/>
          </p:cNvCxnSpPr>
          <p:nvPr/>
        </p:nvCxnSpPr>
        <p:spPr>
          <a:xfrm flipH="1" flipV="1">
            <a:off x="4516433" y="1724628"/>
            <a:ext cx="3306444" cy="1452195"/>
          </a:xfrm>
          <a:prstGeom prst="straightConnector1">
            <a:avLst/>
          </a:prstGeom>
          <a:ln>
            <a:solidFill>
              <a:srgbClr val="F6771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!!Title 2">
            <a:extLst>
              <a:ext uri="{FF2B5EF4-FFF2-40B4-BE49-F238E27FC236}">
                <a16:creationId xmlns:a16="http://schemas.microsoft.com/office/drawing/2014/main" id="{7D2D9480-2557-D9D8-DB13-41A4D0E71920}"/>
              </a:ext>
            </a:extLst>
          </p:cNvPr>
          <p:cNvSpPr txBox="1">
            <a:spLocks/>
          </p:cNvSpPr>
          <p:nvPr/>
        </p:nvSpPr>
        <p:spPr>
          <a:xfrm>
            <a:off x="63596" y="2059316"/>
            <a:ext cx="3248205" cy="13378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>
                <a:solidFill>
                  <a:schemeClr val="bg1"/>
                </a:solidFill>
                <a:latin typeface="DM Sans" pitchFamily="2" charset="-18"/>
              </a:rPr>
              <a:t>środowisko</a:t>
            </a:r>
            <a:endParaRPr lang="ru-RU" sz="2800" b="1">
              <a:solidFill>
                <a:schemeClr val="bg1"/>
              </a:solidFill>
              <a:latin typeface="Avenir Next"/>
            </a:endParaRPr>
          </a:p>
        </p:txBody>
      </p:sp>
      <p:pic>
        <p:nvPicPr>
          <p:cNvPr id="3" name="Picture 2" descr="A white and black logo&#10;&#10;AI-generated content may be incorrect.">
            <a:extLst>
              <a:ext uri="{FF2B5EF4-FFF2-40B4-BE49-F238E27FC236}">
                <a16:creationId xmlns:a16="http://schemas.microsoft.com/office/drawing/2014/main" id="{10F1C163-7168-307C-99CB-5E118718B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741" y="-115556"/>
            <a:ext cx="2390252" cy="149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47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6E5D-3F82-12CD-C899-5EB27D948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ght bulb with a glowing light&#10;&#10;AI-generated content may be incorrect.">
            <a:extLst>
              <a:ext uri="{FF2B5EF4-FFF2-40B4-BE49-F238E27FC236}">
                <a16:creationId xmlns:a16="http://schemas.microsoft.com/office/drawing/2014/main" id="{1C30AB3E-7E14-1743-EB47-5E39D207D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6" y="25121"/>
            <a:ext cx="12192000" cy="6832879"/>
          </a:xfrm>
          <a:prstGeom prst="rect">
            <a:avLst/>
          </a:prstGeom>
        </p:spPr>
      </p:pic>
      <p:sp>
        <p:nvSpPr>
          <p:cNvPr id="26" name="!!II">
            <a:extLst>
              <a:ext uri="{FF2B5EF4-FFF2-40B4-BE49-F238E27FC236}">
                <a16:creationId xmlns:a16="http://schemas.microsoft.com/office/drawing/2014/main" id="{F7D66266-30D3-8E85-9E1F-DDD54E800E68}"/>
              </a:ext>
            </a:extLst>
          </p:cNvPr>
          <p:cNvSpPr/>
          <p:nvPr/>
        </p:nvSpPr>
        <p:spPr>
          <a:xfrm>
            <a:off x="-2157046" y="-25121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9E9EDA">
                  <a:alpha val="0"/>
                </a:srgbClr>
              </a:gs>
              <a:gs pos="89000">
                <a:srgbClr val="7D7DB4">
                  <a:alpha val="20000"/>
                </a:srgbClr>
              </a:gs>
              <a:gs pos="67000">
                <a:srgbClr val="454573">
                  <a:alpha val="60000"/>
                </a:srgbClr>
              </a:gs>
              <a:gs pos="55000">
                <a:srgbClr val="363662">
                  <a:alpha val="80000"/>
                </a:srgbClr>
              </a:gs>
              <a:gs pos="77000">
                <a:srgbClr val="5B5B8D">
                  <a:alpha val="40000"/>
                </a:srgbClr>
              </a:gs>
              <a:gs pos="41000">
                <a:srgbClr val="18184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10A0F125-D5D2-098B-C1C1-478C233AFE12}"/>
              </a:ext>
            </a:extLst>
          </p:cNvPr>
          <p:cNvSpPr txBox="1"/>
          <p:nvPr/>
        </p:nvSpPr>
        <p:spPr>
          <a:xfrm>
            <a:off x="1014883" y="2677864"/>
            <a:ext cx="7928149" cy="1502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Jakie kompetencje </a:t>
            </a:r>
            <a:r>
              <a:rPr lang="pl-PL" sz="3200">
                <a:solidFill>
                  <a:srgbClr val="F677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rozwijać w zespole</a:t>
            </a:r>
            <a:r>
              <a:rPr lang="pl-P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-18"/>
              </a:rPr>
              <a:t>, żeby ludzie wykorzystywali AI?</a:t>
            </a:r>
            <a:endParaRPr lang="pl-PL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64533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A473D-AD7E-490C-8E72-6FD7BAB51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16">
            <a:extLst>
              <a:ext uri="{FF2B5EF4-FFF2-40B4-BE49-F238E27FC236}">
                <a16:creationId xmlns:a16="http://schemas.microsoft.com/office/drawing/2014/main" id="{4ED36562-6638-ED3C-8BDE-CCE8C053850D}"/>
              </a:ext>
            </a:extLst>
          </p:cNvPr>
          <p:cNvGrpSpPr/>
          <p:nvPr/>
        </p:nvGrpSpPr>
        <p:grpSpPr>
          <a:xfrm>
            <a:off x="290238" y="288804"/>
            <a:ext cx="48278" cy="300476"/>
            <a:chOff x="290238" y="288804"/>
            <a:chExt cx="48278" cy="300476"/>
          </a:xfrm>
        </p:grpSpPr>
        <p:sp>
          <p:nvSpPr>
            <p:cNvPr id="4" name="!!Google Shape;171;p25">
              <a:extLst>
                <a:ext uri="{FF2B5EF4-FFF2-40B4-BE49-F238E27FC236}">
                  <a16:creationId xmlns:a16="http://schemas.microsoft.com/office/drawing/2014/main" id="{6BC01ECE-9C16-690A-DD76-D7D04904DA94}"/>
                </a:ext>
              </a:extLst>
            </p:cNvPr>
            <p:cNvSpPr/>
            <p:nvPr/>
          </p:nvSpPr>
          <p:spPr>
            <a:xfrm rot="16200000" flipH="1">
              <a:off x="289510" y="290812"/>
              <a:ext cx="49736" cy="45720"/>
            </a:xfrm>
            <a:prstGeom prst="rect">
              <a:avLst/>
            </a:prstGeom>
            <a:solidFill>
              <a:srgbClr val="116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6" name="!!Google Shape;172;p25">
              <a:extLst>
                <a:ext uri="{FF2B5EF4-FFF2-40B4-BE49-F238E27FC236}">
                  <a16:creationId xmlns:a16="http://schemas.microsoft.com/office/drawing/2014/main" id="{F6AD16FF-1930-5129-5FD4-ACE42A86D476}"/>
                </a:ext>
              </a:extLst>
            </p:cNvPr>
            <p:cNvSpPr/>
            <p:nvPr/>
          </p:nvSpPr>
          <p:spPr>
            <a:xfrm rot="16200000" flipH="1">
              <a:off x="287704" y="415656"/>
              <a:ext cx="50788" cy="45720"/>
            </a:xfrm>
            <a:prstGeom prst="rect">
              <a:avLst/>
            </a:prstGeom>
            <a:solidFill>
              <a:srgbClr val="EE9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7" name="!!Google Shape;173;p25">
              <a:extLst>
                <a:ext uri="{FF2B5EF4-FFF2-40B4-BE49-F238E27FC236}">
                  <a16:creationId xmlns:a16="http://schemas.microsoft.com/office/drawing/2014/main" id="{BAA9C830-F12C-7BB4-7AF1-F78493AB0833}"/>
                </a:ext>
              </a:extLst>
            </p:cNvPr>
            <p:cNvSpPr/>
            <p:nvPr/>
          </p:nvSpPr>
          <p:spPr>
            <a:xfrm rot="16200000" flipH="1">
              <a:off x="290262" y="541026"/>
              <a:ext cx="50788" cy="45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sp>
        <p:nvSpPr>
          <p:cNvPr id="8" name="!!Title 2">
            <a:extLst>
              <a:ext uri="{FF2B5EF4-FFF2-40B4-BE49-F238E27FC236}">
                <a16:creationId xmlns:a16="http://schemas.microsoft.com/office/drawing/2014/main" id="{FE633663-3A26-D25E-D051-A5D17F3FDC91}"/>
              </a:ext>
            </a:extLst>
          </p:cNvPr>
          <p:cNvSpPr txBox="1">
            <a:spLocks/>
          </p:cNvSpPr>
          <p:nvPr/>
        </p:nvSpPr>
        <p:spPr>
          <a:xfrm>
            <a:off x="470703" y="271488"/>
            <a:ext cx="3431326" cy="334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rozwój kompetencji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10" name="Owal 2">
            <a:extLst>
              <a:ext uri="{FF2B5EF4-FFF2-40B4-BE49-F238E27FC236}">
                <a16:creationId xmlns:a16="http://schemas.microsoft.com/office/drawing/2014/main" id="{B0A5CB94-A13E-027E-86B0-6FBE7543256E}"/>
              </a:ext>
            </a:extLst>
          </p:cNvPr>
          <p:cNvSpPr/>
          <p:nvPr/>
        </p:nvSpPr>
        <p:spPr>
          <a:xfrm>
            <a:off x="7454690" y="1801203"/>
            <a:ext cx="167856" cy="177217"/>
          </a:xfrm>
          <a:prstGeom prst="ellipse">
            <a:avLst/>
          </a:prstGeom>
          <a:solidFill>
            <a:srgbClr val="F67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23">
            <a:extLst>
              <a:ext uri="{FF2B5EF4-FFF2-40B4-BE49-F238E27FC236}">
                <a16:creationId xmlns:a16="http://schemas.microsoft.com/office/drawing/2014/main" id="{059B6C9A-8EA7-6AF3-BD11-C5024627A932}"/>
              </a:ext>
            </a:extLst>
          </p:cNvPr>
          <p:cNvSpPr txBox="1"/>
          <p:nvPr/>
        </p:nvSpPr>
        <p:spPr>
          <a:xfrm>
            <a:off x="6031487" y="1114322"/>
            <a:ext cx="301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chemeClr val="bg1"/>
                </a:solidFill>
                <a:latin typeface="Avenir Next LT Pro" panose="020B0504020202020204" pitchFamily="34" charset="-18"/>
              </a:rPr>
              <a:t>cyfrowa inteligencja</a:t>
            </a:r>
          </a:p>
        </p:txBody>
      </p:sp>
      <p:sp>
        <p:nvSpPr>
          <p:cNvPr id="12" name="Owal 3">
            <a:extLst>
              <a:ext uri="{FF2B5EF4-FFF2-40B4-BE49-F238E27FC236}">
                <a16:creationId xmlns:a16="http://schemas.microsoft.com/office/drawing/2014/main" id="{B2BF9D36-A2A8-A152-805B-FC7ED6E264C6}"/>
              </a:ext>
            </a:extLst>
          </p:cNvPr>
          <p:cNvSpPr/>
          <p:nvPr/>
        </p:nvSpPr>
        <p:spPr>
          <a:xfrm>
            <a:off x="8348609" y="3174344"/>
            <a:ext cx="167856" cy="177217"/>
          </a:xfrm>
          <a:prstGeom prst="ellipse">
            <a:avLst/>
          </a:prstGeom>
          <a:solidFill>
            <a:srgbClr val="F67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23">
            <a:extLst>
              <a:ext uri="{FF2B5EF4-FFF2-40B4-BE49-F238E27FC236}">
                <a16:creationId xmlns:a16="http://schemas.microsoft.com/office/drawing/2014/main" id="{46A64E64-8380-2A1F-EC40-ECF6F12DE95F}"/>
              </a:ext>
            </a:extLst>
          </p:cNvPr>
          <p:cNvSpPr txBox="1"/>
          <p:nvPr/>
        </p:nvSpPr>
        <p:spPr>
          <a:xfrm>
            <a:off x="8710577" y="3000242"/>
            <a:ext cx="301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>
                <a:solidFill>
                  <a:schemeClr val="bg1"/>
                </a:solidFill>
                <a:latin typeface="Avenir Next LT Pro" panose="020B0504020202020204" pitchFamily="34" charset="-18"/>
              </a:rPr>
              <a:t>uczenie się jak się uczyć</a:t>
            </a:r>
          </a:p>
        </p:txBody>
      </p:sp>
      <p:sp>
        <p:nvSpPr>
          <p:cNvPr id="14" name="Owal 4">
            <a:extLst>
              <a:ext uri="{FF2B5EF4-FFF2-40B4-BE49-F238E27FC236}">
                <a16:creationId xmlns:a16="http://schemas.microsoft.com/office/drawing/2014/main" id="{084D2EA8-A957-FECE-F99E-CE34E321F1DF}"/>
              </a:ext>
            </a:extLst>
          </p:cNvPr>
          <p:cNvSpPr/>
          <p:nvPr/>
        </p:nvSpPr>
        <p:spPr>
          <a:xfrm>
            <a:off x="7622546" y="4510099"/>
            <a:ext cx="167856" cy="177217"/>
          </a:xfrm>
          <a:prstGeom prst="ellipse">
            <a:avLst/>
          </a:prstGeom>
          <a:solidFill>
            <a:srgbClr val="F67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23">
            <a:extLst>
              <a:ext uri="{FF2B5EF4-FFF2-40B4-BE49-F238E27FC236}">
                <a16:creationId xmlns:a16="http://schemas.microsoft.com/office/drawing/2014/main" id="{0D229D89-D8DC-4536-65DE-418AE4676CBC}"/>
              </a:ext>
            </a:extLst>
          </p:cNvPr>
          <p:cNvSpPr txBox="1"/>
          <p:nvPr/>
        </p:nvSpPr>
        <p:spPr>
          <a:xfrm>
            <a:off x="8159533" y="4405130"/>
            <a:ext cx="301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>
                <a:solidFill>
                  <a:schemeClr val="bg1"/>
                </a:solidFill>
                <a:latin typeface="Avenir Next LT Pro" panose="020B0504020202020204" pitchFamily="34" charset="-18"/>
              </a:rPr>
              <a:t>komunikacja</a:t>
            </a:r>
          </a:p>
        </p:txBody>
      </p:sp>
      <p:sp>
        <p:nvSpPr>
          <p:cNvPr id="16" name="Owal 5">
            <a:extLst>
              <a:ext uri="{FF2B5EF4-FFF2-40B4-BE49-F238E27FC236}">
                <a16:creationId xmlns:a16="http://schemas.microsoft.com/office/drawing/2014/main" id="{A1B1DF27-F936-B8C4-605D-8732BC653D9C}"/>
              </a:ext>
            </a:extLst>
          </p:cNvPr>
          <p:cNvSpPr/>
          <p:nvPr/>
        </p:nvSpPr>
        <p:spPr>
          <a:xfrm>
            <a:off x="6012072" y="5471468"/>
            <a:ext cx="167856" cy="177217"/>
          </a:xfrm>
          <a:prstGeom prst="ellipse">
            <a:avLst/>
          </a:prstGeom>
          <a:solidFill>
            <a:srgbClr val="F67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23">
            <a:extLst>
              <a:ext uri="{FF2B5EF4-FFF2-40B4-BE49-F238E27FC236}">
                <a16:creationId xmlns:a16="http://schemas.microsoft.com/office/drawing/2014/main" id="{BA706CD9-8CC9-502B-4118-20BDE52F7A88}"/>
              </a:ext>
            </a:extLst>
          </p:cNvPr>
          <p:cNvSpPr txBox="1"/>
          <p:nvPr/>
        </p:nvSpPr>
        <p:spPr>
          <a:xfrm>
            <a:off x="2727586" y="1114322"/>
            <a:ext cx="3368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chemeClr val="bg1"/>
                </a:solidFill>
                <a:latin typeface="Avenir Next LT Pro" panose="020B0504020202020204" pitchFamily="34" charset="-18"/>
              </a:rPr>
              <a:t>inteligencja emocjonalna</a:t>
            </a:r>
          </a:p>
        </p:txBody>
      </p:sp>
      <p:sp>
        <p:nvSpPr>
          <p:cNvPr id="18" name="Owal 6">
            <a:extLst>
              <a:ext uri="{FF2B5EF4-FFF2-40B4-BE49-F238E27FC236}">
                <a16:creationId xmlns:a16="http://schemas.microsoft.com/office/drawing/2014/main" id="{4B01BAC4-A770-45A8-7D52-409F72E13756}"/>
              </a:ext>
            </a:extLst>
          </p:cNvPr>
          <p:cNvSpPr/>
          <p:nvPr/>
        </p:nvSpPr>
        <p:spPr>
          <a:xfrm>
            <a:off x="4533304" y="4532937"/>
            <a:ext cx="167856" cy="177217"/>
          </a:xfrm>
          <a:prstGeom prst="ellipse">
            <a:avLst/>
          </a:prstGeom>
          <a:solidFill>
            <a:srgbClr val="F67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23">
            <a:extLst>
              <a:ext uri="{FF2B5EF4-FFF2-40B4-BE49-F238E27FC236}">
                <a16:creationId xmlns:a16="http://schemas.microsoft.com/office/drawing/2014/main" id="{0A19D702-239C-5827-F262-E2BCB0A8E858}"/>
              </a:ext>
            </a:extLst>
          </p:cNvPr>
          <p:cNvSpPr txBox="1"/>
          <p:nvPr/>
        </p:nvSpPr>
        <p:spPr>
          <a:xfrm>
            <a:off x="795759" y="4419245"/>
            <a:ext cx="3368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>
                <a:solidFill>
                  <a:schemeClr val="bg1"/>
                </a:solidFill>
                <a:latin typeface="Avenir Next LT Pro" panose="020B0504020202020204" pitchFamily="34" charset="-18"/>
              </a:rPr>
              <a:t>myślenie krytyczne</a:t>
            </a:r>
          </a:p>
        </p:txBody>
      </p:sp>
      <p:sp>
        <p:nvSpPr>
          <p:cNvPr id="20" name="Owal 7">
            <a:extLst>
              <a:ext uri="{FF2B5EF4-FFF2-40B4-BE49-F238E27FC236}">
                <a16:creationId xmlns:a16="http://schemas.microsoft.com/office/drawing/2014/main" id="{D7470AF9-5D0F-8DF6-9974-D387CD92E9E4}"/>
              </a:ext>
            </a:extLst>
          </p:cNvPr>
          <p:cNvSpPr/>
          <p:nvPr/>
        </p:nvSpPr>
        <p:spPr>
          <a:xfrm>
            <a:off x="3699122" y="3127075"/>
            <a:ext cx="167856" cy="177217"/>
          </a:xfrm>
          <a:prstGeom prst="ellipse">
            <a:avLst/>
          </a:prstGeom>
          <a:solidFill>
            <a:srgbClr val="F67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3">
            <a:extLst>
              <a:ext uri="{FF2B5EF4-FFF2-40B4-BE49-F238E27FC236}">
                <a16:creationId xmlns:a16="http://schemas.microsoft.com/office/drawing/2014/main" id="{F166BEB4-B34B-0999-E1AF-CF389835AC52}"/>
              </a:ext>
            </a:extLst>
          </p:cNvPr>
          <p:cNvSpPr txBox="1"/>
          <p:nvPr/>
        </p:nvSpPr>
        <p:spPr>
          <a:xfrm>
            <a:off x="335958" y="3020800"/>
            <a:ext cx="301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>
                <a:solidFill>
                  <a:schemeClr val="bg1"/>
                </a:solidFill>
                <a:latin typeface="Avenir Next LT Pro" panose="020B0504020202020204" pitchFamily="34" charset="-18"/>
              </a:rPr>
              <a:t>korzystanie z narzędzi AI</a:t>
            </a:r>
          </a:p>
        </p:txBody>
      </p:sp>
      <p:sp>
        <p:nvSpPr>
          <p:cNvPr id="22" name="Owal 1">
            <a:extLst>
              <a:ext uri="{FF2B5EF4-FFF2-40B4-BE49-F238E27FC236}">
                <a16:creationId xmlns:a16="http://schemas.microsoft.com/office/drawing/2014/main" id="{C2679764-5B87-A033-C54C-B2897881AB4E}"/>
              </a:ext>
            </a:extLst>
          </p:cNvPr>
          <p:cNvSpPr/>
          <p:nvPr/>
        </p:nvSpPr>
        <p:spPr>
          <a:xfrm>
            <a:off x="4533304" y="1801203"/>
            <a:ext cx="167856" cy="177217"/>
          </a:xfrm>
          <a:prstGeom prst="ellipse">
            <a:avLst/>
          </a:prstGeom>
          <a:solidFill>
            <a:srgbClr val="F67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3">
            <a:extLst>
              <a:ext uri="{FF2B5EF4-FFF2-40B4-BE49-F238E27FC236}">
                <a16:creationId xmlns:a16="http://schemas.microsoft.com/office/drawing/2014/main" id="{81B3815A-147C-D4BA-9457-424FB518AB3B}"/>
              </a:ext>
            </a:extLst>
          </p:cNvPr>
          <p:cNvSpPr txBox="1"/>
          <p:nvPr/>
        </p:nvSpPr>
        <p:spPr>
          <a:xfrm>
            <a:off x="3463455" y="5858809"/>
            <a:ext cx="5136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chemeClr val="bg1"/>
                </a:solidFill>
                <a:latin typeface="Avenir Next LT Pro" panose="020B0504020202020204" pitchFamily="34" charset="-18"/>
              </a:rPr>
              <a:t>otwartość na zmiany i eksperymentowanie</a:t>
            </a:r>
          </a:p>
        </p:txBody>
      </p:sp>
      <p:pic>
        <p:nvPicPr>
          <p:cNvPr id="69" name="Picture 68" descr="A diamond with a black background&#10;&#10;AI-generated content may be incorrect.">
            <a:extLst>
              <a:ext uri="{FF2B5EF4-FFF2-40B4-BE49-F238E27FC236}">
                <a16:creationId xmlns:a16="http://schemas.microsoft.com/office/drawing/2014/main" id="{B5C11418-27E1-8E0E-1C03-F37E05444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21" y="1777035"/>
            <a:ext cx="5491562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7CB3D-60C4-B3B5-53E5-B188D81CC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pole tekstowe 5">
            <a:extLst>
              <a:ext uri="{FF2B5EF4-FFF2-40B4-BE49-F238E27FC236}">
                <a16:creationId xmlns:a16="http://schemas.microsoft.com/office/drawing/2014/main" id="{80ACB480-5AC5-5D42-3911-071ADE804068}"/>
              </a:ext>
            </a:extLst>
          </p:cNvPr>
          <p:cNvSpPr txBox="1"/>
          <p:nvPr/>
        </p:nvSpPr>
        <p:spPr>
          <a:xfrm>
            <a:off x="7573227" y="5752421"/>
            <a:ext cx="2333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Avenir Next LT Pro" panose="020B0504020202020204" pitchFamily="34" charset="-18"/>
              </a:rPr>
              <a:t>kontakt@larkbc.pl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EEA5377-5D48-D537-5932-85A4696D518F}"/>
              </a:ext>
            </a:extLst>
          </p:cNvPr>
          <p:cNvSpPr txBox="1">
            <a:spLocks/>
          </p:cNvSpPr>
          <p:nvPr/>
        </p:nvSpPr>
        <p:spPr>
          <a:xfrm>
            <a:off x="1524000" y="705469"/>
            <a:ext cx="9144000" cy="721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3600">
                <a:solidFill>
                  <a:schemeClr val="bg1"/>
                </a:solidFill>
                <a:latin typeface="Avenir Next LT Pro" panose="020B0504020202020204" pitchFamily="34" charset="-18"/>
              </a:rPr>
              <a:t>zapraszamy do kontaktu</a:t>
            </a:r>
            <a:endParaRPr lang="en-GB" sz="360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  <p:pic>
        <p:nvPicPr>
          <p:cNvPr id="13" name="Picture 12" descr="A person smiling in a circle with orange circles around her&#10;&#10;AI-generated content may be incorrect.">
            <a:extLst>
              <a:ext uri="{FF2B5EF4-FFF2-40B4-BE49-F238E27FC236}">
                <a16:creationId xmlns:a16="http://schemas.microsoft.com/office/drawing/2014/main" id="{CDB3FF2B-9121-4E87-DB4D-0EE9965B9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23" y="2012343"/>
            <a:ext cx="3372465" cy="3372465"/>
          </a:xfrm>
          <a:prstGeom prst="rect">
            <a:avLst/>
          </a:prstGeom>
        </p:spPr>
      </p:pic>
      <p:pic>
        <p:nvPicPr>
          <p:cNvPr id="15" name="Picture 14" descr="A qr code with orange circles on a black background&#10;&#10;AI-generated content may be incorrect.">
            <a:extLst>
              <a:ext uri="{FF2B5EF4-FFF2-40B4-BE49-F238E27FC236}">
                <a16:creationId xmlns:a16="http://schemas.microsoft.com/office/drawing/2014/main" id="{5FEE41F2-EBAB-474D-1CDF-AC04E6B92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93" y="2012344"/>
            <a:ext cx="3372464" cy="3372464"/>
          </a:xfrm>
          <a:prstGeom prst="rect">
            <a:avLst/>
          </a:prstGeom>
        </p:spPr>
      </p:pic>
      <p:pic>
        <p:nvPicPr>
          <p:cNvPr id="8" name="Picture 6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A3033FBD-33B5-247A-BF38-F86597455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4" t="35579" r="35743" b="35610"/>
          <a:stretch/>
        </p:blipFill>
        <p:spPr>
          <a:xfrm>
            <a:off x="8243207" y="3190327"/>
            <a:ext cx="999116" cy="1024754"/>
          </a:xfrm>
          <a:prstGeom prst="rect">
            <a:avLst/>
          </a:prstGeom>
        </p:spPr>
      </p:pic>
      <p:sp>
        <p:nvSpPr>
          <p:cNvPr id="17" name="!!pole tekstowe 5">
            <a:extLst>
              <a:ext uri="{FF2B5EF4-FFF2-40B4-BE49-F238E27FC236}">
                <a16:creationId xmlns:a16="http://schemas.microsoft.com/office/drawing/2014/main" id="{2F65D5A5-4FE5-1524-D7C5-B651D8AFF04D}"/>
              </a:ext>
            </a:extLst>
          </p:cNvPr>
          <p:cNvSpPr txBox="1"/>
          <p:nvPr/>
        </p:nvSpPr>
        <p:spPr>
          <a:xfrm>
            <a:off x="2284968" y="5752421"/>
            <a:ext cx="2656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Avenir Next LT Pro" panose="020B0504020202020204" pitchFamily="34" charset="-18"/>
              </a:rPr>
              <a:t>spedycja@ol-trans.pl</a:t>
            </a:r>
          </a:p>
        </p:txBody>
      </p:sp>
    </p:spTree>
    <p:extLst>
      <p:ext uri="{BB962C8B-B14F-4D97-AF65-F5344CB8AC3E}">
        <p14:creationId xmlns:p14="http://schemas.microsoft.com/office/powerpoint/2010/main" val="1655899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A1FC5-AE84-B3C4-9845-9778942D6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B19B4152-DD3A-15AA-85D1-410C83115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  <p:sp>
        <p:nvSpPr>
          <p:cNvPr id="52" name="!!Title 2">
            <a:extLst>
              <a:ext uri="{FF2B5EF4-FFF2-40B4-BE49-F238E27FC236}">
                <a16:creationId xmlns:a16="http://schemas.microsoft.com/office/drawing/2014/main" id="{251F44E4-58D6-BB6B-7AFB-55F42BA74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702" y="271488"/>
            <a:ext cx="3826977" cy="334054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transformacja AI w firmie transportowej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3" name="!!Google Shape;171;p25">
            <a:extLst>
              <a:ext uri="{FF2B5EF4-FFF2-40B4-BE49-F238E27FC236}">
                <a16:creationId xmlns:a16="http://schemas.microsoft.com/office/drawing/2014/main" id="{422F52F9-0286-3F9B-7E95-D803C34D14A3}"/>
              </a:ext>
            </a:extLst>
          </p:cNvPr>
          <p:cNvSpPr/>
          <p:nvPr/>
        </p:nvSpPr>
        <p:spPr>
          <a:xfrm rot="16200000" flipH="1">
            <a:off x="289510" y="290812"/>
            <a:ext cx="49736" cy="45720"/>
          </a:xfrm>
          <a:prstGeom prst="rect">
            <a:avLst/>
          </a:prstGeom>
          <a:solidFill>
            <a:srgbClr val="116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4" name="!!Google Shape;172;p25">
            <a:extLst>
              <a:ext uri="{FF2B5EF4-FFF2-40B4-BE49-F238E27FC236}">
                <a16:creationId xmlns:a16="http://schemas.microsoft.com/office/drawing/2014/main" id="{1AF424E9-E9FC-653D-388E-0FC47BF801BA}"/>
              </a:ext>
            </a:extLst>
          </p:cNvPr>
          <p:cNvSpPr/>
          <p:nvPr/>
        </p:nvSpPr>
        <p:spPr>
          <a:xfrm rot="16200000" flipH="1">
            <a:off x="287704" y="415656"/>
            <a:ext cx="50788" cy="45720"/>
          </a:xfrm>
          <a:prstGeom prst="rect">
            <a:avLst/>
          </a:prstGeom>
          <a:solidFill>
            <a:srgbClr val="EE9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5" name="!!Google Shape;173;p25">
            <a:extLst>
              <a:ext uri="{FF2B5EF4-FFF2-40B4-BE49-F238E27FC236}">
                <a16:creationId xmlns:a16="http://schemas.microsoft.com/office/drawing/2014/main" id="{3A2E770D-1DF2-E165-CC13-70AB12D39245}"/>
              </a:ext>
            </a:extLst>
          </p:cNvPr>
          <p:cNvSpPr/>
          <p:nvPr/>
        </p:nvSpPr>
        <p:spPr>
          <a:xfrm rot="16200000" flipH="1">
            <a:off x="290262" y="541026"/>
            <a:ext cx="50788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6" name="!!Title 2">
            <a:extLst>
              <a:ext uri="{FF2B5EF4-FFF2-40B4-BE49-F238E27FC236}">
                <a16:creationId xmlns:a16="http://schemas.microsoft.com/office/drawing/2014/main" id="{830B1AC5-512E-5CEC-6773-63563EE5313F}"/>
              </a:ext>
            </a:extLst>
          </p:cNvPr>
          <p:cNvSpPr txBox="1">
            <a:spLocks/>
          </p:cNvSpPr>
          <p:nvPr/>
        </p:nvSpPr>
        <p:spPr>
          <a:xfrm>
            <a:off x="6219652" y="5401619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standardy zarządzania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7" name="!!Title 2">
            <a:extLst>
              <a:ext uri="{FF2B5EF4-FFF2-40B4-BE49-F238E27FC236}">
                <a16:creationId xmlns:a16="http://schemas.microsoft.com/office/drawing/2014/main" id="{E38CD4E0-A6E4-559F-7E72-12B5DE48333B}"/>
              </a:ext>
            </a:extLst>
          </p:cNvPr>
          <p:cNvSpPr txBox="1">
            <a:spLocks/>
          </p:cNvSpPr>
          <p:nvPr/>
        </p:nvSpPr>
        <p:spPr>
          <a:xfrm>
            <a:off x="6219651" y="4731144"/>
            <a:ext cx="4128113" cy="4306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zrozumienie konsekwencji zmian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7606E4-6297-1527-74ED-2FA13CD6ACA6}"/>
              </a:ext>
            </a:extLst>
          </p:cNvPr>
          <p:cNvCxnSpPr>
            <a:cxnSpLocks/>
          </p:cNvCxnSpPr>
          <p:nvPr/>
        </p:nvCxnSpPr>
        <p:spPr>
          <a:xfrm>
            <a:off x="5547385" y="960699"/>
            <a:ext cx="0" cy="5509549"/>
          </a:xfrm>
          <a:prstGeom prst="line">
            <a:avLst/>
          </a:prstGeom>
          <a:ln>
            <a:solidFill>
              <a:srgbClr val="F677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!!Oval 6">
            <a:extLst>
              <a:ext uri="{FF2B5EF4-FFF2-40B4-BE49-F238E27FC236}">
                <a16:creationId xmlns:a16="http://schemas.microsoft.com/office/drawing/2014/main" id="{D12FE14A-5AFC-4CF9-FB89-9F1F58AF55D9}"/>
              </a:ext>
            </a:extLst>
          </p:cNvPr>
          <p:cNvSpPr/>
          <p:nvPr/>
        </p:nvSpPr>
        <p:spPr>
          <a:xfrm>
            <a:off x="5373768" y="5447231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!!Oval 61">
            <a:extLst>
              <a:ext uri="{FF2B5EF4-FFF2-40B4-BE49-F238E27FC236}">
                <a16:creationId xmlns:a16="http://schemas.microsoft.com/office/drawing/2014/main" id="{DF024B03-53CF-4EB4-B9EA-E4E4246599A9}"/>
              </a:ext>
            </a:extLst>
          </p:cNvPr>
          <p:cNvSpPr/>
          <p:nvPr/>
        </p:nvSpPr>
        <p:spPr>
          <a:xfrm>
            <a:off x="5373768" y="4776756"/>
            <a:ext cx="347231" cy="339424"/>
          </a:xfrm>
          <a:prstGeom prst="ellipse">
            <a:avLst/>
          </a:prstGeom>
          <a:solidFill>
            <a:srgbClr val="F67716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99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AECDC-B560-D0FF-1B23-1681849DE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4DF763B4-DC56-A579-A604-52087CCC9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  <p:sp>
        <p:nvSpPr>
          <p:cNvPr id="52" name="!!Title 2">
            <a:extLst>
              <a:ext uri="{FF2B5EF4-FFF2-40B4-BE49-F238E27FC236}">
                <a16:creationId xmlns:a16="http://schemas.microsoft.com/office/drawing/2014/main" id="{27DCB495-9F81-E48F-013C-5DF52DA88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702" y="271488"/>
            <a:ext cx="3826977" cy="334054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transformacja AI w firmie transportowej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3" name="!!Google Shape;171;p25">
            <a:extLst>
              <a:ext uri="{FF2B5EF4-FFF2-40B4-BE49-F238E27FC236}">
                <a16:creationId xmlns:a16="http://schemas.microsoft.com/office/drawing/2014/main" id="{78FABC34-50C1-2C98-9CBD-586D63F8B6C1}"/>
              </a:ext>
            </a:extLst>
          </p:cNvPr>
          <p:cNvSpPr/>
          <p:nvPr/>
        </p:nvSpPr>
        <p:spPr>
          <a:xfrm rot="16200000" flipH="1">
            <a:off x="289510" y="290812"/>
            <a:ext cx="49736" cy="45720"/>
          </a:xfrm>
          <a:prstGeom prst="rect">
            <a:avLst/>
          </a:prstGeom>
          <a:solidFill>
            <a:srgbClr val="116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4" name="!!Google Shape;172;p25">
            <a:extLst>
              <a:ext uri="{FF2B5EF4-FFF2-40B4-BE49-F238E27FC236}">
                <a16:creationId xmlns:a16="http://schemas.microsoft.com/office/drawing/2014/main" id="{3F82B90D-FD07-6480-7A76-21F7D4A0AD14}"/>
              </a:ext>
            </a:extLst>
          </p:cNvPr>
          <p:cNvSpPr/>
          <p:nvPr/>
        </p:nvSpPr>
        <p:spPr>
          <a:xfrm rot="16200000" flipH="1">
            <a:off x="287704" y="415656"/>
            <a:ext cx="50788" cy="45720"/>
          </a:xfrm>
          <a:prstGeom prst="rect">
            <a:avLst/>
          </a:prstGeom>
          <a:solidFill>
            <a:srgbClr val="EE9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5" name="!!Google Shape;173;p25">
            <a:extLst>
              <a:ext uri="{FF2B5EF4-FFF2-40B4-BE49-F238E27FC236}">
                <a16:creationId xmlns:a16="http://schemas.microsoft.com/office/drawing/2014/main" id="{6C39FC85-5FCE-C729-5D24-9A0B101EDBD2}"/>
              </a:ext>
            </a:extLst>
          </p:cNvPr>
          <p:cNvSpPr/>
          <p:nvPr/>
        </p:nvSpPr>
        <p:spPr>
          <a:xfrm rot="16200000" flipH="1">
            <a:off x="290262" y="541026"/>
            <a:ext cx="50788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6" name="!!Title 2">
            <a:extLst>
              <a:ext uri="{FF2B5EF4-FFF2-40B4-BE49-F238E27FC236}">
                <a16:creationId xmlns:a16="http://schemas.microsoft.com/office/drawing/2014/main" id="{9489FD06-5B80-533D-FC2C-7C436F268B71}"/>
              </a:ext>
            </a:extLst>
          </p:cNvPr>
          <p:cNvSpPr txBox="1">
            <a:spLocks/>
          </p:cNvSpPr>
          <p:nvPr/>
        </p:nvSpPr>
        <p:spPr>
          <a:xfrm>
            <a:off x="6219652" y="5401619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standardy zarządzania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7" name="!!Title 2">
            <a:extLst>
              <a:ext uri="{FF2B5EF4-FFF2-40B4-BE49-F238E27FC236}">
                <a16:creationId xmlns:a16="http://schemas.microsoft.com/office/drawing/2014/main" id="{86228519-716B-3016-A1A6-9A12E3820BBB}"/>
              </a:ext>
            </a:extLst>
          </p:cNvPr>
          <p:cNvSpPr txBox="1">
            <a:spLocks/>
          </p:cNvSpPr>
          <p:nvPr/>
        </p:nvSpPr>
        <p:spPr>
          <a:xfrm>
            <a:off x="6219651" y="4731144"/>
            <a:ext cx="4128113" cy="4306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zrozumienie konsekwencji zmian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8" name="!!Title 2">
            <a:extLst>
              <a:ext uri="{FF2B5EF4-FFF2-40B4-BE49-F238E27FC236}">
                <a16:creationId xmlns:a16="http://schemas.microsoft.com/office/drawing/2014/main" id="{698E3A63-8BCA-F6C4-9F14-8615FB7562D1}"/>
              </a:ext>
            </a:extLst>
          </p:cNvPr>
          <p:cNvSpPr txBox="1">
            <a:spLocks/>
          </p:cNvSpPr>
          <p:nvPr/>
        </p:nvSpPr>
        <p:spPr>
          <a:xfrm>
            <a:off x="6219651" y="4060668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kierunek strategiczny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D65631-B5FF-6E91-EB84-3EDA3A4FAD8B}"/>
              </a:ext>
            </a:extLst>
          </p:cNvPr>
          <p:cNvCxnSpPr>
            <a:cxnSpLocks/>
          </p:cNvCxnSpPr>
          <p:nvPr/>
        </p:nvCxnSpPr>
        <p:spPr>
          <a:xfrm>
            <a:off x="5547385" y="960699"/>
            <a:ext cx="0" cy="5509549"/>
          </a:xfrm>
          <a:prstGeom prst="line">
            <a:avLst/>
          </a:prstGeom>
          <a:ln>
            <a:solidFill>
              <a:srgbClr val="F677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!!Oval 6">
            <a:extLst>
              <a:ext uri="{FF2B5EF4-FFF2-40B4-BE49-F238E27FC236}">
                <a16:creationId xmlns:a16="http://schemas.microsoft.com/office/drawing/2014/main" id="{86205066-9CDC-40DE-71E0-6590E1434F36}"/>
              </a:ext>
            </a:extLst>
          </p:cNvPr>
          <p:cNvSpPr/>
          <p:nvPr/>
        </p:nvSpPr>
        <p:spPr>
          <a:xfrm>
            <a:off x="5373768" y="5447231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!!Oval 7">
            <a:extLst>
              <a:ext uri="{FF2B5EF4-FFF2-40B4-BE49-F238E27FC236}">
                <a16:creationId xmlns:a16="http://schemas.microsoft.com/office/drawing/2014/main" id="{3009CE0A-7A59-44C6-A285-20473044D2A8}"/>
              </a:ext>
            </a:extLst>
          </p:cNvPr>
          <p:cNvSpPr/>
          <p:nvPr/>
        </p:nvSpPr>
        <p:spPr>
          <a:xfrm>
            <a:off x="5373768" y="4776756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!!Oval 61">
            <a:extLst>
              <a:ext uri="{FF2B5EF4-FFF2-40B4-BE49-F238E27FC236}">
                <a16:creationId xmlns:a16="http://schemas.microsoft.com/office/drawing/2014/main" id="{75FC41B0-976B-6BAE-DC55-99D9DAC0F1C6}"/>
              </a:ext>
            </a:extLst>
          </p:cNvPr>
          <p:cNvSpPr/>
          <p:nvPr/>
        </p:nvSpPr>
        <p:spPr>
          <a:xfrm>
            <a:off x="5373768" y="4106281"/>
            <a:ext cx="347231" cy="339424"/>
          </a:xfrm>
          <a:prstGeom prst="ellipse">
            <a:avLst/>
          </a:prstGeom>
          <a:solidFill>
            <a:srgbClr val="F67716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04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50199-B6DA-4721-1569-3FB0ED3B6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EE3492F1-A425-4007-E31C-9B21625C1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  <p:sp>
        <p:nvSpPr>
          <p:cNvPr id="52" name="!!Title 2">
            <a:extLst>
              <a:ext uri="{FF2B5EF4-FFF2-40B4-BE49-F238E27FC236}">
                <a16:creationId xmlns:a16="http://schemas.microsoft.com/office/drawing/2014/main" id="{96BAA633-80B9-38C3-BB7D-A112B450C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702" y="271488"/>
            <a:ext cx="3826977" cy="334054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transformacja AI w firmie transportowej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3" name="!!Google Shape;171;p25">
            <a:extLst>
              <a:ext uri="{FF2B5EF4-FFF2-40B4-BE49-F238E27FC236}">
                <a16:creationId xmlns:a16="http://schemas.microsoft.com/office/drawing/2014/main" id="{21952684-1CBF-E138-D409-3DFE9BAF886C}"/>
              </a:ext>
            </a:extLst>
          </p:cNvPr>
          <p:cNvSpPr/>
          <p:nvPr/>
        </p:nvSpPr>
        <p:spPr>
          <a:xfrm rot="16200000" flipH="1">
            <a:off x="289510" y="290812"/>
            <a:ext cx="49736" cy="45720"/>
          </a:xfrm>
          <a:prstGeom prst="rect">
            <a:avLst/>
          </a:prstGeom>
          <a:solidFill>
            <a:srgbClr val="116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4" name="!!Google Shape;172;p25">
            <a:extLst>
              <a:ext uri="{FF2B5EF4-FFF2-40B4-BE49-F238E27FC236}">
                <a16:creationId xmlns:a16="http://schemas.microsoft.com/office/drawing/2014/main" id="{663DC382-99B0-F343-F806-03386D5BCF9C}"/>
              </a:ext>
            </a:extLst>
          </p:cNvPr>
          <p:cNvSpPr/>
          <p:nvPr/>
        </p:nvSpPr>
        <p:spPr>
          <a:xfrm rot="16200000" flipH="1">
            <a:off x="287704" y="415656"/>
            <a:ext cx="50788" cy="45720"/>
          </a:xfrm>
          <a:prstGeom prst="rect">
            <a:avLst/>
          </a:prstGeom>
          <a:solidFill>
            <a:srgbClr val="EE9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5" name="!!Google Shape;173;p25">
            <a:extLst>
              <a:ext uri="{FF2B5EF4-FFF2-40B4-BE49-F238E27FC236}">
                <a16:creationId xmlns:a16="http://schemas.microsoft.com/office/drawing/2014/main" id="{2ADB668F-8D11-F74C-99F2-394AC912F43A}"/>
              </a:ext>
            </a:extLst>
          </p:cNvPr>
          <p:cNvSpPr/>
          <p:nvPr/>
        </p:nvSpPr>
        <p:spPr>
          <a:xfrm rot="16200000" flipH="1">
            <a:off x="290262" y="541026"/>
            <a:ext cx="50788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6" name="!!Title 2">
            <a:extLst>
              <a:ext uri="{FF2B5EF4-FFF2-40B4-BE49-F238E27FC236}">
                <a16:creationId xmlns:a16="http://schemas.microsoft.com/office/drawing/2014/main" id="{B4657F57-8595-6154-E12B-019E7D489C72}"/>
              </a:ext>
            </a:extLst>
          </p:cNvPr>
          <p:cNvSpPr txBox="1">
            <a:spLocks/>
          </p:cNvSpPr>
          <p:nvPr/>
        </p:nvSpPr>
        <p:spPr>
          <a:xfrm>
            <a:off x="6219652" y="5401619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standardy zarządzania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7" name="!!Title 2">
            <a:extLst>
              <a:ext uri="{FF2B5EF4-FFF2-40B4-BE49-F238E27FC236}">
                <a16:creationId xmlns:a16="http://schemas.microsoft.com/office/drawing/2014/main" id="{DEA43C74-14CD-AC00-F05B-2D6284C9D333}"/>
              </a:ext>
            </a:extLst>
          </p:cNvPr>
          <p:cNvSpPr txBox="1">
            <a:spLocks/>
          </p:cNvSpPr>
          <p:nvPr/>
        </p:nvSpPr>
        <p:spPr>
          <a:xfrm>
            <a:off x="6219651" y="4731144"/>
            <a:ext cx="4128113" cy="4306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zrozumienie konsekwencji zmian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8" name="!!Title 2">
            <a:extLst>
              <a:ext uri="{FF2B5EF4-FFF2-40B4-BE49-F238E27FC236}">
                <a16:creationId xmlns:a16="http://schemas.microsoft.com/office/drawing/2014/main" id="{B4B4216F-D435-604B-633D-5351DF266495}"/>
              </a:ext>
            </a:extLst>
          </p:cNvPr>
          <p:cNvSpPr txBox="1">
            <a:spLocks/>
          </p:cNvSpPr>
          <p:nvPr/>
        </p:nvSpPr>
        <p:spPr>
          <a:xfrm>
            <a:off x="6219651" y="4060668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kierunek strategiczny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9" name="!!Title 2">
            <a:extLst>
              <a:ext uri="{FF2B5EF4-FFF2-40B4-BE49-F238E27FC236}">
                <a16:creationId xmlns:a16="http://schemas.microsoft.com/office/drawing/2014/main" id="{E32AD355-26C1-3CEB-FF14-FB9101A253A6}"/>
              </a:ext>
            </a:extLst>
          </p:cNvPr>
          <p:cNvSpPr txBox="1">
            <a:spLocks/>
          </p:cNvSpPr>
          <p:nvPr/>
        </p:nvSpPr>
        <p:spPr>
          <a:xfrm>
            <a:off x="6219650" y="3390192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poznanie zakresu możliwości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95715C-4F0B-262D-0220-E052D676BB3D}"/>
              </a:ext>
            </a:extLst>
          </p:cNvPr>
          <p:cNvCxnSpPr>
            <a:cxnSpLocks/>
          </p:cNvCxnSpPr>
          <p:nvPr/>
        </p:nvCxnSpPr>
        <p:spPr>
          <a:xfrm>
            <a:off x="5547385" y="960699"/>
            <a:ext cx="0" cy="5509549"/>
          </a:xfrm>
          <a:prstGeom prst="line">
            <a:avLst/>
          </a:prstGeom>
          <a:ln>
            <a:solidFill>
              <a:srgbClr val="F677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!!Oval 6">
            <a:extLst>
              <a:ext uri="{FF2B5EF4-FFF2-40B4-BE49-F238E27FC236}">
                <a16:creationId xmlns:a16="http://schemas.microsoft.com/office/drawing/2014/main" id="{58FF04FE-3ABB-CB94-7ED0-3BA26879A9E1}"/>
              </a:ext>
            </a:extLst>
          </p:cNvPr>
          <p:cNvSpPr/>
          <p:nvPr/>
        </p:nvSpPr>
        <p:spPr>
          <a:xfrm>
            <a:off x="5373768" y="5447231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!!Oval 7">
            <a:extLst>
              <a:ext uri="{FF2B5EF4-FFF2-40B4-BE49-F238E27FC236}">
                <a16:creationId xmlns:a16="http://schemas.microsoft.com/office/drawing/2014/main" id="{6A1AD855-2444-69A8-EA4B-5DA0B59538A4}"/>
              </a:ext>
            </a:extLst>
          </p:cNvPr>
          <p:cNvSpPr/>
          <p:nvPr/>
        </p:nvSpPr>
        <p:spPr>
          <a:xfrm>
            <a:off x="5373768" y="4776756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!!Oval 8">
            <a:extLst>
              <a:ext uri="{FF2B5EF4-FFF2-40B4-BE49-F238E27FC236}">
                <a16:creationId xmlns:a16="http://schemas.microsoft.com/office/drawing/2014/main" id="{86C4A9FA-A386-FFDB-CC1E-D86DF678B7AA}"/>
              </a:ext>
            </a:extLst>
          </p:cNvPr>
          <p:cNvSpPr/>
          <p:nvPr/>
        </p:nvSpPr>
        <p:spPr>
          <a:xfrm>
            <a:off x="5373768" y="4106281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Oval 61">
            <a:extLst>
              <a:ext uri="{FF2B5EF4-FFF2-40B4-BE49-F238E27FC236}">
                <a16:creationId xmlns:a16="http://schemas.microsoft.com/office/drawing/2014/main" id="{F30E68F3-D71A-7373-2248-0F3EF591D6E4}"/>
              </a:ext>
            </a:extLst>
          </p:cNvPr>
          <p:cNvSpPr/>
          <p:nvPr/>
        </p:nvSpPr>
        <p:spPr>
          <a:xfrm>
            <a:off x="5373768" y="3435806"/>
            <a:ext cx="347231" cy="339424"/>
          </a:xfrm>
          <a:prstGeom prst="ellipse">
            <a:avLst/>
          </a:prstGeom>
          <a:solidFill>
            <a:srgbClr val="F67716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01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36BEC-715A-9BA1-1C4C-4A3F8134E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F7EED2AD-E79D-8B69-C20B-BADF02C17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  <p:sp>
        <p:nvSpPr>
          <p:cNvPr id="52" name="!!Title 2">
            <a:extLst>
              <a:ext uri="{FF2B5EF4-FFF2-40B4-BE49-F238E27FC236}">
                <a16:creationId xmlns:a16="http://schemas.microsoft.com/office/drawing/2014/main" id="{11F59A25-D254-EFAC-423F-D92C7C68E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702" y="271488"/>
            <a:ext cx="3826977" cy="334054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transformacja AI w firmie transportowej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3" name="!!Google Shape;171;p25">
            <a:extLst>
              <a:ext uri="{FF2B5EF4-FFF2-40B4-BE49-F238E27FC236}">
                <a16:creationId xmlns:a16="http://schemas.microsoft.com/office/drawing/2014/main" id="{C9B34BCA-DAED-B465-45B8-B2A390D35135}"/>
              </a:ext>
            </a:extLst>
          </p:cNvPr>
          <p:cNvSpPr/>
          <p:nvPr/>
        </p:nvSpPr>
        <p:spPr>
          <a:xfrm rot="16200000" flipH="1">
            <a:off x="289510" y="290812"/>
            <a:ext cx="49736" cy="45720"/>
          </a:xfrm>
          <a:prstGeom prst="rect">
            <a:avLst/>
          </a:prstGeom>
          <a:solidFill>
            <a:srgbClr val="116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4" name="!!Google Shape;172;p25">
            <a:extLst>
              <a:ext uri="{FF2B5EF4-FFF2-40B4-BE49-F238E27FC236}">
                <a16:creationId xmlns:a16="http://schemas.microsoft.com/office/drawing/2014/main" id="{57B5D035-B894-D614-9E04-41EC2E1CDA50}"/>
              </a:ext>
            </a:extLst>
          </p:cNvPr>
          <p:cNvSpPr/>
          <p:nvPr/>
        </p:nvSpPr>
        <p:spPr>
          <a:xfrm rot="16200000" flipH="1">
            <a:off x="287704" y="415656"/>
            <a:ext cx="50788" cy="45720"/>
          </a:xfrm>
          <a:prstGeom prst="rect">
            <a:avLst/>
          </a:prstGeom>
          <a:solidFill>
            <a:srgbClr val="EE9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5" name="!!Google Shape;173;p25">
            <a:extLst>
              <a:ext uri="{FF2B5EF4-FFF2-40B4-BE49-F238E27FC236}">
                <a16:creationId xmlns:a16="http://schemas.microsoft.com/office/drawing/2014/main" id="{A62D3604-7540-5438-9C44-9FCC2DA4008C}"/>
              </a:ext>
            </a:extLst>
          </p:cNvPr>
          <p:cNvSpPr/>
          <p:nvPr/>
        </p:nvSpPr>
        <p:spPr>
          <a:xfrm rot="16200000" flipH="1">
            <a:off x="290262" y="541026"/>
            <a:ext cx="50788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6" name="!!Title 2">
            <a:extLst>
              <a:ext uri="{FF2B5EF4-FFF2-40B4-BE49-F238E27FC236}">
                <a16:creationId xmlns:a16="http://schemas.microsoft.com/office/drawing/2014/main" id="{C7EE7EF3-B95B-0BD4-66AC-0261AC7E3C51}"/>
              </a:ext>
            </a:extLst>
          </p:cNvPr>
          <p:cNvSpPr txBox="1">
            <a:spLocks/>
          </p:cNvSpPr>
          <p:nvPr/>
        </p:nvSpPr>
        <p:spPr>
          <a:xfrm>
            <a:off x="6219652" y="5401619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standardy zarządzania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7" name="!!Title 2">
            <a:extLst>
              <a:ext uri="{FF2B5EF4-FFF2-40B4-BE49-F238E27FC236}">
                <a16:creationId xmlns:a16="http://schemas.microsoft.com/office/drawing/2014/main" id="{33B5B322-7FBE-6D2D-8E35-0BC61D5C5D34}"/>
              </a:ext>
            </a:extLst>
          </p:cNvPr>
          <p:cNvSpPr txBox="1">
            <a:spLocks/>
          </p:cNvSpPr>
          <p:nvPr/>
        </p:nvSpPr>
        <p:spPr>
          <a:xfrm>
            <a:off x="6219651" y="4731144"/>
            <a:ext cx="4128113" cy="4306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zrozumienie konsekwencji zmian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8" name="!!Title 2">
            <a:extLst>
              <a:ext uri="{FF2B5EF4-FFF2-40B4-BE49-F238E27FC236}">
                <a16:creationId xmlns:a16="http://schemas.microsoft.com/office/drawing/2014/main" id="{988A9BF2-D6C3-C76A-E393-F16CDA6E01B1}"/>
              </a:ext>
            </a:extLst>
          </p:cNvPr>
          <p:cNvSpPr txBox="1">
            <a:spLocks/>
          </p:cNvSpPr>
          <p:nvPr/>
        </p:nvSpPr>
        <p:spPr>
          <a:xfrm>
            <a:off x="6219651" y="4060668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kierunek strategiczny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9" name="!!Title 2">
            <a:extLst>
              <a:ext uri="{FF2B5EF4-FFF2-40B4-BE49-F238E27FC236}">
                <a16:creationId xmlns:a16="http://schemas.microsoft.com/office/drawing/2014/main" id="{F9B15FFE-D8D2-04DA-530A-7A3A485C7F42}"/>
              </a:ext>
            </a:extLst>
          </p:cNvPr>
          <p:cNvSpPr txBox="1">
            <a:spLocks/>
          </p:cNvSpPr>
          <p:nvPr/>
        </p:nvSpPr>
        <p:spPr>
          <a:xfrm>
            <a:off x="6219650" y="3390192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poznanie zakresu możliwości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60" name="!!Title 2">
            <a:extLst>
              <a:ext uri="{FF2B5EF4-FFF2-40B4-BE49-F238E27FC236}">
                <a16:creationId xmlns:a16="http://schemas.microsoft.com/office/drawing/2014/main" id="{78CC261D-E1FA-3BFF-2294-AA5BA5BAEA22}"/>
              </a:ext>
            </a:extLst>
          </p:cNvPr>
          <p:cNvSpPr txBox="1">
            <a:spLocks/>
          </p:cNvSpPr>
          <p:nvPr/>
        </p:nvSpPr>
        <p:spPr>
          <a:xfrm>
            <a:off x="6219650" y="2719716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zmapowanie procesów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012D0D-59A5-26DD-449B-BBB1E19CC51D}"/>
              </a:ext>
            </a:extLst>
          </p:cNvPr>
          <p:cNvCxnSpPr>
            <a:cxnSpLocks/>
          </p:cNvCxnSpPr>
          <p:nvPr/>
        </p:nvCxnSpPr>
        <p:spPr>
          <a:xfrm>
            <a:off x="5547385" y="960699"/>
            <a:ext cx="0" cy="5509549"/>
          </a:xfrm>
          <a:prstGeom prst="line">
            <a:avLst/>
          </a:prstGeom>
          <a:ln>
            <a:solidFill>
              <a:srgbClr val="F677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!!Oval 6">
            <a:extLst>
              <a:ext uri="{FF2B5EF4-FFF2-40B4-BE49-F238E27FC236}">
                <a16:creationId xmlns:a16="http://schemas.microsoft.com/office/drawing/2014/main" id="{198B6D63-8133-8CC6-E3D3-D8DF4779E6CF}"/>
              </a:ext>
            </a:extLst>
          </p:cNvPr>
          <p:cNvSpPr/>
          <p:nvPr/>
        </p:nvSpPr>
        <p:spPr>
          <a:xfrm>
            <a:off x="5373768" y="5447231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!!Oval 7">
            <a:extLst>
              <a:ext uri="{FF2B5EF4-FFF2-40B4-BE49-F238E27FC236}">
                <a16:creationId xmlns:a16="http://schemas.microsoft.com/office/drawing/2014/main" id="{53C07903-F0F3-72E6-C9F2-45CAD5436629}"/>
              </a:ext>
            </a:extLst>
          </p:cNvPr>
          <p:cNvSpPr/>
          <p:nvPr/>
        </p:nvSpPr>
        <p:spPr>
          <a:xfrm>
            <a:off x="5373768" y="4776756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!!Oval 8">
            <a:extLst>
              <a:ext uri="{FF2B5EF4-FFF2-40B4-BE49-F238E27FC236}">
                <a16:creationId xmlns:a16="http://schemas.microsoft.com/office/drawing/2014/main" id="{872BB264-BC08-0C43-E7B3-0E9453812240}"/>
              </a:ext>
            </a:extLst>
          </p:cNvPr>
          <p:cNvSpPr/>
          <p:nvPr/>
        </p:nvSpPr>
        <p:spPr>
          <a:xfrm>
            <a:off x="5373768" y="4106281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Oval 9">
            <a:extLst>
              <a:ext uri="{FF2B5EF4-FFF2-40B4-BE49-F238E27FC236}">
                <a16:creationId xmlns:a16="http://schemas.microsoft.com/office/drawing/2014/main" id="{36222BAA-CD3A-E3F6-DF7F-39B322DAF6CC}"/>
              </a:ext>
            </a:extLst>
          </p:cNvPr>
          <p:cNvSpPr/>
          <p:nvPr/>
        </p:nvSpPr>
        <p:spPr>
          <a:xfrm>
            <a:off x="5373768" y="3435806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Oval 61">
            <a:extLst>
              <a:ext uri="{FF2B5EF4-FFF2-40B4-BE49-F238E27FC236}">
                <a16:creationId xmlns:a16="http://schemas.microsoft.com/office/drawing/2014/main" id="{76F94375-AAF2-4B46-78D9-CA8395853A6D}"/>
              </a:ext>
            </a:extLst>
          </p:cNvPr>
          <p:cNvSpPr/>
          <p:nvPr/>
        </p:nvSpPr>
        <p:spPr>
          <a:xfrm>
            <a:off x="5373768" y="2765331"/>
            <a:ext cx="347231" cy="339424"/>
          </a:xfrm>
          <a:prstGeom prst="ellipse">
            <a:avLst/>
          </a:prstGeom>
          <a:solidFill>
            <a:srgbClr val="F67716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77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05C09-1632-0A34-CBF5-F6F465F0C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9D46FE97-1874-A5D4-0B52-002F166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  <p:sp>
        <p:nvSpPr>
          <p:cNvPr id="52" name="!!Title 2">
            <a:extLst>
              <a:ext uri="{FF2B5EF4-FFF2-40B4-BE49-F238E27FC236}">
                <a16:creationId xmlns:a16="http://schemas.microsoft.com/office/drawing/2014/main" id="{8073FD61-7E43-C1A5-87EF-CCF90DAF6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702" y="271488"/>
            <a:ext cx="3826977" cy="334054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transformacja AI w firmie transportowej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3" name="!!Google Shape;171;p25">
            <a:extLst>
              <a:ext uri="{FF2B5EF4-FFF2-40B4-BE49-F238E27FC236}">
                <a16:creationId xmlns:a16="http://schemas.microsoft.com/office/drawing/2014/main" id="{AF096013-2B09-C228-BF2D-3D00B85355DF}"/>
              </a:ext>
            </a:extLst>
          </p:cNvPr>
          <p:cNvSpPr/>
          <p:nvPr/>
        </p:nvSpPr>
        <p:spPr>
          <a:xfrm rot="16200000" flipH="1">
            <a:off x="289510" y="290812"/>
            <a:ext cx="49736" cy="45720"/>
          </a:xfrm>
          <a:prstGeom prst="rect">
            <a:avLst/>
          </a:prstGeom>
          <a:solidFill>
            <a:srgbClr val="116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4" name="!!Google Shape;172;p25">
            <a:extLst>
              <a:ext uri="{FF2B5EF4-FFF2-40B4-BE49-F238E27FC236}">
                <a16:creationId xmlns:a16="http://schemas.microsoft.com/office/drawing/2014/main" id="{985E82AC-85E7-7097-F87A-403F10276CF0}"/>
              </a:ext>
            </a:extLst>
          </p:cNvPr>
          <p:cNvSpPr/>
          <p:nvPr/>
        </p:nvSpPr>
        <p:spPr>
          <a:xfrm rot="16200000" flipH="1">
            <a:off x="287704" y="415656"/>
            <a:ext cx="50788" cy="45720"/>
          </a:xfrm>
          <a:prstGeom prst="rect">
            <a:avLst/>
          </a:prstGeom>
          <a:solidFill>
            <a:srgbClr val="EE9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5" name="!!Google Shape;173;p25">
            <a:extLst>
              <a:ext uri="{FF2B5EF4-FFF2-40B4-BE49-F238E27FC236}">
                <a16:creationId xmlns:a16="http://schemas.microsoft.com/office/drawing/2014/main" id="{9CC73FFD-234C-2023-D913-607290BE6127}"/>
              </a:ext>
            </a:extLst>
          </p:cNvPr>
          <p:cNvSpPr/>
          <p:nvPr/>
        </p:nvSpPr>
        <p:spPr>
          <a:xfrm rot="16200000" flipH="1">
            <a:off x="290262" y="541026"/>
            <a:ext cx="50788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6" name="!!Title 2">
            <a:extLst>
              <a:ext uri="{FF2B5EF4-FFF2-40B4-BE49-F238E27FC236}">
                <a16:creationId xmlns:a16="http://schemas.microsoft.com/office/drawing/2014/main" id="{DFAE61C8-5029-A175-EBE1-C66BF16AA379}"/>
              </a:ext>
            </a:extLst>
          </p:cNvPr>
          <p:cNvSpPr txBox="1">
            <a:spLocks/>
          </p:cNvSpPr>
          <p:nvPr/>
        </p:nvSpPr>
        <p:spPr>
          <a:xfrm>
            <a:off x="6219652" y="5401619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standardy zarządzania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7" name="!!Title 2">
            <a:extLst>
              <a:ext uri="{FF2B5EF4-FFF2-40B4-BE49-F238E27FC236}">
                <a16:creationId xmlns:a16="http://schemas.microsoft.com/office/drawing/2014/main" id="{73A96544-2C62-80BA-EC45-C21DBD07A666}"/>
              </a:ext>
            </a:extLst>
          </p:cNvPr>
          <p:cNvSpPr txBox="1">
            <a:spLocks/>
          </p:cNvSpPr>
          <p:nvPr/>
        </p:nvSpPr>
        <p:spPr>
          <a:xfrm>
            <a:off x="6219651" y="4731144"/>
            <a:ext cx="4128113" cy="4306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zrozumienie konsekwencji zmian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8" name="!!Title 2">
            <a:extLst>
              <a:ext uri="{FF2B5EF4-FFF2-40B4-BE49-F238E27FC236}">
                <a16:creationId xmlns:a16="http://schemas.microsoft.com/office/drawing/2014/main" id="{D0DAF806-20AD-1A5D-C74E-ECFBDFC8C6D4}"/>
              </a:ext>
            </a:extLst>
          </p:cNvPr>
          <p:cNvSpPr txBox="1">
            <a:spLocks/>
          </p:cNvSpPr>
          <p:nvPr/>
        </p:nvSpPr>
        <p:spPr>
          <a:xfrm>
            <a:off x="6219651" y="4060668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kierunek strategiczny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9" name="!!Title 2">
            <a:extLst>
              <a:ext uri="{FF2B5EF4-FFF2-40B4-BE49-F238E27FC236}">
                <a16:creationId xmlns:a16="http://schemas.microsoft.com/office/drawing/2014/main" id="{FC3FC622-D34D-BD06-7C1F-D3F1BA5AB5E0}"/>
              </a:ext>
            </a:extLst>
          </p:cNvPr>
          <p:cNvSpPr txBox="1">
            <a:spLocks/>
          </p:cNvSpPr>
          <p:nvPr/>
        </p:nvSpPr>
        <p:spPr>
          <a:xfrm>
            <a:off x="6219650" y="3390192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poznanie zakresu możliwości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60" name="!!Title 2">
            <a:extLst>
              <a:ext uri="{FF2B5EF4-FFF2-40B4-BE49-F238E27FC236}">
                <a16:creationId xmlns:a16="http://schemas.microsoft.com/office/drawing/2014/main" id="{D2F490E2-BF06-827D-2DF7-EF55CE10B850}"/>
              </a:ext>
            </a:extLst>
          </p:cNvPr>
          <p:cNvSpPr txBox="1">
            <a:spLocks/>
          </p:cNvSpPr>
          <p:nvPr/>
        </p:nvSpPr>
        <p:spPr>
          <a:xfrm>
            <a:off x="6219650" y="2719716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zmapowanie procesów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61" name="!!Title 2">
            <a:extLst>
              <a:ext uri="{FF2B5EF4-FFF2-40B4-BE49-F238E27FC236}">
                <a16:creationId xmlns:a16="http://schemas.microsoft.com/office/drawing/2014/main" id="{56BEFFF9-0AF4-CDF5-06D6-D0B36140F95C}"/>
              </a:ext>
            </a:extLst>
          </p:cNvPr>
          <p:cNvSpPr txBox="1">
            <a:spLocks/>
          </p:cNvSpPr>
          <p:nvPr/>
        </p:nvSpPr>
        <p:spPr>
          <a:xfrm>
            <a:off x="6219649" y="2049240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dobranie narzędzi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03203E-A86F-4392-B728-BB58DDBB63B8}"/>
              </a:ext>
            </a:extLst>
          </p:cNvPr>
          <p:cNvCxnSpPr>
            <a:cxnSpLocks/>
          </p:cNvCxnSpPr>
          <p:nvPr/>
        </p:nvCxnSpPr>
        <p:spPr>
          <a:xfrm>
            <a:off x="5547385" y="960699"/>
            <a:ext cx="0" cy="5509549"/>
          </a:xfrm>
          <a:prstGeom prst="line">
            <a:avLst/>
          </a:prstGeom>
          <a:ln>
            <a:solidFill>
              <a:srgbClr val="F677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!!Oval 6">
            <a:extLst>
              <a:ext uri="{FF2B5EF4-FFF2-40B4-BE49-F238E27FC236}">
                <a16:creationId xmlns:a16="http://schemas.microsoft.com/office/drawing/2014/main" id="{D2139A8A-0AC2-CA78-B8A0-A92B44C399E7}"/>
              </a:ext>
            </a:extLst>
          </p:cNvPr>
          <p:cNvSpPr/>
          <p:nvPr/>
        </p:nvSpPr>
        <p:spPr>
          <a:xfrm>
            <a:off x="5373768" y="5447231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!!Oval 7">
            <a:extLst>
              <a:ext uri="{FF2B5EF4-FFF2-40B4-BE49-F238E27FC236}">
                <a16:creationId xmlns:a16="http://schemas.microsoft.com/office/drawing/2014/main" id="{FE36FE89-06F0-65F6-2CC5-91B2EC2D9682}"/>
              </a:ext>
            </a:extLst>
          </p:cNvPr>
          <p:cNvSpPr/>
          <p:nvPr/>
        </p:nvSpPr>
        <p:spPr>
          <a:xfrm>
            <a:off x="5373768" y="4776756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!!Oval 8">
            <a:extLst>
              <a:ext uri="{FF2B5EF4-FFF2-40B4-BE49-F238E27FC236}">
                <a16:creationId xmlns:a16="http://schemas.microsoft.com/office/drawing/2014/main" id="{C8AC7E1B-214A-1C9D-3F7E-663542596202}"/>
              </a:ext>
            </a:extLst>
          </p:cNvPr>
          <p:cNvSpPr/>
          <p:nvPr/>
        </p:nvSpPr>
        <p:spPr>
          <a:xfrm>
            <a:off x="5373768" y="4106281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Oval 9">
            <a:extLst>
              <a:ext uri="{FF2B5EF4-FFF2-40B4-BE49-F238E27FC236}">
                <a16:creationId xmlns:a16="http://schemas.microsoft.com/office/drawing/2014/main" id="{2262E80F-9276-EE70-A061-61FF4FC879D9}"/>
              </a:ext>
            </a:extLst>
          </p:cNvPr>
          <p:cNvSpPr/>
          <p:nvPr/>
        </p:nvSpPr>
        <p:spPr>
          <a:xfrm>
            <a:off x="5373768" y="3435806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Oval 10">
            <a:extLst>
              <a:ext uri="{FF2B5EF4-FFF2-40B4-BE49-F238E27FC236}">
                <a16:creationId xmlns:a16="http://schemas.microsoft.com/office/drawing/2014/main" id="{9C2E92C2-78FF-B71F-7183-6BE12E2B9F61}"/>
              </a:ext>
            </a:extLst>
          </p:cNvPr>
          <p:cNvSpPr/>
          <p:nvPr/>
        </p:nvSpPr>
        <p:spPr>
          <a:xfrm>
            <a:off x="5373768" y="2765331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Oval 61">
            <a:extLst>
              <a:ext uri="{FF2B5EF4-FFF2-40B4-BE49-F238E27FC236}">
                <a16:creationId xmlns:a16="http://schemas.microsoft.com/office/drawing/2014/main" id="{8E69CD30-96F9-288C-3D5C-5F8FEABAE343}"/>
              </a:ext>
            </a:extLst>
          </p:cNvPr>
          <p:cNvSpPr/>
          <p:nvPr/>
        </p:nvSpPr>
        <p:spPr>
          <a:xfrm>
            <a:off x="5373768" y="2094856"/>
            <a:ext cx="347231" cy="339424"/>
          </a:xfrm>
          <a:prstGeom prst="ellipse">
            <a:avLst/>
          </a:prstGeom>
          <a:solidFill>
            <a:srgbClr val="F67716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55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4355B-6E2A-A8F0-F6AC-D6383784F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ird in the middle&#10;&#10;AI-generated content may be incorrect.">
            <a:extLst>
              <a:ext uri="{FF2B5EF4-FFF2-40B4-BE49-F238E27FC236}">
                <a16:creationId xmlns:a16="http://schemas.microsoft.com/office/drawing/2014/main" id="{7E118C2C-D7B8-5EA2-3175-31B069C7A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91" y="112670"/>
            <a:ext cx="1154251" cy="686118"/>
          </a:xfrm>
          <a:prstGeom prst="rect">
            <a:avLst/>
          </a:prstGeom>
        </p:spPr>
      </p:pic>
      <p:sp>
        <p:nvSpPr>
          <p:cNvPr id="52" name="!!Title 2">
            <a:extLst>
              <a:ext uri="{FF2B5EF4-FFF2-40B4-BE49-F238E27FC236}">
                <a16:creationId xmlns:a16="http://schemas.microsoft.com/office/drawing/2014/main" id="{18A87925-E866-1D8A-EBEE-2E5AC2E86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702" y="271488"/>
            <a:ext cx="3826977" cy="334054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>
                <a:solidFill>
                  <a:schemeClr val="bg1"/>
                </a:solidFill>
                <a:latin typeface="DM Sans" pitchFamily="2" charset="-18"/>
              </a:rPr>
              <a:t>transformacja AI w firmie transportowej</a:t>
            </a:r>
            <a:endParaRPr lang="ru-RU" sz="16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3" name="!!Google Shape;171;p25">
            <a:extLst>
              <a:ext uri="{FF2B5EF4-FFF2-40B4-BE49-F238E27FC236}">
                <a16:creationId xmlns:a16="http://schemas.microsoft.com/office/drawing/2014/main" id="{4E30DAD6-61CC-E491-90D0-FF7E172634A6}"/>
              </a:ext>
            </a:extLst>
          </p:cNvPr>
          <p:cNvSpPr/>
          <p:nvPr/>
        </p:nvSpPr>
        <p:spPr>
          <a:xfrm rot="16200000" flipH="1">
            <a:off x="289510" y="290812"/>
            <a:ext cx="49736" cy="45720"/>
          </a:xfrm>
          <a:prstGeom prst="rect">
            <a:avLst/>
          </a:prstGeom>
          <a:solidFill>
            <a:srgbClr val="116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4" name="!!Google Shape;172;p25">
            <a:extLst>
              <a:ext uri="{FF2B5EF4-FFF2-40B4-BE49-F238E27FC236}">
                <a16:creationId xmlns:a16="http://schemas.microsoft.com/office/drawing/2014/main" id="{222034BC-FE8C-F74A-9355-E93D640ECED1}"/>
              </a:ext>
            </a:extLst>
          </p:cNvPr>
          <p:cNvSpPr/>
          <p:nvPr/>
        </p:nvSpPr>
        <p:spPr>
          <a:xfrm rot="16200000" flipH="1">
            <a:off x="287704" y="415656"/>
            <a:ext cx="50788" cy="45720"/>
          </a:xfrm>
          <a:prstGeom prst="rect">
            <a:avLst/>
          </a:prstGeom>
          <a:solidFill>
            <a:srgbClr val="EE9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5" name="!!Google Shape;173;p25">
            <a:extLst>
              <a:ext uri="{FF2B5EF4-FFF2-40B4-BE49-F238E27FC236}">
                <a16:creationId xmlns:a16="http://schemas.microsoft.com/office/drawing/2014/main" id="{90261810-B55E-E158-0793-9FF6E17F2EE6}"/>
              </a:ext>
            </a:extLst>
          </p:cNvPr>
          <p:cNvSpPr/>
          <p:nvPr/>
        </p:nvSpPr>
        <p:spPr>
          <a:xfrm rot="16200000" flipH="1">
            <a:off x="290262" y="541026"/>
            <a:ext cx="50788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6" name="!!Title 2">
            <a:extLst>
              <a:ext uri="{FF2B5EF4-FFF2-40B4-BE49-F238E27FC236}">
                <a16:creationId xmlns:a16="http://schemas.microsoft.com/office/drawing/2014/main" id="{292C7CA5-9189-1297-634F-C07CF97B1093}"/>
              </a:ext>
            </a:extLst>
          </p:cNvPr>
          <p:cNvSpPr txBox="1">
            <a:spLocks/>
          </p:cNvSpPr>
          <p:nvPr/>
        </p:nvSpPr>
        <p:spPr>
          <a:xfrm>
            <a:off x="6219652" y="5401619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standardy zarządzania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7" name="!!Title 2">
            <a:extLst>
              <a:ext uri="{FF2B5EF4-FFF2-40B4-BE49-F238E27FC236}">
                <a16:creationId xmlns:a16="http://schemas.microsoft.com/office/drawing/2014/main" id="{65BEA082-1304-CF4A-4662-74D87B0EBBD6}"/>
              </a:ext>
            </a:extLst>
          </p:cNvPr>
          <p:cNvSpPr txBox="1">
            <a:spLocks/>
          </p:cNvSpPr>
          <p:nvPr/>
        </p:nvSpPr>
        <p:spPr>
          <a:xfrm>
            <a:off x="6219651" y="4731144"/>
            <a:ext cx="4128113" cy="4306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zrozumienie konsekwencji zmian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8" name="!!Title 2">
            <a:extLst>
              <a:ext uri="{FF2B5EF4-FFF2-40B4-BE49-F238E27FC236}">
                <a16:creationId xmlns:a16="http://schemas.microsoft.com/office/drawing/2014/main" id="{25746757-0589-4281-C847-B7C848A1D602}"/>
              </a:ext>
            </a:extLst>
          </p:cNvPr>
          <p:cNvSpPr txBox="1">
            <a:spLocks/>
          </p:cNvSpPr>
          <p:nvPr/>
        </p:nvSpPr>
        <p:spPr>
          <a:xfrm>
            <a:off x="6219651" y="4060668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kierunek strategiczny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59" name="!!Title 2">
            <a:extLst>
              <a:ext uri="{FF2B5EF4-FFF2-40B4-BE49-F238E27FC236}">
                <a16:creationId xmlns:a16="http://schemas.microsoft.com/office/drawing/2014/main" id="{CEC9B2BF-E941-80B9-A89A-940E24F388E4}"/>
              </a:ext>
            </a:extLst>
          </p:cNvPr>
          <p:cNvSpPr txBox="1">
            <a:spLocks/>
          </p:cNvSpPr>
          <p:nvPr/>
        </p:nvSpPr>
        <p:spPr>
          <a:xfrm>
            <a:off x="6219650" y="3390192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poznanie zakresu możliwości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60" name="!!Title 2">
            <a:extLst>
              <a:ext uri="{FF2B5EF4-FFF2-40B4-BE49-F238E27FC236}">
                <a16:creationId xmlns:a16="http://schemas.microsoft.com/office/drawing/2014/main" id="{EA2F110E-AF8B-4526-846E-BDD904D4C494}"/>
              </a:ext>
            </a:extLst>
          </p:cNvPr>
          <p:cNvSpPr txBox="1">
            <a:spLocks/>
          </p:cNvSpPr>
          <p:nvPr/>
        </p:nvSpPr>
        <p:spPr>
          <a:xfrm>
            <a:off x="6219650" y="2719716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zmapowanie procesów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61" name="!!Title 2">
            <a:extLst>
              <a:ext uri="{FF2B5EF4-FFF2-40B4-BE49-F238E27FC236}">
                <a16:creationId xmlns:a16="http://schemas.microsoft.com/office/drawing/2014/main" id="{C7C11529-15FB-D5D2-7E79-C2B3A32A3733}"/>
              </a:ext>
            </a:extLst>
          </p:cNvPr>
          <p:cNvSpPr txBox="1">
            <a:spLocks/>
          </p:cNvSpPr>
          <p:nvPr/>
        </p:nvSpPr>
        <p:spPr>
          <a:xfrm>
            <a:off x="6219649" y="2049240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dobranie narzędzi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sp>
        <p:nvSpPr>
          <p:cNvPr id="62" name="!!Title 2">
            <a:extLst>
              <a:ext uri="{FF2B5EF4-FFF2-40B4-BE49-F238E27FC236}">
                <a16:creationId xmlns:a16="http://schemas.microsoft.com/office/drawing/2014/main" id="{6EBACE43-27E4-01C5-0B61-9202E1C2A278}"/>
              </a:ext>
            </a:extLst>
          </p:cNvPr>
          <p:cNvSpPr txBox="1">
            <a:spLocks/>
          </p:cNvSpPr>
          <p:nvPr/>
        </p:nvSpPr>
        <p:spPr>
          <a:xfrm>
            <a:off x="6219648" y="1378764"/>
            <a:ext cx="3826977" cy="430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>
                <a:solidFill>
                  <a:schemeClr val="bg1"/>
                </a:solidFill>
                <a:latin typeface="DM Sans" pitchFamily="2" charset="-18"/>
              </a:rPr>
              <a:t>wdrożenie (i utrzymanie)</a:t>
            </a:r>
            <a:endParaRPr lang="ru-RU" sz="2000">
              <a:solidFill>
                <a:schemeClr val="bg1"/>
              </a:solidFill>
              <a:latin typeface="Avenir Nex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DD58F9-0B49-AAD8-E84E-453901E507B7}"/>
              </a:ext>
            </a:extLst>
          </p:cNvPr>
          <p:cNvCxnSpPr>
            <a:cxnSpLocks/>
          </p:cNvCxnSpPr>
          <p:nvPr/>
        </p:nvCxnSpPr>
        <p:spPr>
          <a:xfrm>
            <a:off x="5547385" y="960699"/>
            <a:ext cx="0" cy="5509549"/>
          </a:xfrm>
          <a:prstGeom prst="line">
            <a:avLst/>
          </a:prstGeom>
          <a:ln>
            <a:solidFill>
              <a:srgbClr val="F677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!!Oval 6">
            <a:extLst>
              <a:ext uri="{FF2B5EF4-FFF2-40B4-BE49-F238E27FC236}">
                <a16:creationId xmlns:a16="http://schemas.microsoft.com/office/drawing/2014/main" id="{677BDAD0-BCFD-8748-2C69-43767289CEB8}"/>
              </a:ext>
            </a:extLst>
          </p:cNvPr>
          <p:cNvSpPr/>
          <p:nvPr/>
        </p:nvSpPr>
        <p:spPr>
          <a:xfrm>
            <a:off x="5373768" y="5447231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!!Oval 7">
            <a:extLst>
              <a:ext uri="{FF2B5EF4-FFF2-40B4-BE49-F238E27FC236}">
                <a16:creationId xmlns:a16="http://schemas.microsoft.com/office/drawing/2014/main" id="{3133C6A1-EF07-60D2-0852-F747E83592C1}"/>
              </a:ext>
            </a:extLst>
          </p:cNvPr>
          <p:cNvSpPr/>
          <p:nvPr/>
        </p:nvSpPr>
        <p:spPr>
          <a:xfrm>
            <a:off x="5373768" y="4776756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!!Oval 8">
            <a:extLst>
              <a:ext uri="{FF2B5EF4-FFF2-40B4-BE49-F238E27FC236}">
                <a16:creationId xmlns:a16="http://schemas.microsoft.com/office/drawing/2014/main" id="{53C49939-60E0-58EF-667E-CF2D908F7C68}"/>
              </a:ext>
            </a:extLst>
          </p:cNvPr>
          <p:cNvSpPr/>
          <p:nvPr/>
        </p:nvSpPr>
        <p:spPr>
          <a:xfrm>
            <a:off x="5373768" y="4106281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Oval 9">
            <a:extLst>
              <a:ext uri="{FF2B5EF4-FFF2-40B4-BE49-F238E27FC236}">
                <a16:creationId xmlns:a16="http://schemas.microsoft.com/office/drawing/2014/main" id="{3C840D66-5925-EE9F-F007-21AAE21A6013}"/>
              </a:ext>
            </a:extLst>
          </p:cNvPr>
          <p:cNvSpPr/>
          <p:nvPr/>
        </p:nvSpPr>
        <p:spPr>
          <a:xfrm>
            <a:off x="5373768" y="3435806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Oval 10">
            <a:extLst>
              <a:ext uri="{FF2B5EF4-FFF2-40B4-BE49-F238E27FC236}">
                <a16:creationId xmlns:a16="http://schemas.microsoft.com/office/drawing/2014/main" id="{C4065583-2946-5A8D-10E3-0EF9DCD933CE}"/>
              </a:ext>
            </a:extLst>
          </p:cNvPr>
          <p:cNvSpPr/>
          <p:nvPr/>
        </p:nvSpPr>
        <p:spPr>
          <a:xfrm>
            <a:off x="5373768" y="2765331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Oval 11">
            <a:extLst>
              <a:ext uri="{FF2B5EF4-FFF2-40B4-BE49-F238E27FC236}">
                <a16:creationId xmlns:a16="http://schemas.microsoft.com/office/drawing/2014/main" id="{F6814254-8197-816E-6425-D3D421A2341E}"/>
              </a:ext>
            </a:extLst>
          </p:cNvPr>
          <p:cNvSpPr/>
          <p:nvPr/>
        </p:nvSpPr>
        <p:spPr>
          <a:xfrm>
            <a:off x="5373768" y="2094856"/>
            <a:ext cx="347231" cy="339424"/>
          </a:xfrm>
          <a:prstGeom prst="ellipse">
            <a:avLst/>
          </a:prstGeom>
          <a:solidFill>
            <a:srgbClr val="181840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Oval 61">
            <a:extLst>
              <a:ext uri="{FF2B5EF4-FFF2-40B4-BE49-F238E27FC236}">
                <a16:creationId xmlns:a16="http://schemas.microsoft.com/office/drawing/2014/main" id="{491C9B66-C4DE-CA70-E983-EAFCDB6B0F43}"/>
              </a:ext>
            </a:extLst>
          </p:cNvPr>
          <p:cNvSpPr/>
          <p:nvPr/>
        </p:nvSpPr>
        <p:spPr>
          <a:xfrm>
            <a:off x="5373768" y="1424381"/>
            <a:ext cx="347231" cy="339424"/>
          </a:xfrm>
          <a:prstGeom prst="ellipse">
            <a:avLst/>
          </a:prstGeom>
          <a:solidFill>
            <a:srgbClr val="F67716"/>
          </a:solidFill>
          <a:ln>
            <a:solidFill>
              <a:srgbClr val="F67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90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nrpoue6onfikoc34i4xo62a3fm92kt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webextensions/webextension1.xml><?xml version="1.0" encoding="utf-8"?>
<we:webextension xmlns:we="http://schemas.microsoft.com/office/webextensions/webextension/2010/11" id="{7F5C73B9-10E0-41A4-9E59-091E9FA1491E}">
  <we:reference id="wa104379261" version="4.3.0.0" store="pl-PL" storeType="OMEX"/>
  <we:alternateReferences>
    <we:reference id="WA104379261" version="4.3.0.0" store="WA104379261" storeType="OMEX"/>
  </we:alternateReferences>
  <we:properties>
    <we:property name="MENTIMETER_QUESTION_ID_KEY" value="&quot;xvidnr3w95y9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b4fa5d5-4883-4a9c-bf7f-dcc1f2af819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C2CC941BED25F489DB58325083CBCA3" ma:contentTypeVersion="15" ma:contentTypeDescription="Utwórz nowy dokument." ma:contentTypeScope="" ma:versionID="16327f310d0ffa1732867cd2d7107fd5">
  <xsd:schema xmlns:xsd="http://www.w3.org/2001/XMLSchema" xmlns:xs="http://www.w3.org/2001/XMLSchema" xmlns:p="http://schemas.microsoft.com/office/2006/metadata/properties" xmlns:ns3="eb4fa5d5-4883-4a9c-bf7f-dcc1f2af8195" xmlns:ns4="97689d16-2b7d-469e-9ffe-4deea7e2f738" targetNamespace="http://schemas.microsoft.com/office/2006/metadata/properties" ma:root="true" ma:fieldsID="f251995d2eb5fc28f68d3d2c1b586583" ns3:_="" ns4:_="">
    <xsd:import namespace="eb4fa5d5-4883-4a9c-bf7f-dcc1f2af8195"/>
    <xsd:import namespace="97689d16-2b7d-469e-9ffe-4deea7e2f73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fa5d5-4883-4a9c-bf7f-dcc1f2af8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89d16-2b7d-469e-9ffe-4deea7e2f7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F03354-4238-492C-BE5A-3204B1AA8F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24C03E-54F1-4372-A9A3-76928271D319}">
  <ds:schemaRefs>
    <ds:schemaRef ds:uri="eb4fa5d5-4883-4a9c-bf7f-dcc1f2af8195"/>
    <ds:schemaRef ds:uri="http://schemas.microsoft.com/office/2006/metadata/properties"/>
    <ds:schemaRef ds:uri="http://schemas.microsoft.com/office/infopath/2007/PartnerControls"/>
    <ds:schemaRef ds:uri="97689d16-2b7d-469e-9ffe-4deea7e2f738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61CEB64-38F8-4691-9AC4-D4FBC29E1146}">
  <ds:schemaRefs>
    <ds:schemaRef ds:uri="97689d16-2b7d-469e-9ffe-4deea7e2f738"/>
    <ds:schemaRef ds:uri="eb4fa5d5-4883-4a9c-bf7f-dcc1f2af81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409</Words>
  <Application>Microsoft Office PowerPoint</Application>
  <PresentationFormat>Panoramiczny</PresentationFormat>
  <Paragraphs>151</Paragraphs>
  <Slides>33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4" baseType="lpstr">
      <vt:lpstr>Office Theme</vt:lpstr>
      <vt:lpstr>Prezentacja programu PowerPoint</vt:lpstr>
      <vt:lpstr>Prezentacja programu PowerPoint</vt:lpstr>
      <vt:lpstr>transformacja AI w firmie transportowej</vt:lpstr>
      <vt:lpstr>transformacja AI w firmie transportowej</vt:lpstr>
      <vt:lpstr>transformacja AI w firmie transportowej</vt:lpstr>
      <vt:lpstr>transformacja AI w firmie transportowej</vt:lpstr>
      <vt:lpstr>transformacja AI w firmie transportowej</vt:lpstr>
      <vt:lpstr>transformacja AI w firmie transportowej</vt:lpstr>
      <vt:lpstr>transformacja AI w firmie transportowej</vt:lpstr>
      <vt:lpstr>transformacja AI w firmie transportowej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możliwość AI w firmie transportowej</vt:lpstr>
      <vt:lpstr>możliwość AI w firmie transportowej</vt:lpstr>
      <vt:lpstr>możliwość AI w firmie transportowej</vt:lpstr>
      <vt:lpstr>Prezentacja programu PowerPoint</vt:lpstr>
      <vt:lpstr>Prezentacja programu PowerPoint</vt:lpstr>
      <vt:lpstr>wzrost konkurencyjności firmy</vt:lpstr>
      <vt:lpstr>wzrost konkurencyjności firmy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Martyna Golczyńska</dc:creator>
  <cp:lastModifiedBy>Martyna Golczyńska</cp:lastModifiedBy>
  <cp:revision>6</cp:revision>
  <dcterms:created xsi:type="dcterms:W3CDTF">2025-03-04T12:54:22Z</dcterms:created>
  <dcterms:modified xsi:type="dcterms:W3CDTF">2025-03-11T13:15:09Z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0x0101003C2CC941BED25F489DB58325083CBCA3</vt:lpwstr>
  </property>
</Properties>
</file>